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341" r:id="rId4"/>
    <p:sldId id="298" r:id="rId5"/>
    <p:sldId id="317" r:id="rId6"/>
    <p:sldId id="353" r:id="rId7"/>
    <p:sldId id="316" r:id="rId8"/>
    <p:sldId id="330" r:id="rId9"/>
    <p:sldId id="333" r:id="rId10"/>
    <p:sldId id="334" r:id="rId11"/>
    <p:sldId id="331" r:id="rId12"/>
    <p:sldId id="348" r:id="rId13"/>
    <p:sldId id="345" r:id="rId14"/>
    <p:sldId id="335" r:id="rId15"/>
    <p:sldId id="336" r:id="rId16"/>
    <p:sldId id="338" r:id="rId17"/>
    <p:sldId id="354" r:id="rId18"/>
    <p:sldId id="318" r:id="rId19"/>
    <p:sldId id="339" r:id="rId20"/>
    <p:sldId id="342" r:id="rId21"/>
    <p:sldId id="343" r:id="rId22"/>
    <p:sldId id="355" r:id="rId23"/>
    <p:sldId id="356" r:id="rId24"/>
    <p:sldId id="357" r:id="rId25"/>
    <p:sldId id="350" r:id="rId26"/>
    <p:sldId id="349" r:id="rId27"/>
    <p:sldId id="311" r:id="rId28"/>
    <p:sldId id="320"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79" d="100"/>
          <a:sy n="79" d="100"/>
        </p:scale>
        <p:origin x="-390" y="-42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2A9D9-32E3-4B85-9F16-2E3B2ADD47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30C4CC3-ECE5-4FBE-9554-92BAC1784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CDF26767-6E87-4FAA-8CE8-E327D877DE94}"/>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5" name="Footer Placeholder 4">
            <a:extLst>
              <a:ext uri="{FF2B5EF4-FFF2-40B4-BE49-F238E27FC236}">
                <a16:creationId xmlns:a16="http://schemas.microsoft.com/office/drawing/2014/main" xmlns="" id="{102638CD-4ACB-4360-AEAC-2F5F89493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684FCCE-AAE6-467E-B3F5-99AB4B9C24FC}"/>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352014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695D7-8F79-4240-AE73-DFEEA602B5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2A95990-CA1E-4B32-8CC1-006AC349B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D76D363-7E5D-4480-A736-C9AFE14A4F42}"/>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5" name="Footer Placeholder 4">
            <a:extLst>
              <a:ext uri="{FF2B5EF4-FFF2-40B4-BE49-F238E27FC236}">
                <a16:creationId xmlns:a16="http://schemas.microsoft.com/office/drawing/2014/main" xmlns="" id="{CD3D9548-7D60-4E70-A2C8-D04C00B7C8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B200B2D-9173-4085-A1AF-8156EBFB8ACE}"/>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299815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A5FA8BB-BB4B-4A26-91FA-8D05181D3E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17065C6-288A-4268-9E7F-D792586704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8DEA9B5-FD4C-4B0F-AF72-8A7DF14509BB}"/>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5" name="Footer Placeholder 4">
            <a:extLst>
              <a:ext uri="{FF2B5EF4-FFF2-40B4-BE49-F238E27FC236}">
                <a16:creationId xmlns:a16="http://schemas.microsoft.com/office/drawing/2014/main" xmlns="" id="{CBEECB7A-6CC8-4CCB-843D-F0A2887026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BCC38F7-B7E7-4001-A7FF-CA9B1E5A78E2}"/>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2877756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055C6E-752C-4A9C-BD25-97304BFB7F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03CB75B-0407-4298-928D-CFE6911F4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1B4F14F-8FD9-40FE-988E-6F2849458875}"/>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5" name="Footer Placeholder 4">
            <a:extLst>
              <a:ext uri="{FF2B5EF4-FFF2-40B4-BE49-F238E27FC236}">
                <a16:creationId xmlns:a16="http://schemas.microsoft.com/office/drawing/2014/main" xmlns="" id="{002D88E8-FF33-4DAE-91C5-B647C0E90C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26DB4D1-7A1C-48EB-8FA6-66B29FA5F92B}"/>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6451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DEB61F-1BFD-4346-A2F2-95A9D08963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61DD724-7B3C-4348-ABA9-32CB7AD1C9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8C54DD5-651D-4CE6-A6F8-557635454DAB}"/>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5" name="Footer Placeholder 4">
            <a:extLst>
              <a:ext uri="{FF2B5EF4-FFF2-40B4-BE49-F238E27FC236}">
                <a16:creationId xmlns:a16="http://schemas.microsoft.com/office/drawing/2014/main" xmlns="" id="{4B537FBB-3EF9-4B39-93F0-F68D62D49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2B0D894-70D6-48CA-9447-8490B28BB99E}"/>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221756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DB1301-CC7E-476B-98C1-85D83ABE36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6CA8646-8C39-47E0-872D-EDA008796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9365F12-0ED3-43CE-BD1D-37014B082993}"/>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5" name="Footer Placeholder 4">
            <a:extLst>
              <a:ext uri="{FF2B5EF4-FFF2-40B4-BE49-F238E27FC236}">
                <a16:creationId xmlns:a16="http://schemas.microsoft.com/office/drawing/2014/main" xmlns="" id="{B3A86690-7E13-4A8F-8107-B67E9D8C3C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9894ABA-8EE8-40C6-BC85-15680C1D131A}"/>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1534085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46D9A-E2A9-41AE-8BE4-72DAB43F76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24A6FF1-DB57-4C60-8EEB-7640E28CE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A2356D1D-8B24-4EA9-818B-E41920A21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ED0103C-FB54-4322-994A-66BC44A4BC73}"/>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6" name="Footer Placeholder 5">
            <a:extLst>
              <a:ext uri="{FF2B5EF4-FFF2-40B4-BE49-F238E27FC236}">
                <a16:creationId xmlns:a16="http://schemas.microsoft.com/office/drawing/2014/main" xmlns="" id="{7EB73C87-F061-4FD4-9E2A-ED3615B191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680B062-2D18-4AD2-9F88-E13D0616A81E}"/>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379455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8ADD56-8E3E-4A7A-BA2F-CD7770B9E5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4112BE4-35EE-42BA-8DE2-1F0A1983C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8CEEE23-AB47-4D07-811C-4914FB7333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DEFFE72-F5F3-4404-8220-FFBC46682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2DE4DF0-0C37-41EF-9F64-7304BE32BF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4ED52598-75A6-4608-B6F5-4DB7CBE45653}"/>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8" name="Footer Placeholder 7">
            <a:extLst>
              <a:ext uri="{FF2B5EF4-FFF2-40B4-BE49-F238E27FC236}">
                <a16:creationId xmlns:a16="http://schemas.microsoft.com/office/drawing/2014/main" xmlns="" id="{ADCC1F43-AAA3-44DA-8AC6-CD737ECD9B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D9AF777-0E67-4A96-90DA-37348D500ADD}"/>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68569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1495BC-8029-4DA2-B73C-892FB8BC1F2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3E38EF6-F495-4E24-A585-A7FD038F0F75}"/>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4" name="Footer Placeholder 3">
            <a:extLst>
              <a:ext uri="{FF2B5EF4-FFF2-40B4-BE49-F238E27FC236}">
                <a16:creationId xmlns:a16="http://schemas.microsoft.com/office/drawing/2014/main" xmlns="" id="{9783F896-7378-4E1E-B43D-A90DE9DFAB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3FE80555-CC57-4360-AE99-740D43F7B0CC}"/>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808584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471D7DF-6073-4476-B9D7-AC76FACBE39E}"/>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3" name="Footer Placeholder 2">
            <a:extLst>
              <a:ext uri="{FF2B5EF4-FFF2-40B4-BE49-F238E27FC236}">
                <a16:creationId xmlns:a16="http://schemas.microsoft.com/office/drawing/2014/main" xmlns="" id="{0159920A-F9DA-43F6-B867-8D1BB8653C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7E81839-0165-44CF-BE76-1117B25F697C}"/>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2535569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CEE726-B7D8-47AF-859F-BFFF6D58A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41386B6-8BE0-49C3-99A2-A78FAD2B1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1D4FA34-249B-4CEB-819E-C32E31EBC0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856CE60-6E04-47BE-8C2A-611177A763E9}"/>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6" name="Footer Placeholder 5">
            <a:extLst>
              <a:ext uri="{FF2B5EF4-FFF2-40B4-BE49-F238E27FC236}">
                <a16:creationId xmlns:a16="http://schemas.microsoft.com/office/drawing/2014/main" xmlns="" id="{4F2DD83D-81D5-4519-89F5-4FB2A29B44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F711AE8-9524-44CF-8B5A-41B0E8A729AE}"/>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36354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7ED57-81DC-4752-BF14-0EF67A5A45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31B15BE-E2C8-4C5A-8285-CA67194F36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9A94DAD-8764-4133-B5AD-05688E4895F8}"/>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5" name="Footer Placeholder 4">
            <a:extLst>
              <a:ext uri="{FF2B5EF4-FFF2-40B4-BE49-F238E27FC236}">
                <a16:creationId xmlns:a16="http://schemas.microsoft.com/office/drawing/2014/main" xmlns="" id="{CB7B9F5C-F1B4-4CE6-BE5B-57B91D978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22FDC50-A15A-4C38-86DB-71313EBB883A}"/>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3975734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1D434-62A0-4287-B24D-23C6896B9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07276EA-A36C-46BB-8C67-14841362F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6647691-4C0E-4CE8-8591-A4C38FEA4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5F05A1D-3142-462D-9AB4-75EDC85B3C04}"/>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6" name="Footer Placeholder 5">
            <a:extLst>
              <a:ext uri="{FF2B5EF4-FFF2-40B4-BE49-F238E27FC236}">
                <a16:creationId xmlns:a16="http://schemas.microsoft.com/office/drawing/2014/main" xmlns="" id="{2F9C5037-F5BF-4D5D-8AF0-790FB0236E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E16688F-51B0-408F-9EF7-319F5E52839E}"/>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1635941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5986C-0A2E-4561-A3EA-A511E49CE9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D738123-805A-4CF3-9836-D91560776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CA18F43-B3B8-4BCF-93A8-57D38A2EB8E0}"/>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5" name="Footer Placeholder 4">
            <a:extLst>
              <a:ext uri="{FF2B5EF4-FFF2-40B4-BE49-F238E27FC236}">
                <a16:creationId xmlns:a16="http://schemas.microsoft.com/office/drawing/2014/main" xmlns="" id="{F374C3D2-D258-4D30-9506-68B1E5BFAA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DECBB2E-7648-47B4-B934-454EBD778AA3}"/>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1307870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F4BB37A-1912-4CA2-83C1-11BD0BC6DC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304D9C0-3B12-4710-AAC6-F46988D5A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3F0A9F5-985C-4546-A18D-6A816085F35D}"/>
              </a:ext>
            </a:extLst>
          </p:cNvPr>
          <p:cNvSpPr>
            <a:spLocks noGrp="1"/>
          </p:cNvSpPr>
          <p:nvPr>
            <p:ph type="dt" sz="half" idx="10"/>
          </p:nvPr>
        </p:nvSpPr>
        <p:spPr/>
        <p:txBody>
          <a:bodyPr/>
          <a:lstStyle/>
          <a:p>
            <a:fld id="{6363B204-499C-4A50-BD3F-1A818F45974B}" type="datetimeFigureOut">
              <a:rPr lang="en-IN" smtClean="0"/>
              <a:pPr/>
              <a:t>24-06-2023</a:t>
            </a:fld>
            <a:endParaRPr lang="en-IN"/>
          </a:p>
        </p:txBody>
      </p:sp>
      <p:sp>
        <p:nvSpPr>
          <p:cNvPr id="5" name="Footer Placeholder 4">
            <a:extLst>
              <a:ext uri="{FF2B5EF4-FFF2-40B4-BE49-F238E27FC236}">
                <a16:creationId xmlns:a16="http://schemas.microsoft.com/office/drawing/2014/main" xmlns="" id="{E226355A-B3D4-4D77-9B9E-1F86CFBE7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878D457-B99E-4871-9549-991D1703102E}"/>
              </a:ext>
            </a:extLst>
          </p:cNvPr>
          <p:cNvSpPr>
            <a:spLocks noGrp="1"/>
          </p:cNvSpPr>
          <p:nvPr>
            <p:ph type="sldNum" sz="quarter" idx="12"/>
          </p:nvPr>
        </p:nvSpPr>
        <p:spPr/>
        <p:txBody>
          <a:body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10033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AB8024-8432-4164-A783-5147BC71B7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73878EC-4C03-4783-B1E2-C116FED74D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B127DE8-CEFA-49A2-AE55-CC3026919ABD}"/>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5" name="Footer Placeholder 4">
            <a:extLst>
              <a:ext uri="{FF2B5EF4-FFF2-40B4-BE49-F238E27FC236}">
                <a16:creationId xmlns:a16="http://schemas.microsoft.com/office/drawing/2014/main" xmlns="" id="{E175976F-02DE-4B0B-833E-4C69D90F0F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0C2E443-48CB-4AB4-B79E-5A0A1571AAB9}"/>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20270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11467-8910-4084-B9D0-FF2A31BAEC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4FB9320-19C6-4981-A5D4-A65A50F432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1E799E7-0600-4327-82EF-3E8CD16C7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D7510C2B-F0A0-49A4-911C-FD23D8CCD738}"/>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6" name="Footer Placeholder 5">
            <a:extLst>
              <a:ext uri="{FF2B5EF4-FFF2-40B4-BE49-F238E27FC236}">
                <a16:creationId xmlns:a16="http://schemas.microsoft.com/office/drawing/2014/main" xmlns="" id="{4C9340B9-D131-4F26-B542-C92A0A867D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C187625-5538-41A4-9C03-2E383B75BFE1}"/>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243693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14CF9-64EF-482B-B968-17646FA0C8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577603D-F500-4BBC-973C-76058D20B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F1B8BFB-DF9A-4033-9983-046FDC294B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4D37A21-56BA-438A-A3BC-0AD89D051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BA3238E-0FC1-4D51-AA87-478499782E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9837E4B-EB3A-441F-9CB9-8C5D14B562A0}"/>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8" name="Footer Placeholder 7">
            <a:extLst>
              <a:ext uri="{FF2B5EF4-FFF2-40B4-BE49-F238E27FC236}">
                <a16:creationId xmlns:a16="http://schemas.microsoft.com/office/drawing/2014/main" xmlns="" id="{5B19EA3F-B451-4FB4-BEB9-6634F194A1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8A279200-69B6-480E-8E11-C7AB878E10DC}"/>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404122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38492-079E-44BA-A329-5E404EF4D4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9417A1B2-B487-4FE5-B517-8E4CEB51C3A7}"/>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4" name="Footer Placeholder 3">
            <a:extLst>
              <a:ext uri="{FF2B5EF4-FFF2-40B4-BE49-F238E27FC236}">
                <a16:creationId xmlns:a16="http://schemas.microsoft.com/office/drawing/2014/main" xmlns="" id="{FFD21211-53CB-4C8D-9669-A233E68F6A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928730D-6491-4C9F-B4F3-E25D19ED89B5}"/>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16751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9F05CC-7898-42AA-9AFB-519890EAC4A7}"/>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3" name="Footer Placeholder 2">
            <a:extLst>
              <a:ext uri="{FF2B5EF4-FFF2-40B4-BE49-F238E27FC236}">
                <a16:creationId xmlns:a16="http://schemas.microsoft.com/office/drawing/2014/main" xmlns="" id="{4535A400-2B36-45BB-B9A3-7236AA111D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B5933FF-ECA3-494F-B6ED-1F289C2FD339}"/>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321257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516C8A-D1B6-4ACD-ACD4-FE77D5621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AF3DF80-DE45-44C3-BD46-5E65BB73C1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AB38F8E0-5447-452D-905B-A0C01A6ED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F27A861-1A44-4EE1-8E8B-B4B8D6349182}"/>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6" name="Footer Placeholder 5">
            <a:extLst>
              <a:ext uri="{FF2B5EF4-FFF2-40B4-BE49-F238E27FC236}">
                <a16:creationId xmlns:a16="http://schemas.microsoft.com/office/drawing/2014/main" xmlns="" id="{F8197C9E-44D4-4B56-B088-E40D30CB9E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4F77414-4209-438B-8132-B788441DEF60}"/>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3208369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016592-0CCB-4099-8515-4EA112998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3A0D3911-87C2-403A-8486-1E2828841A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6C68E2E-F385-4E80-857E-BCB86CE4D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4964649-D347-4A09-993D-9E53A3CC5CD1}"/>
              </a:ext>
            </a:extLst>
          </p:cNvPr>
          <p:cNvSpPr>
            <a:spLocks noGrp="1"/>
          </p:cNvSpPr>
          <p:nvPr>
            <p:ph type="dt" sz="half" idx="10"/>
          </p:nvPr>
        </p:nvSpPr>
        <p:spPr/>
        <p:txBody>
          <a:bodyPr/>
          <a:lstStyle/>
          <a:p>
            <a:fld id="{3C93EBDD-0FE3-4546-943D-06D6F760FA7E}" type="datetimeFigureOut">
              <a:rPr lang="en-IN" smtClean="0"/>
              <a:pPr/>
              <a:t>24-06-2023</a:t>
            </a:fld>
            <a:endParaRPr lang="en-IN"/>
          </a:p>
        </p:txBody>
      </p:sp>
      <p:sp>
        <p:nvSpPr>
          <p:cNvPr id="6" name="Footer Placeholder 5">
            <a:extLst>
              <a:ext uri="{FF2B5EF4-FFF2-40B4-BE49-F238E27FC236}">
                <a16:creationId xmlns:a16="http://schemas.microsoft.com/office/drawing/2014/main" xmlns="" id="{0E9483BC-BEB4-442E-A581-0127145B39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6F42CF8-D070-451A-975A-2C4006BC5079}"/>
              </a:ext>
            </a:extLst>
          </p:cNvPr>
          <p:cNvSpPr>
            <a:spLocks noGrp="1"/>
          </p:cNvSpPr>
          <p:nvPr>
            <p:ph type="sldNum" sz="quarter" idx="12"/>
          </p:nvPr>
        </p:nvSpPr>
        <p:spPr/>
        <p:txBody>
          <a:body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543481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96B4F16-F514-4C93-88B6-357A87276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47C2CCC-FD19-4A4B-A9F0-6C034EE3A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F6B15B4-46C3-4FB4-92EB-412E2096B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93EBDD-0FE3-4546-943D-06D6F760FA7E}" type="datetimeFigureOut">
              <a:rPr lang="en-IN" smtClean="0"/>
              <a:pPr/>
              <a:t>24-06-2023</a:t>
            </a:fld>
            <a:endParaRPr lang="en-IN"/>
          </a:p>
        </p:txBody>
      </p:sp>
      <p:sp>
        <p:nvSpPr>
          <p:cNvPr id="5" name="Footer Placeholder 4">
            <a:extLst>
              <a:ext uri="{FF2B5EF4-FFF2-40B4-BE49-F238E27FC236}">
                <a16:creationId xmlns:a16="http://schemas.microsoft.com/office/drawing/2014/main" xmlns="" id="{FED4274B-408C-450D-B152-EA432DAF0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4CAA7ED8-DE5E-4098-86B3-AB1FE3B68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841D4-A0C3-4DB6-B311-7C29838D9CF6}" type="slidenum">
              <a:rPr lang="en-IN" smtClean="0"/>
              <a:pPr/>
              <a:t>‹#›</a:t>
            </a:fld>
            <a:endParaRPr lang="en-IN"/>
          </a:p>
        </p:txBody>
      </p:sp>
    </p:spTree>
    <p:extLst>
      <p:ext uri="{BB962C8B-B14F-4D97-AF65-F5344CB8AC3E}">
        <p14:creationId xmlns:p14="http://schemas.microsoft.com/office/powerpoint/2010/main" xmlns="" val="1154115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83DEE34-8DDB-4879-B479-55FC5BB0A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9BEC7B3-5595-42CF-93F0-73B3074F7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D690C4A-9987-4005-B7D9-B7CB29265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3B204-499C-4A50-BD3F-1A818F45974B}" type="datetimeFigureOut">
              <a:rPr lang="en-IN" smtClean="0"/>
              <a:pPr/>
              <a:t>24-06-2023</a:t>
            </a:fld>
            <a:endParaRPr lang="en-IN"/>
          </a:p>
        </p:txBody>
      </p:sp>
      <p:sp>
        <p:nvSpPr>
          <p:cNvPr id="5" name="Footer Placeholder 4">
            <a:extLst>
              <a:ext uri="{FF2B5EF4-FFF2-40B4-BE49-F238E27FC236}">
                <a16:creationId xmlns:a16="http://schemas.microsoft.com/office/drawing/2014/main" xmlns="" id="{448009B2-CDDE-4779-83F0-4BFFFFA420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7086470-909C-4748-A5F4-25A3E55C7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877EC-F0D1-4EBA-B029-F831382637E2}" type="slidenum">
              <a:rPr lang="en-IN" smtClean="0"/>
              <a:pPr/>
              <a:t>‹#›</a:t>
            </a:fld>
            <a:endParaRPr lang="en-IN"/>
          </a:p>
        </p:txBody>
      </p:sp>
    </p:spTree>
    <p:extLst>
      <p:ext uri="{BB962C8B-B14F-4D97-AF65-F5344CB8AC3E}">
        <p14:creationId xmlns:p14="http://schemas.microsoft.com/office/powerpoint/2010/main" xmlns="" val="3950202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DF61CB4-EFD8-4FB2-AC1D-5731103B6470}"/>
              </a:ext>
            </a:extLst>
          </p:cNvPr>
          <p:cNvPicPr>
            <a:picLocks noChangeAspect="1"/>
          </p:cNvPicPr>
          <p:nvPr/>
        </p:nvPicPr>
        <p:blipFill>
          <a:blip r:embed="rId2">
            <a:extLst>
              <a:ext uri="{28A0092B-C50C-407E-A947-70E740481C1C}">
                <a14:useLocalDpi xmlns:a14="http://schemas.microsoft.com/office/drawing/2010/main" xmlns=""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xmlns="" val="2341085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10" name="Title 9"/>
          <p:cNvSpPr>
            <a:spLocks noGrp="1"/>
          </p:cNvSpPr>
          <p:nvPr>
            <p:ph type="title"/>
          </p:nvPr>
        </p:nvSpPr>
        <p:spPr>
          <a:xfrm>
            <a:off x="625642" y="679783"/>
            <a:ext cx="3447047" cy="378995"/>
          </a:xfrm>
        </p:spPr>
        <p:txBody>
          <a:bodyPr>
            <a:noAutofit/>
          </a:bodyPr>
          <a:lstStyle/>
          <a:p>
            <a:pPr algn="ctr"/>
            <a:r>
              <a:rPr lang="en-IN" sz="2400" b="1" dirty="0" smtClean="0"/>
              <a:t>Distribution of features</a:t>
            </a:r>
            <a:endParaRPr lang="en-US" sz="2400" b="1" dirty="0"/>
          </a:p>
        </p:txBody>
      </p:sp>
      <p:sp>
        <p:nvSpPr>
          <p:cNvPr id="12" name="Text Placeholder 11"/>
          <p:cNvSpPr>
            <a:spLocks noGrp="1"/>
          </p:cNvSpPr>
          <p:nvPr>
            <p:ph type="body" sz="half" idx="2"/>
          </p:nvPr>
        </p:nvSpPr>
        <p:spPr/>
        <p:txBody>
          <a:bodyPr/>
          <a:lstStyle/>
          <a:p>
            <a:pPr>
              <a:buFont typeface="Arial" pitchFamily="34" charset="0"/>
              <a:buChar char="•"/>
            </a:pPr>
            <a:endParaRPr lang="en-US" dirty="0" smtClean="0"/>
          </a:p>
          <a:p>
            <a:pPr>
              <a:buFont typeface="Wingdings" pitchFamily="2" charset="2"/>
              <a:buChar char="q"/>
            </a:pPr>
            <a:r>
              <a:rPr lang="en-US" dirty="0" smtClean="0"/>
              <a:t> If we observe carefully most of the columns are skewed. This means many of the data points lie towards it's minimum or maximum.</a:t>
            </a:r>
          </a:p>
          <a:p>
            <a:pPr>
              <a:buFont typeface="Wingdings" pitchFamily="2" charset="2"/>
              <a:buChar char="q"/>
            </a:pPr>
            <a:r>
              <a:rPr lang="en-US" dirty="0" smtClean="0"/>
              <a:t> For Example, </a:t>
            </a:r>
            <a:r>
              <a:rPr lang="en-US" b="1" dirty="0" smtClean="0"/>
              <a:t>Observe Operating Expense Rate</a:t>
            </a:r>
            <a:r>
              <a:rPr lang="en-US" dirty="0" smtClean="0"/>
              <a:t> and </a:t>
            </a:r>
            <a:r>
              <a:rPr lang="en-US" b="1" dirty="0" smtClean="0"/>
              <a:t>Research and development expense rate.</a:t>
            </a:r>
          </a:p>
          <a:p>
            <a:pPr>
              <a:buFont typeface="Wingdings" pitchFamily="2" charset="2"/>
              <a:buChar char="q"/>
            </a:pPr>
            <a:r>
              <a:rPr lang="en-US" dirty="0" smtClean="0"/>
              <a:t> This means model will not be able distinguish well between yes and no as most value lie towards one end.</a:t>
            </a:r>
          </a:p>
          <a:p>
            <a:endParaRPr lang="en-US" dirty="0"/>
          </a:p>
        </p:txBody>
      </p:sp>
      <p:pic>
        <p:nvPicPr>
          <p:cNvPr id="48130" name="Picture 2"/>
          <p:cNvPicPr>
            <a:picLocks noGrp="1" noChangeAspect="1" noChangeArrowheads="1"/>
          </p:cNvPicPr>
          <p:nvPr>
            <p:ph idx="1"/>
          </p:nvPr>
        </p:nvPicPr>
        <p:blipFill>
          <a:blip r:embed="rId4" cstate="print"/>
          <a:srcRect/>
          <a:stretch>
            <a:fillRect/>
          </a:stretch>
        </p:blipFill>
        <p:spPr bwMode="auto">
          <a:xfrm>
            <a:off x="5032463" y="1786425"/>
            <a:ext cx="6504107" cy="3991377"/>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661086" y="698157"/>
            <a:ext cx="7950253" cy="400110"/>
          </a:xfrm>
          <a:prstGeom prst="rect">
            <a:avLst/>
          </a:prstGeom>
          <a:noFill/>
        </p:spPr>
        <p:txBody>
          <a:bodyPr wrap="none" rtlCol="0">
            <a:spAutoFit/>
          </a:bodyPr>
          <a:lstStyle/>
          <a:p>
            <a:r>
              <a:rPr lang="en-IN" sz="2000" b="1" dirty="0" smtClean="0">
                <a:latin typeface="Myriad Pro" panose="020B0503030403020204" pitchFamily="34" charset="0"/>
              </a:rPr>
              <a:t>Correlation of Top 12 Independent Features with Target Variable</a:t>
            </a:r>
            <a:endParaRPr lang="en-IN" sz="2000" b="1" dirty="0">
              <a:latin typeface="Myriad Pro" panose="020B0503030403020204" pitchFamily="34" charset="0"/>
            </a:endParaRPr>
          </a:p>
        </p:txBody>
      </p:sp>
      <p:pic>
        <p:nvPicPr>
          <p:cNvPr id="1027" name="Picture 3"/>
          <p:cNvPicPr>
            <a:picLocks noChangeAspect="1" noChangeArrowheads="1"/>
          </p:cNvPicPr>
          <p:nvPr/>
        </p:nvPicPr>
        <p:blipFill>
          <a:blip r:embed="rId4" cstate="print"/>
          <a:srcRect/>
          <a:stretch>
            <a:fillRect/>
          </a:stretch>
        </p:blipFill>
        <p:spPr bwMode="auto">
          <a:xfrm>
            <a:off x="1624230" y="1184802"/>
            <a:ext cx="6752854" cy="5461804"/>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6" name="Title 5"/>
          <p:cNvSpPr>
            <a:spLocks noGrp="1"/>
          </p:cNvSpPr>
          <p:nvPr>
            <p:ph type="title"/>
          </p:nvPr>
        </p:nvSpPr>
        <p:spPr>
          <a:xfrm>
            <a:off x="631981" y="668982"/>
            <a:ext cx="6449962" cy="432619"/>
          </a:xfrm>
        </p:spPr>
        <p:txBody>
          <a:bodyPr>
            <a:normAutofit/>
          </a:bodyPr>
          <a:lstStyle/>
          <a:p>
            <a:r>
              <a:rPr lang="en-IN" sz="1800" b="1" dirty="0" smtClean="0">
                <a:latin typeface="+mn-lt"/>
                <a:ea typeface="+mn-ea"/>
                <a:cs typeface="+mn-cs"/>
              </a:rPr>
              <a:t>Focusing On Top 6 Positive &amp; Negatively Correlated Features</a:t>
            </a:r>
            <a:endParaRPr lang="en-US" sz="1800" b="1" dirty="0" smtClean="0">
              <a:latin typeface="+mn-lt"/>
              <a:ea typeface="+mn-ea"/>
              <a:cs typeface="+mn-cs"/>
            </a:endParaRPr>
          </a:p>
        </p:txBody>
      </p:sp>
      <p:sp>
        <p:nvSpPr>
          <p:cNvPr id="12" name="Picture Placeholder 11"/>
          <p:cNvSpPr>
            <a:spLocks noGrp="1"/>
          </p:cNvSpPr>
          <p:nvPr>
            <p:ph type="pic" idx="1"/>
          </p:nvPr>
        </p:nvSpPr>
        <p:spPr>
          <a:xfrm>
            <a:off x="4935794" y="2698955"/>
            <a:ext cx="6690851" cy="2074606"/>
          </a:xfrm>
        </p:spPr>
      </p:sp>
      <p:sp>
        <p:nvSpPr>
          <p:cNvPr id="8" name="Content Placeholder 7"/>
          <p:cNvSpPr>
            <a:spLocks noGrp="1"/>
          </p:cNvSpPr>
          <p:nvPr>
            <p:ph type="body" sz="half" idx="2"/>
          </p:nvPr>
        </p:nvSpPr>
        <p:spPr>
          <a:xfrm>
            <a:off x="805375" y="1732935"/>
            <a:ext cx="3932237" cy="3811588"/>
          </a:xfrm>
        </p:spPr>
        <p:txBody>
          <a:bodyPr>
            <a:normAutofit fontScale="92500" lnSpcReduction="20000"/>
          </a:bodyPr>
          <a:lstStyle/>
          <a:p>
            <a:endParaRPr lang="en-IN" sz="1800" b="1" dirty="0" smtClean="0"/>
          </a:p>
          <a:p>
            <a:endParaRPr lang="en-IN" sz="1800" b="1" dirty="0" smtClean="0"/>
          </a:p>
          <a:p>
            <a:pPr>
              <a:buFont typeface="Wingdings" pitchFamily="2" charset="2"/>
              <a:buChar char="q"/>
            </a:pPr>
            <a:r>
              <a:rPr lang="en-IN" sz="1800" b="1" dirty="0" smtClean="0"/>
              <a:t> Top 6 Positively Correlated Features</a:t>
            </a:r>
          </a:p>
          <a:p>
            <a:r>
              <a:rPr lang="en-US" sz="1800" dirty="0" smtClean="0"/>
              <a:t>[Debt ratio %', ' Current Liability to Assets', ' Borrowing dependency', ' Current Liability to Current Assets', ' Current Liabilities/Equity', ' Total expense/Assets'] </a:t>
            </a:r>
          </a:p>
          <a:p>
            <a:endParaRPr lang="en-US" sz="1800" dirty="0" smtClean="0"/>
          </a:p>
          <a:p>
            <a:pPr>
              <a:buFont typeface="Wingdings" pitchFamily="2" charset="2"/>
              <a:buChar char="q"/>
            </a:pPr>
            <a:r>
              <a:rPr lang="en-IN" sz="1800" b="1" dirty="0" smtClean="0"/>
              <a:t> Top 6 Negatively Correlated Features</a:t>
            </a:r>
            <a:endParaRPr lang="en-US" sz="1800" dirty="0" smtClean="0"/>
          </a:p>
          <a:p>
            <a:r>
              <a:rPr lang="en-US" sz="1800" dirty="0" smtClean="0"/>
              <a:t>[' ROA(C) before interest and depreciation before interest', ' Persistent EPS in the Last Four Seasons', ' Retained Earnings to Total Assets', ' Working Capital to Total Assets', " Net Income to Stockholder's Equity", ' Net Value Per Share (B)']</a:t>
            </a:r>
            <a:endParaRPr lang="en-US" sz="1800" b="1" dirty="0" smtClean="0"/>
          </a:p>
        </p:txBody>
      </p:sp>
      <p:pic>
        <p:nvPicPr>
          <p:cNvPr id="2052" name="Picture 4"/>
          <p:cNvPicPr>
            <a:picLocks noChangeAspect="1" noChangeArrowheads="1"/>
          </p:cNvPicPr>
          <p:nvPr/>
        </p:nvPicPr>
        <p:blipFill>
          <a:blip r:embed="rId4"/>
          <a:srcRect/>
          <a:stretch>
            <a:fillRect/>
          </a:stretch>
        </p:blipFill>
        <p:spPr bwMode="auto">
          <a:xfrm>
            <a:off x="4942606" y="2730346"/>
            <a:ext cx="6638925" cy="1995487"/>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760001" y="5571865"/>
            <a:ext cx="9988061" cy="954107"/>
          </a:xfrm>
          <a:prstGeom prst="rect">
            <a:avLst/>
          </a:prstGeom>
          <a:noFill/>
        </p:spPr>
        <p:txBody>
          <a:bodyPr wrap="square" rtlCol="0">
            <a:spAutoFit/>
          </a:bodyPr>
          <a:lstStyle/>
          <a:p>
            <a:pPr>
              <a:buFont typeface="Wingdings" pitchFamily="2" charset="2"/>
              <a:buChar char="q"/>
            </a:pPr>
            <a:r>
              <a:rPr lang="en-US" sz="1600" dirty="0" smtClean="0"/>
              <a:t> We can see that for bankrupt companies Debt %, Current Liabilities to Assets and Current Liabilities to Current Assets have high values</a:t>
            </a:r>
          </a:p>
          <a:p>
            <a:endParaRPr lang="en-IN" sz="2400" b="1" dirty="0">
              <a:latin typeface="Myriad Pro" panose="020B0503030403020204" pitchFamily="34" charset="0"/>
            </a:endParaRPr>
          </a:p>
        </p:txBody>
      </p:sp>
      <p:pic>
        <p:nvPicPr>
          <p:cNvPr id="51202" name="Picture 2"/>
          <p:cNvPicPr>
            <a:picLocks noChangeAspect="1" noChangeArrowheads="1"/>
          </p:cNvPicPr>
          <p:nvPr/>
        </p:nvPicPr>
        <p:blipFill>
          <a:blip r:embed="rId4"/>
          <a:srcRect/>
          <a:stretch>
            <a:fillRect/>
          </a:stretch>
        </p:blipFill>
        <p:spPr bwMode="auto">
          <a:xfrm>
            <a:off x="817541" y="1229033"/>
            <a:ext cx="9589904" cy="4219871"/>
          </a:xfrm>
          <a:prstGeom prst="rect">
            <a:avLst/>
          </a:prstGeom>
          <a:noFill/>
          <a:ln w="9525">
            <a:noFill/>
            <a:miter lim="800000"/>
            <a:headEnd/>
            <a:tailEnd/>
          </a:ln>
          <a:effectLst/>
        </p:spPr>
      </p:pic>
      <p:sp>
        <p:nvSpPr>
          <p:cNvPr id="8" name="Rectangle 7"/>
          <p:cNvSpPr/>
          <p:nvPr/>
        </p:nvSpPr>
        <p:spPr>
          <a:xfrm>
            <a:off x="704643" y="683031"/>
            <a:ext cx="2059282" cy="369332"/>
          </a:xfrm>
          <a:prstGeom prst="rect">
            <a:avLst/>
          </a:prstGeom>
        </p:spPr>
        <p:txBody>
          <a:bodyPr wrap="none">
            <a:spAutoFit/>
          </a:bodyPr>
          <a:lstStyle/>
          <a:p>
            <a:r>
              <a:rPr lang="en-IN" b="1" dirty="0" smtClean="0"/>
              <a:t>Positive Correlation</a:t>
            </a:r>
            <a:endParaRPr lang="en-US" b="1"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713435" y="5627077"/>
            <a:ext cx="9002066" cy="1446550"/>
          </a:xfrm>
          <a:prstGeom prst="rect">
            <a:avLst/>
          </a:prstGeom>
          <a:noFill/>
        </p:spPr>
        <p:txBody>
          <a:bodyPr wrap="square" rtlCol="0">
            <a:spAutoFit/>
          </a:bodyPr>
          <a:lstStyle/>
          <a:p>
            <a:r>
              <a:rPr lang="en-US" sz="1600" dirty="0" smtClean="0"/>
              <a:t> </a:t>
            </a:r>
          </a:p>
          <a:p>
            <a:pPr>
              <a:buFont typeface="Wingdings" pitchFamily="2" charset="2"/>
              <a:buChar char="q"/>
            </a:pPr>
            <a:r>
              <a:rPr lang="en-US" sz="1600" dirty="0" smtClean="0"/>
              <a:t> The higher the assets and profits, the less likely the company is to go bankrupt</a:t>
            </a:r>
          </a:p>
          <a:p>
            <a:pPr>
              <a:buFont typeface="Wingdings" pitchFamily="2" charset="2"/>
              <a:buChar char="q"/>
            </a:pPr>
            <a:r>
              <a:rPr lang="en-US" sz="1600" dirty="0" smtClean="0"/>
              <a:t> These attributes show us that the more the assets and earning of a company, the less likely is the organization to be bankrupt.</a:t>
            </a:r>
          </a:p>
          <a:p>
            <a:endParaRPr lang="en-IN" sz="2400" b="1" dirty="0">
              <a:latin typeface="Myriad Pro" panose="020B0503030403020204" pitchFamily="34" charset="0"/>
            </a:endParaRPr>
          </a:p>
        </p:txBody>
      </p:sp>
      <p:pic>
        <p:nvPicPr>
          <p:cNvPr id="52226" name="Picture 2"/>
          <p:cNvPicPr>
            <a:picLocks noChangeAspect="1" noChangeArrowheads="1"/>
          </p:cNvPicPr>
          <p:nvPr/>
        </p:nvPicPr>
        <p:blipFill>
          <a:blip r:embed="rId4"/>
          <a:srcRect/>
          <a:stretch>
            <a:fillRect/>
          </a:stretch>
        </p:blipFill>
        <p:spPr bwMode="auto">
          <a:xfrm>
            <a:off x="747252" y="1214284"/>
            <a:ext cx="9330813" cy="4395217"/>
          </a:xfrm>
          <a:prstGeom prst="rect">
            <a:avLst/>
          </a:prstGeom>
          <a:noFill/>
          <a:ln w="9525">
            <a:noFill/>
            <a:miter lim="800000"/>
            <a:headEnd/>
            <a:tailEnd/>
          </a:ln>
          <a:effectLst/>
        </p:spPr>
      </p:pic>
      <p:sp>
        <p:nvSpPr>
          <p:cNvPr id="6" name="Rectangle 5"/>
          <p:cNvSpPr/>
          <p:nvPr/>
        </p:nvSpPr>
        <p:spPr>
          <a:xfrm>
            <a:off x="720501" y="668282"/>
            <a:ext cx="2153090" cy="369332"/>
          </a:xfrm>
          <a:prstGeom prst="rect">
            <a:avLst/>
          </a:prstGeom>
        </p:spPr>
        <p:txBody>
          <a:bodyPr wrap="none">
            <a:spAutoFit/>
          </a:bodyPr>
          <a:lstStyle/>
          <a:p>
            <a:r>
              <a:rPr lang="en-IN" b="1" dirty="0" smtClean="0"/>
              <a:t>Negative Correlation</a:t>
            </a:r>
            <a:endParaRPr lang="en-US" b="1"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15" name="Title 14"/>
          <p:cNvSpPr>
            <a:spLocks noGrp="1"/>
          </p:cNvSpPr>
          <p:nvPr>
            <p:ph type="title"/>
          </p:nvPr>
        </p:nvSpPr>
        <p:spPr>
          <a:xfrm>
            <a:off x="613611" y="572471"/>
            <a:ext cx="8061480" cy="498340"/>
          </a:xfrm>
        </p:spPr>
        <p:txBody>
          <a:bodyPr>
            <a:noAutofit/>
          </a:bodyPr>
          <a:lstStyle/>
          <a:p>
            <a:pPr algn="r"/>
            <a:r>
              <a:rPr lang="en-US" sz="1800" b="1" dirty="0" smtClean="0">
                <a:latin typeface="+mn-lt"/>
                <a:ea typeface="+mn-ea"/>
                <a:cs typeface="+mn-cs"/>
              </a:rPr>
              <a:t/>
            </a:r>
            <a:br>
              <a:rPr lang="en-US" sz="1800" b="1" dirty="0" smtClean="0">
                <a:latin typeface="+mn-lt"/>
                <a:ea typeface="+mn-ea"/>
                <a:cs typeface="+mn-cs"/>
              </a:rPr>
            </a:br>
            <a:r>
              <a:rPr lang="en-US" sz="1800" b="1" dirty="0" smtClean="0">
                <a:latin typeface="+mn-lt"/>
                <a:ea typeface="+mn-ea"/>
                <a:cs typeface="+mn-cs"/>
              </a:rPr>
              <a:t/>
            </a:r>
            <a:br>
              <a:rPr lang="en-US" sz="1800" b="1" dirty="0" smtClean="0">
                <a:latin typeface="+mn-lt"/>
                <a:ea typeface="+mn-ea"/>
                <a:cs typeface="+mn-cs"/>
              </a:rPr>
            </a:br>
            <a:r>
              <a:rPr lang="en-US" sz="1800" b="1" dirty="0" smtClean="0">
                <a:latin typeface="+mn-lt"/>
                <a:ea typeface="+mn-ea"/>
                <a:cs typeface="+mn-cs"/>
              </a:rPr>
              <a:t/>
            </a:r>
            <a:br>
              <a:rPr lang="en-US" sz="1800" b="1" dirty="0" smtClean="0">
                <a:latin typeface="+mn-lt"/>
                <a:ea typeface="+mn-ea"/>
                <a:cs typeface="+mn-cs"/>
              </a:rPr>
            </a:br>
            <a:r>
              <a:rPr lang="en-US" sz="1800" b="1" dirty="0" smtClean="0">
                <a:latin typeface="+mn-lt"/>
                <a:ea typeface="+mn-ea"/>
                <a:cs typeface="+mn-cs"/>
              </a:rPr>
              <a:t>The relation of top 6 positive and negative correlation attributes among each other</a:t>
            </a:r>
            <a:r>
              <a:rPr lang="en-US" dirty="0" smtClean="0"/>
              <a:t/>
            </a:r>
            <a:br>
              <a:rPr lang="en-US" dirty="0" smtClean="0"/>
            </a:br>
            <a:endParaRPr lang="en-US" dirty="0"/>
          </a:p>
        </p:txBody>
      </p:sp>
      <p:sp>
        <p:nvSpPr>
          <p:cNvPr id="16" name="Text Placeholder 15"/>
          <p:cNvSpPr>
            <a:spLocks noGrp="1"/>
          </p:cNvSpPr>
          <p:nvPr>
            <p:ph type="body" idx="1"/>
          </p:nvPr>
        </p:nvSpPr>
        <p:spPr/>
        <p:txBody>
          <a:bodyPr>
            <a:normAutofit/>
          </a:bodyPr>
          <a:lstStyle/>
          <a:p>
            <a:pPr>
              <a:buFont typeface="Wingdings" pitchFamily="2" charset="2"/>
              <a:buChar char="q"/>
            </a:pPr>
            <a:r>
              <a:rPr lang="en-US" sz="1600" b="0" dirty="0" smtClean="0"/>
              <a:t> </a:t>
            </a:r>
            <a:r>
              <a:rPr lang="en-US" sz="1800" b="0" dirty="0" smtClean="0"/>
              <a:t>There is a positive relation between attributes that have a low correlation with the target attribute</a:t>
            </a:r>
            <a:endParaRPr lang="en-US" sz="1600" b="0" dirty="0"/>
          </a:p>
        </p:txBody>
      </p:sp>
      <p:sp>
        <p:nvSpPr>
          <p:cNvPr id="18" name="Text Placeholder 17"/>
          <p:cNvSpPr>
            <a:spLocks noGrp="1"/>
          </p:cNvSpPr>
          <p:nvPr>
            <p:ph type="body" sz="quarter" idx="3"/>
          </p:nvPr>
        </p:nvSpPr>
        <p:spPr>
          <a:xfrm>
            <a:off x="6172200" y="1588168"/>
            <a:ext cx="4186989" cy="986589"/>
          </a:xfrm>
        </p:spPr>
        <p:txBody>
          <a:bodyPr>
            <a:normAutofit fontScale="70000" lnSpcReduction="20000"/>
          </a:bodyPr>
          <a:lstStyle/>
          <a:p>
            <a:endParaRPr lang="en-US" sz="1700" b="0" dirty="0" smtClean="0"/>
          </a:p>
          <a:p>
            <a:pPr>
              <a:buFont typeface="Wingdings" pitchFamily="2" charset="2"/>
              <a:buChar char="q"/>
            </a:pPr>
            <a:r>
              <a:rPr lang="en-US" sz="2600" b="0" dirty="0" smtClean="0"/>
              <a:t> There is a positive relation between attributes  that have a high correlation with the target attribute.</a:t>
            </a:r>
            <a:endParaRPr lang="en-US" sz="2900" b="0" dirty="0"/>
          </a:p>
        </p:txBody>
      </p:sp>
      <p:pic>
        <p:nvPicPr>
          <p:cNvPr id="53250" name="Picture 2"/>
          <p:cNvPicPr>
            <a:picLocks noGrp="1" noChangeAspect="1" noChangeArrowheads="1"/>
          </p:cNvPicPr>
          <p:nvPr>
            <p:ph sz="half" idx="2"/>
          </p:nvPr>
        </p:nvPicPr>
        <p:blipFill>
          <a:blip r:embed="rId4" cstate="print"/>
          <a:srcRect/>
          <a:stretch>
            <a:fillRect/>
          </a:stretch>
        </p:blipFill>
        <p:spPr bwMode="auto">
          <a:xfrm>
            <a:off x="601441" y="2959510"/>
            <a:ext cx="5401051" cy="1725561"/>
          </a:xfrm>
          <a:prstGeom prst="rect">
            <a:avLst/>
          </a:prstGeom>
          <a:noFill/>
          <a:ln w="9525">
            <a:noFill/>
            <a:miter lim="800000"/>
            <a:headEnd/>
            <a:tailEnd/>
          </a:ln>
          <a:effectLst/>
        </p:spPr>
      </p:pic>
      <p:pic>
        <p:nvPicPr>
          <p:cNvPr id="53251" name="Picture 3"/>
          <p:cNvPicPr>
            <a:picLocks noGrp="1" noChangeAspect="1" noChangeArrowheads="1"/>
          </p:cNvPicPr>
          <p:nvPr>
            <p:ph sz="quarter" idx="4"/>
          </p:nvPr>
        </p:nvPicPr>
        <p:blipFill>
          <a:blip r:embed="rId5" cstate="print"/>
          <a:srcRect/>
          <a:stretch>
            <a:fillRect/>
          </a:stretch>
        </p:blipFill>
        <p:spPr bwMode="auto">
          <a:xfrm>
            <a:off x="6162367" y="2933310"/>
            <a:ext cx="5183188" cy="1756402"/>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751973" y="5805237"/>
            <a:ext cx="8963527" cy="615553"/>
          </a:xfrm>
          <a:prstGeom prst="rect">
            <a:avLst/>
          </a:prstGeom>
          <a:noFill/>
        </p:spPr>
        <p:txBody>
          <a:bodyPr wrap="square" rtlCol="0">
            <a:spAutoFit/>
          </a:bodyPr>
          <a:lstStyle/>
          <a:p>
            <a:r>
              <a:rPr lang="en-US" sz="1600" dirty="0" smtClean="0"/>
              <a:t> </a:t>
            </a:r>
          </a:p>
          <a:p>
            <a:pPr>
              <a:buFont typeface="Wingdings" pitchFamily="2" charset="2"/>
              <a:buChar char="q"/>
            </a:pPr>
            <a:r>
              <a:rPr lang="en-US" sz="1400" dirty="0" smtClean="0"/>
              <a:t> </a:t>
            </a:r>
            <a:r>
              <a:rPr lang="en-US" dirty="0" smtClean="0"/>
              <a:t>There are multiple outliers in the dataset.</a:t>
            </a:r>
            <a:endParaRPr lang="en-IN" sz="1600" dirty="0"/>
          </a:p>
        </p:txBody>
      </p:sp>
      <p:sp>
        <p:nvSpPr>
          <p:cNvPr id="6" name="Rectangle 5"/>
          <p:cNvSpPr/>
          <p:nvPr/>
        </p:nvSpPr>
        <p:spPr>
          <a:xfrm>
            <a:off x="383616" y="590077"/>
            <a:ext cx="1342915" cy="461665"/>
          </a:xfrm>
          <a:prstGeom prst="rect">
            <a:avLst/>
          </a:prstGeom>
        </p:spPr>
        <p:txBody>
          <a:bodyPr wrap="square">
            <a:spAutoFit/>
          </a:bodyPr>
          <a:lstStyle/>
          <a:p>
            <a:pPr algn="r"/>
            <a:r>
              <a:rPr lang="en-IN" sz="2400" b="1" dirty="0" smtClean="0"/>
              <a:t>Outliers</a:t>
            </a:r>
            <a:endParaRPr lang="en-US" b="1" dirty="0"/>
          </a:p>
        </p:txBody>
      </p:sp>
      <p:pic>
        <p:nvPicPr>
          <p:cNvPr id="3074" name="Picture 2"/>
          <p:cNvPicPr>
            <a:picLocks noChangeAspect="1" noChangeArrowheads="1"/>
          </p:cNvPicPr>
          <p:nvPr/>
        </p:nvPicPr>
        <p:blipFill>
          <a:blip r:embed="rId4"/>
          <a:srcRect/>
          <a:stretch>
            <a:fillRect/>
          </a:stretch>
        </p:blipFill>
        <p:spPr bwMode="auto">
          <a:xfrm>
            <a:off x="1756611" y="953504"/>
            <a:ext cx="7330208" cy="4854261"/>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661086" y="698157"/>
            <a:ext cx="3355214" cy="461665"/>
          </a:xfrm>
          <a:prstGeom prst="rect">
            <a:avLst/>
          </a:prstGeom>
          <a:noFill/>
        </p:spPr>
        <p:txBody>
          <a:bodyPr wrap="none" rtlCol="0">
            <a:spAutoFit/>
          </a:bodyPr>
          <a:lstStyle/>
          <a:p>
            <a:r>
              <a:rPr lang="en-IN" sz="2400" b="1" dirty="0" smtClean="0">
                <a:latin typeface="Myriad Pro" panose="020B0503030403020204" pitchFamily="34" charset="0"/>
              </a:rPr>
              <a:t>Summary Of Analysis</a:t>
            </a:r>
            <a:endParaRPr lang="en-IN" sz="2400" b="1" dirty="0">
              <a:latin typeface="Myriad Pro" panose="020B0503030403020204" pitchFamily="34" charset="0"/>
            </a:endParaRPr>
          </a:p>
        </p:txBody>
      </p:sp>
      <p:sp>
        <p:nvSpPr>
          <p:cNvPr id="4" name="TextBox 3">
            <a:extLst>
              <a:ext uri="{FF2B5EF4-FFF2-40B4-BE49-F238E27FC236}">
                <a16:creationId xmlns:a16="http://schemas.microsoft.com/office/drawing/2014/main" xmlns="" id="{45220A48-097C-1220-61A3-3B77F96E309F}"/>
              </a:ext>
            </a:extLst>
          </p:cNvPr>
          <p:cNvSpPr txBox="1"/>
          <p:nvPr/>
        </p:nvSpPr>
        <p:spPr>
          <a:xfrm>
            <a:off x="426309" y="1243781"/>
            <a:ext cx="9571933" cy="5786199"/>
          </a:xfrm>
          <a:prstGeom prst="rect">
            <a:avLst/>
          </a:prstGeom>
          <a:noFill/>
        </p:spPr>
        <p:txBody>
          <a:bodyPr wrap="square" rtlCol="0">
            <a:spAutoFit/>
          </a:bodyPr>
          <a:lstStyle/>
          <a:p>
            <a:pPr>
              <a:buFont typeface="Arial" pitchFamily="34" charset="0"/>
              <a:buChar char="•"/>
            </a:pPr>
            <a:endParaRPr lang="en-US" sz="1400" dirty="0" smtClean="0"/>
          </a:p>
          <a:p>
            <a:endParaRPr lang="en-US" sz="1400" dirty="0" smtClean="0"/>
          </a:p>
          <a:p>
            <a:pPr>
              <a:buFont typeface="Wingdings" pitchFamily="2" charset="2"/>
              <a:buChar char="q"/>
            </a:pPr>
            <a:r>
              <a:rPr lang="en-US" sz="1600" dirty="0" smtClean="0"/>
              <a:t> The number of organizations that have gone bankrupt in 10 years between 1999 – 2000 is few. </a:t>
            </a:r>
          </a:p>
          <a:p>
            <a:pPr>
              <a:buFont typeface="Wingdings" pitchFamily="2" charset="2"/>
              <a:buChar char="q"/>
            </a:pPr>
            <a:endParaRPr lang="en-US" sz="1600" dirty="0" smtClean="0"/>
          </a:p>
          <a:p>
            <a:pPr>
              <a:buFont typeface="Wingdings" pitchFamily="2" charset="2"/>
              <a:buChar char="q"/>
            </a:pPr>
            <a:r>
              <a:rPr lang="en-US" sz="1600" dirty="0" smtClean="0"/>
              <a:t> Several companies possess many assets, which is always a good sign for an organization. An organization cannot guarantee not being bankrupt, although owning several assets.</a:t>
            </a:r>
          </a:p>
          <a:p>
            <a:endParaRPr lang="en-US" sz="1600" dirty="0" smtClean="0">
              <a:sym typeface="Montserrat"/>
            </a:endParaRPr>
          </a:p>
          <a:p>
            <a:pPr>
              <a:buFont typeface="Wingdings" pitchFamily="2" charset="2"/>
              <a:buChar char="q"/>
            </a:pPr>
            <a:r>
              <a:rPr lang="en-US" sz="1600" dirty="0" smtClean="0">
                <a:sym typeface="Montserrat"/>
              </a:rPr>
              <a:t>  Net Income Flag plot showed us that most of the companies are running into Losses. </a:t>
            </a:r>
            <a:r>
              <a:rPr lang="en-US" sz="1600" dirty="0" smtClean="0"/>
              <a:t>Very few of the organizations that have had negative income in the past two years suffer from bankruptcy. </a:t>
            </a:r>
          </a:p>
          <a:p>
            <a:pPr>
              <a:buFont typeface="Wingdings" pitchFamily="2" charset="2"/>
              <a:buChar char="q"/>
            </a:pPr>
            <a:endParaRPr lang="en-US" sz="1600" dirty="0" smtClean="0"/>
          </a:p>
          <a:p>
            <a:pPr>
              <a:buFont typeface="Wingdings" pitchFamily="2" charset="2"/>
              <a:buChar char="q"/>
            </a:pPr>
            <a:r>
              <a:rPr lang="en-US" sz="1600" dirty="0" smtClean="0"/>
              <a:t> It is observed that “Debt Ratio %, Current Liability To Assets, Current Liability To Current Assets" attributes are a few of the attributes that have a high correlation with the target attribute.</a:t>
            </a:r>
          </a:p>
          <a:p>
            <a:pPr>
              <a:buFont typeface="Wingdings" pitchFamily="2" charset="2"/>
              <a:buChar char="q"/>
            </a:pPr>
            <a:endParaRPr lang="en-US" sz="1600" dirty="0" smtClean="0"/>
          </a:p>
          <a:p>
            <a:pPr>
              <a:buFont typeface="Wingdings" pitchFamily="2" charset="2"/>
              <a:buChar char="q"/>
            </a:pPr>
            <a:r>
              <a:rPr lang="en-US" sz="1600" dirty="0" smtClean="0"/>
              <a:t> An increase in the values of the attributes “Debt Ratio %, Current Liability To Assets, Current Liability To Current Assets” causes an organization to suffer heavy losses, thus resulting in bankruptcy.</a:t>
            </a:r>
          </a:p>
          <a:p>
            <a:pPr>
              <a:buFont typeface="Wingdings" pitchFamily="2" charset="2"/>
              <a:buChar char="q"/>
            </a:pPr>
            <a:endParaRPr lang="en-IN" sz="1600" dirty="0" smtClean="0"/>
          </a:p>
          <a:p>
            <a:pPr>
              <a:buFont typeface="Wingdings" pitchFamily="2" charset="2"/>
              <a:buChar char="q"/>
            </a:pPr>
            <a:r>
              <a:rPr lang="en-US" sz="1600" dirty="0" smtClean="0"/>
              <a:t> An increase in the values of the attributes that have a negative correlation with the target attribute helps an organization avoid bankruptcy.</a:t>
            </a:r>
          </a:p>
          <a:p>
            <a:endParaRPr lang="en-IN" sz="1600" dirty="0" smtClean="0">
              <a:latin typeface="Microsoft YaHei UI" panose="020B0503020204020204" pitchFamily="34" charset="-122"/>
              <a:ea typeface="Microsoft YaHei UI" panose="020B0503020204020204" pitchFamily="34" charset="-122"/>
            </a:endParaRPr>
          </a:p>
          <a:p>
            <a:pPr>
              <a:buFont typeface="Wingdings" pitchFamily="2" charset="2"/>
              <a:buChar char="q"/>
            </a:pPr>
            <a:endParaRPr lang="en-US" dirty="0" smtClean="0"/>
          </a:p>
          <a:p>
            <a:pPr>
              <a:buFont typeface="Wingdings" pitchFamily="2" charset="2"/>
              <a:buChar char="q"/>
            </a:pPr>
            <a:endParaRPr lang="en-US" sz="1600" dirty="0" smtClean="0"/>
          </a:p>
          <a:p>
            <a:pPr>
              <a:buFont typeface="Wingdings" pitchFamily="2" charset="2"/>
              <a:buChar char="q"/>
            </a:pPr>
            <a:endParaRPr lang="en-US" sz="1600" dirty="0" smtClean="0"/>
          </a:p>
          <a:p>
            <a:endParaRPr lang="en-I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a:xfrm>
            <a:off x="839788" y="457200"/>
            <a:ext cx="3948252" cy="778747"/>
          </a:xfrm>
        </p:spPr>
        <p:txBody>
          <a:bodyPr>
            <a:normAutofit/>
          </a:bodyPr>
          <a:lstStyle/>
          <a:p>
            <a:pPr algn="ctr"/>
            <a:r>
              <a:rPr lang="en-IN" sz="3600" dirty="0" smtClean="0"/>
              <a:t> </a:t>
            </a:r>
            <a:r>
              <a:rPr lang="en-IN" sz="2000" b="1" dirty="0" err="1" smtClean="0">
                <a:latin typeface="+mn-lt"/>
                <a:ea typeface="+mn-ea"/>
                <a:cs typeface="+mn-cs"/>
              </a:rPr>
              <a:t>Multicollinearity</a:t>
            </a:r>
            <a:endParaRPr lang="en-US" sz="2000" b="1" dirty="0">
              <a:latin typeface="+mn-lt"/>
              <a:ea typeface="+mn-ea"/>
              <a:cs typeface="+mn-cs"/>
            </a:endParaRPr>
          </a:p>
        </p:txBody>
      </p:sp>
      <p:sp>
        <p:nvSpPr>
          <p:cNvPr id="11" name="Picture Placeholder 10"/>
          <p:cNvSpPr>
            <a:spLocks noGrp="1"/>
          </p:cNvSpPr>
          <p:nvPr>
            <p:ph type="pic" idx="1"/>
          </p:nvPr>
        </p:nvSpPr>
        <p:spPr/>
      </p:sp>
      <p:sp>
        <p:nvSpPr>
          <p:cNvPr id="10" name="Content Placeholder 9"/>
          <p:cNvSpPr>
            <a:spLocks noGrp="1"/>
          </p:cNvSpPr>
          <p:nvPr>
            <p:ph type="body" sz="half" idx="2"/>
          </p:nvPr>
        </p:nvSpPr>
        <p:spPr>
          <a:xfrm>
            <a:off x="839788" y="1401745"/>
            <a:ext cx="3932237" cy="4467243"/>
          </a:xfrm>
        </p:spPr>
        <p:txBody>
          <a:bodyPr>
            <a:normAutofit/>
          </a:bodyPr>
          <a:lstStyle/>
          <a:p>
            <a:pPr marL="0" indent="0" algn="just">
              <a:spcBef>
                <a:spcPts val="0"/>
              </a:spcBef>
            </a:pPr>
            <a:endParaRPr lang="en-IN" sz="1800" b="1" i="1" dirty="0" smtClean="0"/>
          </a:p>
          <a:p>
            <a:pPr marL="0" indent="0" algn="just">
              <a:spcBef>
                <a:spcPts val="0"/>
              </a:spcBef>
            </a:pPr>
            <a:endParaRPr lang="en-IN" sz="1800" b="1" i="1" dirty="0" smtClean="0"/>
          </a:p>
          <a:p>
            <a:pPr algn="just">
              <a:spcBef>
                <a:spcPts val="0"/>
              </a:spcBef>
              <a:buFont typeface="Wingdings" pitchFamily="2" charset="2"/>
              <a:buChar char="q"/>
            </a:pPr>
            <a:r>
              <a:rPr lang="en-US" sz="1800" dirty="0" smtClean="0"/>
              <a:t> Found out columns whose correlation coefficient was greater than 0.9 and dropped them.</a:t>
            </a:r>
          </a:p>
          <a:p>
            <a:pPr marL="0" indent="0" algn="just">
              <a:spcBef>
                <a:spcPts val="0"/>
              </a:spcBef>
            </a:pPr>
            <a:endParaRPr lang="en-IN" sz="1800" b="1" i="1" dirty="0" smtClean="0"/>
          </a:p>
          <a:p>
            <a:pPr marL="0" indent="0" algn="just">
              <a:spcBef>
                <a:spcPts val="0"/>
              </a:spcBef>
              <a:buFont typeface="Wingdings" pitchFamily="2" charset="2"/>
              <a:buChar char="q"/>
            </a:pPr>
            <a:endParaRPr lang="en-IN" sz="1800" b="1" i="1" dirty="0" smtClean="0"/>
          </a:p>
          <a:p>
            <a:pPr algn="just">
              <a:spcBef>
                <a:spcPts val="0"/>
              </a:spcBef>
              <a:buFont typeface="Wingdings" pitchFamily="2" charset="2"/>
              <a:buChar char="q"/>
            </a:pPr>
            <a:r>
              <a:rPr lang="en-US" sz="1800" dirty="0" smtClean="0"/>
              <a:t> Total 19 columns were dropped.</a:t>
            </a:r>
            <a:endParaRPr lang="en-IN" sz="1800" dirty="0" smtClean="0"/>
          </a:p>
        </p:txBody>
      </p:sp>
      <p:pic>
        <p:nvPicPr>
          <p:cNvPr id="1027" name="Picture 3"/>
          <p:cNvPicPr>
            <a:picLocks noChangeAspect="1" noChangeArrowheads="1"/>
          </p:cNvPicPr>
          <p:nvPr/>
        </p:nvPicPr>
        <p:blipFill>
          <a:blip r:embed="rId4"/>
          <a:srcRect/>
          <a:stretch>
            <a:fillRect/>
          </a:stretch>
        </p:blipFill>
        <p:spPr bwMode="auto">
          <a:xfrm>
            <a:off x="4997383" y="999811"/>
            <a:ext cx="7103797" cy="4853354"/>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a:xfrm>
            <a:off x="162425" y="553452"/>
            <a:ext cx="3807993" cy="565484"/>
          </a:xfrm>
        </p:spPr>
        <p:txBody>
          <a:bodyPr>
            <a:noAutofit/>
          </a:bodyPr>
          <a:lstStyle/>
          <a:p>
            <a:pPr algn="ctr"/>
            <a:r>
              <a:rPr lang="en-IN" sz="2400" b="1" dirty="0" smtClean="0"/>
              <a:t/>
            </a:r>
            <a:br>
              <a:rPr lang="en-IN" sz="2400" b="1" dirty="0" smtClean="0"/>
            </a:br>
            <a:r>
              <a:rPr lang="en-IN" sz="2400" b="1" dirty="0" err="1" smtClean="0"/>
              <a:t>Skeweness</a:t>
            </a:r>
            <a:r>
              <a:rPr lang="en-IN" sz="2400" b="1" dirty="0" smtClean="0"/>
              <a:t> &amp; Outliers </a:t>
            </a:r>
            <a:br>
              <a:rPr lang="en-IN" sz="2400" b="1" dirty="0" smtClean="0"/>
            </a:br>
            <a:endParaRPr lang="en-US" sz="2400" b="1" dirty="0"/>
          </a:p>
        </p:txBody>
      </p:sp>
      <p:sp>
        <p:nvSpPr>
          <p:cNvPr id="10" name="Content Placeholder 9"/>
          <p:cNvSpPr>
            <a:spLocks noGrp="1"/>
          </p:cNvSpPr>
          <p:nvPr>
            <p:ph idx="1"/>
          </p:nvPr>
        </p:nvSpPr>
        <p:spPr/>
        <p:txBody>
          <a:bodyPr>
            <a:normAutofit/>
          </a:bodyPr>
          <a:lstStyle/>
          <a:p>
            <a:endParaRPr lang="en-IN" sz="1800" b="1" i="1" u="sng" dirty="0" smtClean="0"/>
          </a:p>
          <a:p>
            <a:r>
              <a:rPr lang="en-IN" sz="1700" b="1" i="1" u="sng" dirty="0" err="1" smtClean="0"/>
              <a:t>Skeweness</a:t>
            </a:r>
            <a:r>
              <a:rPr lang="en-IN" sz="1700" b="1" i="1" u="sng" dirty="0" smtClean="0"/>
              <a:t> in data </a:t>
            </a:r>
          </a:p>
          <a:p>
            <a:pPr>
              <a:buFont typeface="Wingdings" pitchFamily="2" charset="2"/>
              <a:buChar char="q"/>
            </a:pPr>
            <a:r>
              <a:rPr lang="en-US" sz="1700" dirty="0" err="1" smtClean="0"/>
              <a:t>Skewness</a:t>
            </a:r>
            <a:r>
              <a:rPr lang="en-US" sz="1700" dirty="0" smtClean="0"/>
              <a:t> greater than 1 is corrected by using log.</a:t>
            </a:r>
          </a:p>
          <a:p>
            <a:pPr>
              <a:buFont typeface="Wingdings" pitchFamily="2" charset="2"/>
              <a:buChar char="q"/>
            </a:pPr>
            <a:r>
              <a:rPr lang="en-US" sz="1700" dirty="0" smtClean="0"/>
              <a:t>where as </a:t>
            </a:r>
            <a:r>
              <a:rPr lang="en-US" sz="1700" dirty="0" err="1" smtClean="0"/>
              <a:t>skewness</a:t>
            </a:r>
            <a:r>
              <a:rPr lang="en-US" sz="1700" dirty="0" smtClean="0"/>
              <a:t> less than -1 is corrected using cube.</a:t>
            </a:r>
          </a:p>
          <a:p>
            <a:pPr>
              <a:buNone/>
            </a:pPr>
            <a:endParaRPr lang="en-US" sz="1700" dirty="0" smtClean="0"/>
          </a:p>
          <a:p>
            <a:r>
              <a:rPr lang="en-IN" sz="1700" b="1" i="1" u="sng" dirty="0" smtClean="0"/>
              <a:t>Outliers</a:t>
            </a:r>
          </a:p>
          <a:p>
            <a:pPr>
              <a:buFont typeface="Wingdings" pitchFamily="2" charset="2"/>
              <a:buChar char="q"/>
            </a:pPr>
            <a:r>
              <a:rPr lang="en-IN" sz="1700" dirty="0" smtClean="0"/>
              <a:t> Removed the outliers from the data by calculating the IQR.</a:t>
            </a:r>
          </a:p>
          <a:p>
            <a:pPr>
              <a:buFont typeface="Wingdings" pitchFamily="2" charset="2"/>
              <a:buChar char="q"/>
            </a:pPr>
            <a:endParaRPr lang="en-US" sz="1700" dirty="0" smtClean="0"/>
          </a:p>
          <a:p>
            <a:pPr>
              <a:buNone/>
            </a:pPr>
            <a:endParaRPr lang="en-US" sz="1700" dirty="0" smtClean="0"/>
          </a:p>
          <a:p>
            <a:pPr>
              <a:buFont typeface="Wingdings" pitchFamily="2" charset="2"/>
              <a:buChar char="q"/>
            </a:pPr>
            <a:endParaRPr lang="en-US" sz="1700" dirty="0" smtClean="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10" name="Rectangle 9"/>
          <p:cNvSpPr/>
          <p:nvPr/>
        </p:nvSpPr>
        <p:spPr>
          <a:xfrm>
            <a:off x="2017235" y="2780382"/>
            <a:ext cx="7330272" cy="1569660"/>
          </a:xfrm>
          <a:prstGeom prst="rect">
            <a:avLst/>
          </a:prstGeom>
        </p:spPr>
        <p:txBody>
          <a:bodyPr wrap="square">
            <a:spAutoFit/>
          </a:bodyPr>
          <a:lstStyle/>
          <a:p>
            <a:pPr algn="ctr"/>
            <a:r>
              <a:rPr lang="en-IN" sz="4800" b="1" dirty="0" smtClean="0">
                <a:solidFill>
                  <a:srgbClr val="002060"/>
                </a:solidFill>
              </a:rPr>
              <a:t>COMPANY BANKRUPTCY PREDICTION</a:t>
            </a:r>
            <a:endParaRPr lang="en-US" sz="4800" dirty="0">
              <a:solidFill>
                <a:srgbClr val="002060"/>
              </a:solidFill>
            </a:endParaRPr>
          </a:p>
        </p:txBody>
      </p:sp>
      <p:sp>
        <p:nvSpPr>
          <p:cNvPr id="11" name="Rectangle 10"/>
          <p:cNvSpPr/>
          <p:nvPr/>
        </p:nvSpPr>
        <p:spPr>
          <a:xfrm>
            <a:off x="4695392" y="2274669"/>
            <a:ext cx="2288212" cy="584775"/>
          </a:xfrm>
          <a:prstGeom prst="rect">
            <a:avLst/>
          </a:prstGeom>
        </p:spPr>
        <p:txBody>
          <a:bodyPr wrap="square">
            <a:spAutoFit/>
          </a:bodyPr>
          <a:lstStyle/>
          <a:p>
            <a:pPr algn="ctr"/>
            <a:endParaRPr lang="en-US" sz="3200" b="1"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5557"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a:xfrm>
            <a:off x="839788" y="457200"/>
            <a:ext cx="3938203" cy="1024932"/>
          </a:xfrm>
        </p:spPr>
        <p:txBody>
          <a:bodyPr>
            <a:normAutofit/>
          </a:bodyPr>
          <a:lstStyle/>
          <a:p>
            <a:pPr algn="ctr"/>
            <a:r>
              <a:rPr lang="en-IN" sz="3200" b="1" dirty="0" smtClean="0"/>
              <a:t>Oversampling the Target Feature</a:t>
            </a:r>
            <a:endParaRPr lang="en-US" sz="3200" b="1" dirty="0"/>
          </a:p>
        </p:txBody>
      </p:sp>
      <p:sp>
        <p:nvSpPr>
          <p:cNvPr id="8" name="Text Placeholder 7"/>
          <p:cNvSpPr>
            <a:spLocks noGrp="1"/>
          </p:cNvSpPr>
          <p:nvPr>
            <p:ph type="body" sz="half" idx="2"/>
          </p:nvPr>
        </p:nvSpPr>
        <p:spPr>
          <a:xfrm>
            <a:off x="839788" y="2057400"/>
            <a:ext cx="4165349" cy="3811588"/>
          </a:xfrm>
        </p:spPr>
        <p:txBody>
          <a:bodyPr/>
          <a:lstStyle/>
          <a:p>
            <a:endParaRPr lang="en-US" dirty="0" smtClean="0"/>
          </a:p>
          <a:p>
            <a:pPr>
              <a:buFont typeface="Wingdings" pitchFamily="2" charset="2"/>
              <a:buChar char="q"/>
            </a:pPr>
            <a:r>
              <a:rPr lang="en-US" dirty="0" smtClean="0"/>
              <a:t> Created independent and dependent feature </a:t>
            </a:r>
            <a:r>
              <a:rPr lang="en-US" dirty="0" err="1" smtClean="0"/>
              <a:t>dataframes</a:t>
            </a:r>
            <a:r>
              <a:rPr lang="en-US" dirty="0" smtClean="0"/>
              <a:t>.</a:t>
            </a:r>
          </a:p>
          <a:p>
            <a:pPr>
              <a:buFont typeface="Wingdings" pitchFamily="2" charset="2"/>
              <a:buChar char="q"/>
            </a:pPr>
            <a:r>
              <a:rPr lang="en-US" dirty="0" smtClean="0"/>
              <a:t> X=</a:t>
            </a:r>
            <a:r>
              <a:rPr lang="en-US" dirty="0" err="1" smtClean="0"/>
              <a:t>new_df.drop</a:t>
            </a:r>
            <a:r>
              <a:rPr lang="en-US" dirty="0" smtClean="0"/>
              <a:t>(labels=['Bankrupt?'], axis=1)</a:t>
            </a:r>
          </a:p>
          <a:p>
            <a:pPr>
              <a:buFont typeface="Wingdings" pitchFamily="2" charset="2"/>
              <a:buChar char="q"/>
            </a:pPr>
            <a:r>
              <a:rPr lang="en-US" dirty="0" smtClean="0"/>
              <a:t> y=</a:t>
            </a:r>
            <a:r>
              <a:rPr lang="en-US" dirty="0" err="1" smtClean="0"/>
              <a:t>new_df</a:t>
            </a:r>
            <a:r>
              <a:rPr lang="en-US" dirty="0" smtClean="0"/>
              <a:t>['Bankrupt?']</a:t>
            </a:r>
          </a:p>
          <a:p>
            <a:pPr>
              <a:buFont typeface="Wingdings" pitchFamily="2" charset="2"/>
              <a:buChar char="q"/>
            </a:pPr>
            <a:endParaRPr lang="en-US" dirty="0" smtClean="0"/>
          </a:p>
          <a:p>
            <a:pPr>
              <a:buFont typeface="Wingdings" pitchFamily="2" charset="2"/>
              <a:buChar char="q"/>
            </a:pPr>
            <a:r>
              <a:rPr lang="en-US" dirty="0" smtClean="0"/>
              <a:t> The target feature is </a:t>
            </a:r>
            <a:r>
              <a:rPr lang="en-US" dirty="0" err="1" smtClean="0"/>
              <a:t>resampled</a:t>
            </a:r>
            <a:r>
              <a:rPr lang="en-US" dirty="0" smtClean="0"/>
              <a:t> using smote.</a:t>
            </a:r>
          </a:p>
          <a:p>
            <a:endParaRPr lang="en-US" dirty="0"/>
          </a:p>
        </p:txBody>
      </p:sp>
      <p:sp>
        <p:nvSpPr>
          <p:cNvPr id="11" name="Content Placeholder 10"/>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4"/>
          <a:srcRect r="614"/>
          <a:stretch>
            <a:fillRect/>
          </a:stretch>
        </p:blipFill>
        <p:spPr bwMode="auto">
          <a:xfrm>
            <a:off x="5197642" y="944479"/>
            <a:ext cx="6190247" cy="4951329"/>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p:txBody>
          <a:bodyPr>
            <a:noAutofit/>
          </a:bodyPr>
          <a:lstStyle/>
          <a:p>
            <a:pPr algn="ctr"/>
            <a:r>
              <a:rPr lang="en-IN" sz="2400" b="1" dirty="0" smtClean="0"/>
              <a:t/>
            </a:r>
            <a:br>
              <a:rPr lang="en-IN" sz="2400" b="1" dirty="0" smtClean="0"/>
            </a:br>
            <a:r>
              <a:rPr lang="en-IN" sz="2400" b="1" dirty="0" smtClean="0"/>
              <a:t>Feature Selection</a:t>
            </a:r>
            <a:br>
              <a:rPr lang="en-IN" sz="2400" b="1" dirty="0" smtClean="0"/>
            </a:br>
            <a:endParaRPr lang="en-US" sz="2400" b="1" dirty="0"/>
          </a:p>
        </p:txBody>
      </p:sp>
      <p:pic>
        <p:nvPicPr>
          <p:cNvPr id="2051" name="Picture 3"/>
          <p:cNvPicPr>
            <a:picLocks noChangeAspect="1" noChangeArrowheads="1"/>
          </p:cNvPicPr>
          <p:nvPr/>
        </p:nvPicPr>
        <p:blipFill>
          <a:blip r:embed="rId4" cstate="print"/>
          <a:srcRect/>
          <a:stretch>
            <a:fillRect/>
          </a:stretch>
        </p:blipFill>
        <p:spPr bwMode="auto">
          <a:xfrm>
            <a:off x="1275436" y="1263406"/>
            <a:ext cx="9145877" cy="4869977"/>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p:txBody>
          <a:bodyPr>
            <a:noAutofit/>
          </a:bodyPr>
          <a:lstStyle/>
          <a:p>
            <a:pPr algn="ctr"/>
            <a:r>
              <a:rPr lang="en-IN" sz="2400" b="1" dirty="0" smtClean="0"/>
              <a:t/>
            </a:r>
            <a:br>
              <a:rPr lang="en-IN" sz="2400" b="1" dirty="0" smtClean="0"/>
            </a:br>
            <a:r>
              <a:rPr lang="en-IN" sz="2400" b="1" dirty="0" smtClean="0"/>
              <a:t>Feature Selection</a:t>
            </a:r>
            <a:br>
              <a:rPr lang="en-IN" sz="2400" b="1" dirty="0" smtClean="0"/>
            </a:br>
            <a:endParaRPr lang="en-US" sz="2400" b="1" dirty="0"/>
          </a:p>
        </p:txBody>
      </p:sp>
      <p:sp>
        <p:nvSpPr>
          <p:cNvPr id="10" name="Content Placeholder 9"/>
          <p:cNvSpPr>
            <a:spLocks noGrp="1"/>
          </p:cNvSpPr>
          <p:nvPr>
            <p:ph type="body" sz="half" idx="2"/>
          </p:nvPr>
        </p:nvSpPr>
        <p:spPr/>
        <p:txBody>
          <a:bodyPr>
            <a:normAutofit/>
          </a:bodyPr>
          <a:lstStyle/>
          <a:p>
            <a:endParaRPr lang="en-IN" sz="1700" b="1" i="1" u="sng" dirty="0" smtClean="0"/>
          </a:p>
          <a:p>
            <a:pPr>
              <a:buFont typeface="Wingdings" pitchFamily="2" charset="2"/>
              <a:buChar char="q"/>
            </a:pPr>
            <a:r>
              <a:rPr lang="en-US" sz="1700" dirty="0" smtClean="0"/>
              <a:t> Calculated the mutual information(mi) between the variables and the target the smaller the value of the mi, the less information we can infer from them.</a:t>
            </a:r>
          </a:p>
          <a:p>
            <a:pPr>
              <a:buFont typeface="Wingdings" pitchFamily="2" charset="2"/>
              <a:buChar char="q"/>
            </a:pPr>
            <a:r>
              <a:rPr lang="en-US" sz="1700" dirty="0" smtClean="0"/>
              <a:t> Once we find the mutual information values, to select the features we need to determine a threshold, or cut-off value, above which a feature will be selected.</a:t>
            </a:r>
          </a:p>
          <a:p>
            <a:pPr>
              <a:buFont typeface="Wingdings" pitchFamily="2" charset="2"/>
              <a:buChar char="q"/>
            </a:pPr>
            <a:r>
              <a:rPr lang="en-US" sz="1700" dirty="0" smtClean="0"/>
              <a:t> Selected the top 25 independent Features out of 96 Features.</a:t>
            </a:r>
          </a:p>
          <a:p>
            <a:pPr>
              <a:buFont typeface="Wingdings" pitchFamily="2" charset="2"/>
              <a:buChar char="q"/>
            </a:pPr>
            <a:endParaRPr lang="en-US" sz="1700" dirty="0" smtClean="0"/>
          </a:p>
          <a:p>
            <a:pPr>
              <a:buFont typeface="Wingdings" pitchFamily="2" charset="2"/>
              <a:buChar char="q"/>
            </a:pPr>
            <a:endParaRPr lang="en-US" sz="1700" dirty="0" smtClean="0"/>
          </a:p>
          <a:p>
            <a:pPr>
              <a:buNone/>
            </a:pPr>
            <a:endParaRPr lang="en-US" sz="1700" dirty="0" smtClean="0"/>
          </a:p>
          <a:p>
            <a:pPr>
              <a:buFont typeface="Wingdings" pitchFamily="2" charset="2"/>
              <a:buChar char="q"/>
            </a:pPr>
            <a:endParaRPr lang="en-US" sz="1700" dirty="0" smtClean="0"/>
          </a:p>
        </p:txBody>
      </p:sp>
      <p:pic>
        <p:nvPicPr>
          <p:cNvPr id="3077" name="Picture 5"/>
          <p:cNvPicPr>
            <a:picLocks noGrp="1" noChangeAspect="1" noChangeArrowheads="1"/>
          </p:cNvPicPr>
          <p:nvPr>
            <p:ph type="pic" idx="1"/>
          </p:nvPr>
        </p:nvPicPr>
        <p:blipFill>
          <a:blip r:embed="rId4"/>
          <a:srcRect l="1558" r="1558"/>
          <a:stretch>
            <a:fillRect/>
          </a:stretch>
        </p:blipFill>
        <p:spPr bwMode="auto">
          <a:xfrm>
            <a:off x="4704347" y="987425"/>
            <a:ext cx="7393991" cy="4873625"/>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p:txBody>
          <a:bodyPr>
            <a:normAutofit/>
          </a:bodyPr>
          <a:lstStyle/>
          <a:p>
            <a:pPr algn="ctr"/>
            <a:r>
              <a:rPr lang="en-IN" sz="3200" b="1" dirty="0" smtClean="0"/>
              <a:t>Modelling </a:t>
            </a:r>
            <a:r>
              <a:rPr lang="en-IN" sz="3200" b="1" dirty="0" err="1" smtClean="0"/>
              <a:t>Approch</a:t>
            </a:r>
            <a:endParaRPr lang="en-US" sz="3200" b="1" dirty="0"/>
          </a:p>
        </p:txBody>
      </p:sp>
      <p:sp>
        <p:nvSpPr>
          <p:cNvPr id="13" name="Content Placeholder 12"/>
          <p:cNvSpPr>
            <a:spLocks noGrp="1"/>
          </p:cNvSpPr>
          <p:nvPr>
            <p:ph idx="4294967295"/>
          </p:nvPr>
        </p:nvSpPr>
        <p:spPr>
          <a:xfrm>
            <a:off x="372978" y="1825625"/>
            <a:ext cx="9128209" cy="4433888"/>
          </a:xfrm>
        </p:spPr>
        <p:txBody>
          <a:bodyPr/>
          <a:lstStyle/>
          <a:p>
            <a:endParaRPr lang="en-IN" sz="1500" dirty="0" smtClean="0"/>
          </a:p>
          <a:p>
            <a:endParaRPr lang="en-IN" sz="1500" dirty="0" smtClean="0"/>
          </a:p>
          <a:p>
            <a:endParaRPr lang="en-IN" sz="1500" dirty="0" smtClean="0"/>
          </a:p>
          <a:p>
            <a:endParaRPr lang="en-IN" sz="1500" dirty="0" smtClean="0"/>
          </a:p>
          <a:p>
            <a:pPr>
              <a:buFont typeface="Wingdings" pitchFamily="2" charset="2"/>
              <a:buChar char="q"/>
            </a:pPr>
            <a:endParaRPr lang="en-US" sz="1500" dirty="0" smtClean="0"/>
          </a:p>
        </p:txBody>
      </p:sp>
      <p:pic>
        <p:nvPicPr>
          <p:cNvPr id="6146" name="Picture 2"/>
          <p:cNvPicPr>
            <a:picLocks noChangeAspect="1" noChangeArrowheads="1"/>
          </p:cNvPicPr>
          <p:nvPr/>
        </p:nvPicPr>
        <p:blipFill>
          <a:blip r:embed="rId4"/>
          <a:srcRect b="6196"/>
          <a:stretch>
            <a:fillRect/>
          </a:stretch>
        </p:blipFill>
        <p:spPr bwMode="auto">
          <a:xfrm>
            <a:off x="956596" y="1564189"/>
            <a:ext cx="7614579" cy="539579"/>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980658" y="2189831"/>
            <a:ext cx="5843587" cy="1571625"/>
          </a:xfrm>
          <a:prstGeom prst="rect">
            <a:avLst/>
          </a:prstGeom>
          <a:noFill/>
          <a:ln w="9525">
            <a:noFill/>
            <a:miter lim="800000"/>
            <a:headEnd/>
            <a:tailEnd/>
          </a:ln>
          <a:effectLst/>
        </p:spPr>
      </p:pic>
      <p:sp>
        <p:nvSpPr>
          <p:cNvPr id="8" name="TextBox 7"/>
          <p:cNvSpPr txBox="1"/>
          <p:nvPr/>
        </p:nvSpPr>
        <p:spPr>
          <a:xfrm>
            <a:off x="306805" y="3952374"/>
            <a:ext cx="10178716" cy="2862322"/>
          </a:xfrm>
          <a:prstGeom prst="rect">
            <a:avLst/>
          </a:prstGeom>
          <a:noFill/>
        </p:spPr>
        <p:txBody>
          <a:bodyPr wrap="square" rtlCol="0">
            <a:spAutoFit/>
          </a:bodyPr>
          <a:lstStyle/>
          <a:p>
            <a:pPr>
              <a:buFont typeface="Wingdings" pitchFamily="2" charset="2"/>
              <a:buChar char="q"/>
            </a:pPr>
            <a:r>
              <a:rPr lang="en-US" dirty="0" smtClean="0"/>
              <a:t> Splitting the dataset into training and testing sets (80% - 30%). We preserve the 30% testing set for the final evaluation.</a:t>
            </a:r>
          </a:p>
          <a:p>
            <a:pPr>
              <a:buNone/>
            </a:pPr>
            <a:endParaRPr lang="en-IN" dirty="0" smtClean="0"/>
          </a:p>
          <a:p>
            <a:r>
              <a:rPr lang="en-IN" b="1" i="1" u="sng" dirty="0" smtClean="0"/>
              <a:t>Implemented 4 ML Model :</a:t>
            </a:r>
          </a:p>
          <a:p>
            <a:endParaRPr lang="en-IN" b="1" i="1" dirty="0" smtClean="0"/>
          </a:p>
          <a:p>
            <a:pPr>
              <a:buFont typeface="Wingdings" pitchFamily="2" charset="2"/>
              <a:buChar char="q"/>
            </a:pPr>
            <a:r>
              <a:rPr lang="en-IN" dirty="0" smtClean="0"/>
              <a:t> Logistic Regression</a:t>
            </a:r>
          </a:p>
          <a:p>
            <a:pPr>
              <a:buFont typeface="Wingdings" pitchFamily="2" charset="2"/>
              <a:buChar char="q"/>
            </a:pPr>
            <a:r>
              <a:rPr lang="en-IN" dirty="0" smtClean="0"/>
              <a:t> Random Forest</a:t>
            </a:r>
          </a:p>
          <a:p>
            <a:pPr>
              <a:buFont typeface="Wingdings" pitchFamily="2" charset="2"/>
              <a:buChar char="q"/>
            </a:pPr>
            <a:r>
              <a:rPr lang="en-IN" dirty="0" smtClean="0"/>
              <a:t> SVM</a:t>
            </a:r>
          </a:p>
          <a:p>
            <a:pPr>
              <a:buFont typeface="Wingdings" pitchFamily="2" charset="2"/>
              <a:buChar char="q"/>
            </a:pPr>
            <a:r>
              <a:rPr lang="en-IN" dirty="0" smtClean="0"/>
              <a:t> </a:t>
            </a:r>
            <a:r>
              <a:rPr lang="en-IN" dirty="0" err="1" smtClean="0"/>
              <a:t>XGBoost</a:t>
            </a:r>
            <a:endParaRPr lang="en-US" dirty="0" smtClean="0"/>
          </a:p>
          <a:p>
            <a:endParaRPr lang="en-US"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p:txBody>
          <a:bodyPr>
            <a:normAutofit/>
          </a:bodyPr>
          <a:lstStyle/>
          <a:p>
            <a:pPr algn="ctr"/>
            <a:r>
              <a:rPr lang="en-IN" sz="3200" b="1" dirty="0" smtClean="0"/>
              <a:t>Machine Learning Models</a:t>
            </a:r>
            <a:endParaRPr lang="en-US" sz="3200" b="1" dirty="0"/>
          </a:p>
        </p:txBody>
      </p:sp>
      <p:sp>
        <p:nvSpPr>
          <p:cNvPr id="8" name="Text Placeholder 7"/>
          <p:cNvSpPr>
            <a:spLocks noGrp="1"/>
          </p:cNvSpPr>
          <p:nvPr>
            <p:ph type="body" idx="1"/>
          </p:nvPr>
        </p:nvSpPr>
        <p:spPr/>
        <p:txBody>
          <a:bodyPr/>
          <a:lstStyle/>
          <a:p>
            <a:pPr algn="ctr"/>
            <a:r>
              <a:rPr lang="en-IN" dirty="0" smtClean="0"/>
              <a:t>Logistic Regression Model</a:t>
            </a:r>
            <a:endParaRPr lang="en-US" dirty="0"/>
          </a:p>
        </p:txBody>
      </p:sp>
      <p:sp>
        <p:nvSpPr>
          <p:cNvPr id="10" name="Text Placeholder 9"/>
          <p:cNvSpPr>
            <a:spLocks noGrp="1"/>
          </p:cNvSpPr>
          <p:nvPr>
            <p:ph type="body" sz="quarter" idx="3"/>
          </p:nvPr>
        </p:nvSpPr>
        <p:spPr/>
        <p:txBody>
          <a:bodyPr/>
          <a:lstStyle/>
          <a:p>
            <a:pPr algn="ctr"/>
            <a:r>
              <a:rPr lang="en-IN" dirty="0" smtClean="0"/>
              <a:t>Random Forest Model</a:t>
            </a:r>
            <a:endParaRPr lang="en-US" dirty="0"/>
          </a:p>
        </p:txBody>
      </p:sp>
      <p:pic>
        <p:nvPicPr>
          <p:cNvPr id="5122" name="Picture 2"/>
          <p:cNvPicPr>
            <a:picLocks noGrp="1" noChangeAspect="1" noChangeArrowheads="1"/>
          </p:cNvPicPr>
          <p:nvPr>
            <p:ph sz="half" idx="2"/>
          </p:nvPr>
        </p:nvPicPr>
        <p:blipFill>
          <a:blip r:embed="rId4"/>
          <a:srcRect/>
          <a:stretch>
            <a:fillRect/>
          </a:stretch>
        </p:blipFill>
        <p:spPr bwMode="auto">
          <a:xfrm>
            <a:off x="405572" y="3052917"/>
            <a:ext cx="5694490" cy="2644876"/>
          </a:xfrm>
          <a:prstGeom prst="rect">
            <a:avLst/>
          </a:prstGeom>
          <a:noFill/>
          <a:ln w="9525">
            <a:noFill/>
            <a:miter lim="800000"/>
            <a:headEnd/>
            <a:tailEnd/>
          </a:ln>
          <a:effectLst/>
        </p:spPr>
      </p:pic>
      <p:pic>
        <p:nvPicPr>
          <p:cNvPr id="5124" name="Picture 4"/>
          <p:cNvPicPr>
            <a:picLocks noGrp="1" noChangeAspect="1" noChangeArrowheads="1"/>
          </p:cNvPicPr>
          <p:nvPr>
            <p:ph sz="quarter" idx="4"/>
          </p:nvPr>
        </p:nvPicPr>
        <p:blipFill>
          <a:blip r:embed="rId5"/>
          <a:srcRect/>
          <a:stretch>
            <a:fillRect/>
          </a:stretch>
        </p:blipFill>
        <p:spPr bwMode="auto">
          <a:xfrm>
            <a:off x="6256319" y="3001953"/>
            <a:ext cx="5014949" cy="2690832"/>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p:txBody>
          <a:bodyPr>
            <a:normAutofit/>
          </a:bodyPr>
          <a:lstStyle/>
          <a:p>
            <a:pPr algn="ctr"/>
            <a:r>
              <a:rPr lang="en-IN" sz="3200" b="1" dirty="0" smtClean="0"/>
              <a:t>Machine Learning Models</a:t>
            </a:r>
            <a:endParaRPr lang="en-US" sz="3200" b="1" dirty="0"/>
          </a:p>
        </p:txBody>
      </p:sp>
      <p:sp>
        <p:nvSpPr>
          <p:cNvPr id="8" name="Text Placeholder 7"/>
          <p:cNvSpPr>
            <a:spLocks noGrp="1"/>
          </p:cNvSpPr>
          <p:nvPr>
            <p:ph type="body" idx="1"/>
          </p:nvPr>
        </p:nvSpPr>
        <p:spPr/>
        <p:txBody>
          <a:bodyPr/>
          <a:lstStyle/>
          <a:p>
            <a:pPr algn="ctr"/>
            <a:r>
              <a:rPr lang="en-IN" dirty="0" smtClean="0"/>
              <a:t>SVM Model</a:t>
            </a:r>
            <a:endParaRPr lang="en-US" dirty="0"/>
          </a:p>
        </p:txBody>
      </p:sp>
      <p:sp>
        <p:nvSpPr>
          <p:cNvPr id="10" name="Text Placeholder 9"/>
          <p:cNvSpPr>
            <a:spLocks noGrp="1"/>
          </p:cNvSpPr>
          <p:nvPr>
            <p:ph type="body" sz="quarter" idx="3"/>
          </p:nvPr>
        </p:nvSpPr>
        <p:spPr/>
        <p:txBody>
          <a:bodyPr/>
          <a:lstStyle/>
          <a:p>
            <a:pPr algn="ctr"/>
            <a:r>
              <a:rPr lang="en-IN" dirty="0" err="1" smtClean="0"/>
              <a:t>XGBoost</a:t>
            </a:r>
            <a:r>
              <a:rPr lang="en-IN" dirty="0" smtClean="0"/>
              <a:t> Model</a:t>
            </a:r>
            <a:endParaRPr lang="en-US" dirty="0"/>
          </a:p>
        </p:txBody>
      </p:sp>
      <p:pic>
        <p:nvPicPr>
          <p:cNvPr id="6146" name="Picture 2"/>
          <p:cNvPicPr>
            <a:picLocks noGrp="1" noChangeAspect="1" noChangeArrowheads="1"/>
          </p:cNvPicPr>
          <p:nvPr>
            <p:ph sz="half" idx="2"/>
          </p:nvPr>
        </p:nvPicPr>
        <p:blipFill>
          <a:blip r:embed="rId4"/>
          <a:srcRect/>
          <a:stretch>
            <a:fillRect/>
          </a:stretch>
        </p:blipFill>
        <p:spPr bwMode="auto">
          <a:xfrm>
            <a:off x="1130709" y="2950256"/>
            <a:ext cx="4336026" cy="2629590"/>
          </a:xfrm>
          <a:prstGeom prst="rect">
            <a:avLst/>
          </a:prstGeom>
          <a:noFill/>
          <a:ln w="9525">
            <a:noFill/>
            <a:miter lim="800000"/>
            <a:headEnd/>
            <a:tailEnd/>
          </a:ln>
          <a:effectLst/>
        </p:spPr>
      </p:pic>
      <p:pic>
        <p:nvPicPr>
          <p:cNvPr id="6149" name="Picture 5"/>
          <p:cNvPicPr>
            <a:picLocks noGrp="1" noChangeAspect="1" noChangeArrowheads="1"/>
          </p:cNvPicPr>
          <p:nvPr>
            <p:ph sz="quarter" idx="4"/>
          </p:nvPr>
        </p:nvPicPr>
        <p:blipFill>
          <a:blip r:embed="rId5"/>
          <a:srcRect/>
          <a:stretch>
            <a:fillRect/>
          </a:stretch>
        </p:blipFill>
        <p:spPr bwMode="auto">
          <a:xfrm>
            <a:off x="5798574" y="3023419"/>
            <a:ext cx="4973123" cy="2595716"/>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p:txBody>
          <a:bodyPr>
            <a:noAutofit/>
          </a:bodyPr>
          <a:lstStyle/>
          <a:p>
            <a:pPr algn="ctr"/>
            <a:r>
              <a:rPr lang="en-IN" sz="2400" b="1" dirty="0" smtClean="0"/>
              <a:t>Comparing Different ML Models</a:t>
            </a:r>
            <a:endParaRPr lang="en-US" sz="2400" b="1" dirty="0"/>
          </a:p>
        </p:txBody>
      </p:sp>
      <p:sp>
        <p:nvSpPr>
          <p:cNvPr id="6" name="TextBox 5"/>
          <p:cNvSpPr txBox="1"/>
          <p:nvPr/>
        </p:nvSpPr>
        <p:spPr>
          <a:xfrm>
            <a:off x="878305" y="4000500"/>
            <a:ext cx="9559090" cy="2585323"/>
          </a:xfrm>
          <a:prstGeom prst="rect">
            <a:avLst/>
          </a:prstGeom>
          <a:noFill/>
        </p:spPr>
        <p:txBody>
          <a:bodyPr wrap="square" rtlCol="0">
            <a:spAutoFit/>
          </a:bodyPr>
          <a:lstStyle/>
          <a:p>
            <a:endParaRPr lang="en-IN" b="1" i="1" u="sng" dirty="0" smtClean="0">
              <a:sym typeface="Montserrat"/>
            </a:endParaRPr>
          </a:p>
          <a:p>
            <a:pPr>
              <a:buFont typeface="Arial" pitchFamily="34" charset="0"/>
              <a:buChar char="•"/>
            </a:pPr>
            <a:r>
              <a:rPr lang="en-IN" b="1" i="1" u="sng" dirty="0" smtClean="0">
                <a:sym typeface="Montserrat"/>
              </a:rPr>
              <a:t> Evaluation Metric</a:t>
            </a:r>
            <a:endParaRPr lang="en-US" b="1" i="1" u="sng" dirty="0" smtClean="0">
              <a:sym typeface="Montserrat"/>
            </a:endParaRPr>
          </a:p>
          <a:p>
            <a:pPr>
              <a:buFont typeface="Wingdings" pitchFamily="2" charset="2"/>
              <a:buChar char="q"/>
            </a:pPr>
            <a:endParaRPr lang="en-US" dirty="0" smtClean="0">
              <a:sym typeface="Montserrat"/>
            </a:endParaRPr>
          </a:p>
          <a:p>
            <a:pPr>
              <a:buFont typeface="Wingdings" pitchFamily="2" charset="2"/>
              <a:buChar char="q"/>
            </a:pPr>
            <a:r>
              <a:rPr lang="en-US" dirty="0" smtClean="0">
                <a:sym typeface="Montserrat"/>
              </a:rPr>
              <a:t> Since, in this problem it is important to predict the positive class with very high accuracy even if we are not able to predict the negative class. </a:t>
            </a:r>
            <a:endParaRPr lang="en-IN" dirty="0" smtClean="0">
              <a:sym typeface="Montserrat"/>
            </a:endParaRPr>
          </a:p>
          <a:p>
            <a:pPr>
              <a:buFont typeface="Wingdings" pitchFamily="2" charset="2"/>
              <a:buChar char="q"/>
            </a:pPr>
            <a:endParaRPr lang="en-US" dirty="0" smtClean="0">
              <a:sym typeface="Montserrat"/>
            </a:endParaRPr>
          </a:p>
          <a:p>
            <a:pPr fontAlgn="base">
              <a:buFont typeface="Wingdings" pitchFamily="2" charset="2"/>
              <a:buChar char="q"/>
            </a:pPr>
            <a:r>
              <a:rPr lang="en-GB" dirty="0" smtClean="0">
                <a:sym typeface="Montserrat"/>
              </a:rPr>
              <a:t> To understand and compare model performances, </a:t>
            </a:r>
            <a:r>
              <a:rPr lang="en-US" dirty="0" smtClean="0">
                <a:sym typeface="Montserrat"/>
              </a:rPr>
              <a:t>accuracy is not a good choice of metrics here as this data is imbalanced. So I will be using </a:t>
            </a:r>
            <a:r>
              <a:rPr lang="en-US" b="1" dirty="0" smtClean="0">
                <a:sym typeface="Montserrat"/>
              </a:rPr>
              <a:t>Precision, F1 Score</a:t>
            </a:r>
            <a:r>
              <a:rPr lang="en-US" dirty="0" smtClean="0">
                <a:sym typeface="Montserrat"/>
              </a:rPr>
              <a:t>  for evaluation. </a:t>
            </a:r>
          </a:p>
          <a:p>
            <a:endParaRPr lang="en-US" dirty="0"/>
          </a:p>
        </p:txBody>
      </p:sp>
      <p:pic>
        <p:nvPicPr>
          <p:cNvPr id="4098" name="Picture 2"/>
          <p:cNvPicPr>
            <a:picLocks noChangeAspect="1" noChangeArrowheads="1"/>
          </p:cNvPicPr>
          <p:nvPr/>
        </p:nvPicPr>
        <p:blipFill>
          <a:blip r:embed="rId4"/>
          <a:srcRect/>
          <a:stretch>
            <a:fillRect/>
          </a:stretch>
        </p:blipFill>
        <p:spPr bwMode="auto">
          <a:xfrm>
            <a:off x="2641001" y="1491985"/>
            <a:ext cx="6531198" cy="2376839"/>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661086" y="698157"/>
            <a:ext cx="1441420" cy="369332"/>
          </a:xfrm>
          <a:prstGeom prst="rect">
            <a:avLst/>
          </a:prstGeom>
          <a:noFill/>
        </p:spPr>
        <p:txBody>
          <a:bodyPr wrap="none" rtlCol="0">
            <a:spAutoFit/>
          </a:bodyPr>
          <a:lstStyle/>
          <a:p>
            <a:r>
              <a:rPr lang="en-IN" b="1" dirty="0" smtClean="0">
                <a:latin typeface="Myriad Pro" panose="020B0503030403020204" pitchFamily="34" charset="0"/>
              </a:rPr>
              <a:t>Conclusion</a:t>
            </a:r>
            <a:endParaRPr lang="en-IN" b="1" dirty="0">
              <a:latin typeface="Myriad Pro" panose="020B0503030403020204" pitchFamily="34" charset="0"/>
            </a:endParaRPr>
          </a:p>
        </p:txBody>
      </p:sp>
      <p:sp>
        <p:nvSpPr>
          <p:cNvPr id="4" name="TextBox 3">
            <a:extLst>
              <a:ext uri="{FF2B5EF4-FFF2-40B4-BE49-F238E27FC236}">
                <a16:creationId xmlns:a16="http://schemas.microsoft.com/office/drawing/2014/main" xmlns="" id="{45220A48-097C-1220-61A3-3B77F96E309F}"/>
              </a:ext>
            </a:extLst>
          </p:cNvPr>
          <p:cNvSpPr txBox="1"/>
          <p:nvPr/>
        </p:nvSpPr>
        <p:spPr>
          <a:xfrm>
            <a:off x="332902" y="1537724"/>
            <a:ext cx="9081485" cy="3724096"/>
          </a:xfrm>
          <a:prstGeom prst="rect">
            <a:avLst/>
          </a:prstGeom>
          <a:noFill/>
        </p:spPr>
        <p:txBody>
          <a:bodyPr wrap="square" rtlCol="0">
            <a:spAutoFit/>
          </a:bodyPr>
          <a:lstStyle/>
          <a:p>
            <a:pPr>
              <a:buFont typeface="Arial" pitchFamily="34" charset="0"/>
              <a:buChar char="•"/>
            </a:pPr>
            <a:endParaRPr lang="en-US" sz="2000" dirty="0" smtClean="0">
              <a:sym typeface="Montserrat"/>
            </a:endParaRPr>
          </a:p>
          <a:p>
            <a:endParaRPr lang="en-US" sz="2000" dirty="0" smtClean="0">
              <a:sym typeface="Montserrat"/>
            </a:endParaRPr>
          </a:p>
          <a:p>
            <a:pPr>
              <a:buFont typeface="Wingdings" pitchFamily="2" charset="2"/>
              <a:buChar char="q"/>
            </a:pPr>
            <a:r>
              <a:rPr lang="en-US" sz="1600" dirty="0" smtClean="0">
                <a:sym typeface="Montserrat"/>
              </a:rPr>
              <a:t> Top 3 performing baseline models are </a:t>
            </a:r>
            <a:r>
              <a:rPr lang="en-US" sz="1600" dirty="0" err="1" smtClean="0">
                <a:sym typeface="Montserrat"/>
              </a:rPr>
              <a:t>XGBoost</a:t>
            </a:r>
            <a:r>
              <a:rPr lang="en-US" sz="1600" dirty="0" smtClean="0">
                <a:sym typeface="Montserrat"/>
              </a:rPr>
              <a:t>, Random forest &amp; SVM.</a:t>
            </a:r>
          </a:p>
          <a:p>
            <a:pPr>
              <a:buFont typeface="Wingdings" pitchFamily="2" charset="2"/>
              <a:buChar char="q"/>
            </a:pPr>
            <a:endParaRPr lang="en-US" sz="1600" dirty="0" smtClean="0">
              <a:sym typeface="Montserrat"/>
            </a:endParaRPr>
          </a:p>
          <a:p>
            <a:pPr>
              <a:buFont typeface="Wingdings" pitchFamily="2" charset="2"/>
              <a:buChar char="q"/>
            </a:pPr>
            <a:r>
              <a:rPr lang="en-US" sz="1600" dirty="0" smtClean="0">
                <a:sym typeface="Montserrat"/>
              </a:rPr>
              <a:t> The best performing model is </a:t>
            </a:r>
            <a:r>
              <a:rPr lang="en-US" sz="1600" dirty="0" err="1" smtClean="0">
                <a:sym typeface="Montserrat"/>
              </a:rPr>
              <a:t>XGBoost</a:t>
            </a:r>
            <a:r>
              <a:rPr lang="en-US" sz="1600" dirty="0" smtClean="0">
                <a:sym typeface="Montserrat"/>
              </a:rPr>
              <a:t> by considering the F1 score, Precision which is an ideal metric to choose because i</a:t>
            </a:r>
            <a:r>
              <a:rPr lang="en-US" sz="1600" dirty="0" smtClean="0"/>
              <a:t>n this problem, It is important to predict the positive class with very high accuracy even if we are not able to predict the negative class.</a:t>
            </a:r>
            <a:endParaRPr lang="en-US" sz="1600" dirty="0" smtClean="0">
              <a:sym typeface="Montserrat"/>
            </a:endParaRPr>
          </a:p>
          <a:p>
            <a:pPr>
              <a:buFont typeface="Wingdings" pitchFamily="2" charset="2"/>
              <a:buChar char="q"/>
            </a:pPr>
            <a:endParaRPr lang="en-US" sz="1600" dirty="0" smtClean="0">
              <a:sym typeface="Montserrat"/>
            </a:endParaRPr>
          </a:p>
          <a:p>
            <a:pPr>
              <a:buFont typeface="Wingdings" pitchFamily="2" charset="2"/>
              <a:buChar char="q"/>
            </a:pPr>
            <a:r>
              <a:rPr lang="en-US" sz="1600" dirty="0" smtClean="0">
                <a:sym typeface="Montserrat"/>
              </a:rPr>
              <a:t> There are high chances that a company can go Bankrupt if the attributes “Debt Ratio %, Current Liability To Assets, Current Liability To Current Assets” are high.</a:t>
            </a:r>
          </a:p>
          <a:p>
            <a:pPr>
              <a:buFont typeface="Wingdings" pitchFamily="2" charset="2"/>
              <a:buChar char="q"/>
            </a:pPr>
            <a:endParaRPr lang="en-US" sz="1600" dirty="0" smtClean="0">
              <a:sym typeface="Montserrat"/>
            </a:endParaRPr>
          </a:p>
          <a:p>
            <a:pPr>
              <a:buFont typeface="Wingdings" pitchFamily="2" charset="2"/>
              <a:buChar char="q"/>
            </a:pPr>
            <a:r>
              <a:rPr lang="en-US" sz="1600" dirty="0" smtClean="0">
                <a:sym typeface="Montserrat"/>
              </a:rPr>
              <a:t> Net Income Flag plot showed us that most of the companies are running into Losses.</a:t>
            </a:r>
          </a:p>
          <a:p>
            <a:pPr>
              <a:buFont typeface="Wingdings" pitchFamily="2" charset="2"/>
              <a:buChar char="q"/>
            </a:pPr>
            <a:endParaRPr lang="en-US" sz="1600" dirty="0" smtClean="0">
              <a:sym typeface="Montserrat"/>
            </a:endParaRPr>
          </a:p>
          <a:p>
            <a:pPr>
              <a:buFont typeface="Wingdings" pitchFamily="2" charset="2"/>
              <a:buChar char="q"/>
            </a:pPr>
            <a:r>
              <a:rPr lang="en-US" sz="1600" dirty="0" smtClean="0">
                <a:sym typeface="Montserrat"/>
              </a:rPr>
              <a:t> Analyzing the dataset and building the best model to predict bankruptcy has been done successfully.</a:t>
            </a:r>
            <a:endParaRPr lang="en-IN" sz="1600"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xmlns="" id="{4A2BE48B-48F7-4E62-8299-646F465DC42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 name="Title 1">
            <a:extLst>
              <a:ext uri="{FF2B5EF4-FFF2-40B4-BE49-F238E27FC236}">
                <a16:creationId xmlns:a16="http://schemas.microsoft.com/office/drawing/2014/main" xmlns="" id="{7A644813-6AED-464A-BD84-4C9D2C663C12}"/>
              </a:ext>
            </a:extLst>
          </p:cNvPr>
          <p:cNvSpPr>
            <a:spLocks noGrp="1"/>
          </p:cNvSpPr>
          <p:nvPr>
            <p:ph type="title"/>
          </p:nvPr>
        </p:nvSpPr>
        <p:spPr>
          <a:xfrm>
            <a:off x="3101687" y="2847022"/>
            <a:ext cx="5988626" cy="1163955"/>
          </a:xfrm>
        </p:spPr>
        <p:txBody>
          <a:bodyPr anchor="b">
            <a:noAutofit/>
          </a:bodyPr>
          <a:lstStyle/>
          <a:p>
            <a:pPr algn="ctr"/>
            <a:r>
              <a:rPr lang="en-US" sz="8000" b="1" dirty="0">
                <a:solidFill>
                  <a:schemeClr val="tx1">
                    <a:lumMod val="85000"/>
                    <a:lumOff val="15000"/>
                  </a:schemeClr>
                </a:solidFill>
                <a:latin typeface="Myriad Pro" panose="020B0503030403020204" pitchFamily="34" charset="0"/>
              </a:rPr>
              <a:t>Thank You!</a:t>
            </a:r>
            <a:endParaRPr lang="en-IN" sz="8000" b="1" dirty="0">
              <a:latin typeface="Myriad Pro" panose="020B0503030403020204" pitchFamily="34" charset="0"/>
            </a:endParaRPr>
          </a:p>
        </p:txBody>
      </p:sp>
      <p:pic>
        <p:nvPicPr>
          <p:cNvPr id="3" name="Picture 2">
            <a:extLst>
              <a:ext uri="{FF2B5EF4-FFF2-40B4-BE49-F238E27FC236}">
                <a16:creationId xmlns:a16="http://schemas.microsoft.com/office/drawing/2014/main" xmlns="" id="{781CE56D-50D5-D2CC-49DF-C5B50A571BEA}"/>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Tree>
    <p:extLst>
      <p:ext uri="{BB962C8B-B14F-4D97-AF65-F5344CB8AC3E}">
        <p14:creationId xmlns:p14="http://schemas.microsoft.com/office/powerpoint/2010/main" xmlns="" val="3385830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4"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9" name="Title 8"/>
          <p:cNvSpPr>
            <a:spLocks noGrp="1"/>
          </p:cNvSpPr>
          <p:nvPr>
            <p:ph type="title"/>
          </p:nvPr>
        </p:nvSpPr>
        <p:spPr>
          <a:xfrm>
            <a:off x="651387" y="579489"/>
            <a:ext cx="9582150" cy="520700"/>
          </a:xfrm>
        </p:spPr>
        <p:txBody>
          <a:bodyPr>
            <a:normAutofit/>
          </a:bodyPr>
          <a:lstStyle/>
          <a:p>
            <a:r>
              <a:rPr lang="en-IN" sz="2000" b="1" dirty="0" smtClean="0">
                <a:latin typeface="Microsoft YaHei UI" panose="020B0503020204020204" pitchFamily="34" charset="-122"/>
                <a:ea typeface="Microsoft YaHei UI" panose="020B0503020204020204" pitchFamily="34" charset="-122"/>
              </a:rPr>
              <a:t> Business problem</a:t>
            </a:r>
            <a:endParaRPr lang="en-US" sz="2000" dirty="0"/>
          </a:p>
        </p:txBody>
      </p:sp>
      <p:sp>
        <p:nvSpPr>
          <p:cNvPr id="10" name="Content Placeholder 9"/>
          <p:cNvSpPr>
            <a:spLocks noGrp="1"/>
          </p:cNvSpPr>
          <p:nvPr>
            <p:ph idx="4294967295"/>
          </p:nvPr>
        </p:nvSpPr>
        <p:spPr>
          <a:xfrm>
            <a:off x="222251" y="1346201"/>
            <a:ext cx="9270666" cy="4698999"/>
          </a:xfrm>
        </p:spPr>
        <p:txBody>
          <a:bodyPr>
            <a:normAutofit fontScale="32500" lnSpcReduction="20000"/>
          </a:bodyPr>
          <a:lstStyle/>
          <a:p>
            <a:pPr marL="171450" indent="-171450"/>
            <a:endParaRPr lang="en-US" sz="1800" dirty="0" smtClean="0">
              <a:latin typeface="Microsoft YaHei UI" panose="020B0503020204020204" pitchFamily="34" charset="-122"/>
              <a:ea typeface="Microsoft YaHei UI" panose="020B0503020204020204" pitchFamily="34" charset="-122"/>
            </a:endParaRPr>
          </a:p>
          <a:p>
            <a:pPr marL="171450" indent="-171450">
              <a:buFont typeface="Wingdings" pitchFamily="2" charset="2"/>
              <a:buChar char="q"/>
            </a:pPr>
            <a:r>
              <a:rPr lang="en-US" sz="4900" dirty="0" smtClean="0"/>
              <a:t> As bankruptcy due to business failure can negatively affect the enterprise as well as the global economy, it is crucial to understand and predict whether a company is showing symptoms of getting bankrupt or not. The idea is to analyze the distresses in the corporate by taking into considerations different KPI’s of the company. These distresses often lead to bankruptcy of the company if not alerted at the right time. </a:t>
            </a:r>
          </a:p>
          <a:p>
            <a:pPr marL="171450" indent="-171450">
              <a:buFont typeface="Wingdings" pitchFamily="2" charset="2"/>
              <a:buChar char="q"/>
            </a:pPr>
            <a:r>
              <a:rPr lang="en-US" sz="4900" dirty="0" smtClean="0"/>
              <a:t> The problem statement is to develop a prediction model which will predict whether a company can go bankrupt or not. This will help the company to take appropriate decisions.</a:t>
            </a:r>
          </a:p>
          <a:p>
            <a:pPr marL="171450" indent="-171450"/>
            <a:endParaRPr lang="en-US" sz="4900" dirty="0" smtClean="0"/>
          </a:p>
          <a:p>
            <a:r>
              <a:rPr lang="en-US" sz="4900" b="1" i="1" u="sng" dirty="0" smtClean="0"/>
              <a:t>Why is it necessary?</a:t>
            </a:r>
          </a:p>
          <a:p>
            <a:pPr>
              <a:buNone/>
            </a:pPr>
            <a:endParaRPr lang="en-US" sz="4900" dirty="0" smtClean="0"/>
          </a:p>
          <a:p>
            <a:pPr>
              <a:buFont typeface="Wingdings" pitchFamily="2" charset="2"/>
              <a:buChar char="q"/>
            </a:pPr>
            <a:r>
              <a:rPr lang="en-US" sz="4900" dirty="0" smtClean="0"/>
              <a:t>Bankruptcy prediction is an important problem in finance, since successful predictions would allow stakeholders to take early actions to limit their economic losses.</a:t>
            </a:r>
          </a:p>
          <a:p>
            <a:pPr>
              <a:buFont typeface="Wingdings" pitchFamily="2" charset="2"/>
              <a:buChar char="q"/>
            </a:pPr>
            <a:r>
              <a:rPr lang="en-US" sz="4900" dirty="0" smtClean="0"/>
              <a:t>An accurate bankruptcy prediction can not only reduce banks’ loan default losses, but also improve their operating efficiency (namely reduce the phenomenon that misjudge clients’ bankruptcy risk and thus refuse to grant credit) and ensure the stability of the financial system, effective bankruptcy prediction becomes a valued research issue in bank loan practices.</a:t>
            </a:r>
          </a:p>
          <a:p>
            <a:pPr>
              <a:buFont typeface="Wingdings" pitchFamily="2" charset="2"/>
              <a:buChar char="q"/>
            </a:pPr>
            <a:r>
              <a:rPr lang="en-US" sz="4900" dirty="0" smtClean="0"/>
              <a:t> Also this is advantageous to Banks who can prevent losses by avoiding loan to these companies.</a:t>
            </a:r>
          </a:p>
          <a:p>
            <a:pPr marL="171450" indent="-171450">
              <a:buNone/>
            </a:pPr>
            <a:endParaRPr lang="en-IN" sz="4900" dirty="0" smtClean="0"/>
          </a:p>
          <a:p>
            <a:pPr>
              <a:buFont typeface="Wingdings" pitchFamily="2" charset="2"/>
              <a:buChar char="q"/>
            </a:pPr>
            <a:r>
              <a:rPr lang="en-US" sz="4900" dirty="0" smtClean="0">
                <a:sym typeface="Montserrat"/>
              </a:rPr>
              <a:t>The objective of this Capstone Project is to create a model for predicting potential bankruptcy of companies using suitable classification methods, and to evaluate the results of the methods used.</a:t>
            </a:r>
            <a:endParaRPr lang="en-US" sz="4900" dirty="0" smtClean="0"/>
          </a:p>
          <a:p>
            <a:endParaRPr lang="en-US" sz="4900" dirty="0"/>
          </a:p>
        </p:txBody>
      </p:sp>
    </p:spTree>
    <p:extLst>
      <p:ext uri="{BB962C8B-B14F-4D97-AF65-F5344CB8AC3E}">
        <p14:creationId xmlns:p14="http://schemas.microsoft.com/office/powerpoint/2010/main" xmlns="" val="12525712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661086" y="698157"/>
            <a:ext cx="1298753" cy="461665"/>
          </a:xfrm>
          <a:prstGeom prst="rect">
            <a:avLst/>
          </a:prstGeom>
          <a:noFill/>
        </p:spPr>
        <p:txBody>
          <a:bodyPr wrap="none" rtlCol="0">
            <a:spAutoFit/>
          </a:bodyPr>
          <a:lstStyle/>
          <a:p>
            <a:r>
              <a:rPr lang="en-IN" sz="2400" b="1" dirty="0" smtClean="0">
                <a:latin typeface="Myriad Pro" panose="020B0503030403020204" pitchFamily="34" charset="0"/>
              </a:rPr>
              <a:t>Dataset</a:t>
            </a:r>
            <a:endParaRPr lang="en-IN" sz="2400" b="1" dirty="0">
              <a:latin typeface="Myriad Pro" panose="020B0503030403020204" pitchFamily="34" charset="0"/>
            </a:endParaRPr>
          </a:p>
        </p:txBody>
      </p:sp>
      <p:sp>
        <p:nvSpPr>
          <p:cNvPr id="4" name="TextBox 3">
            <a:extLst>
              <a:ext uri="{FF2B5EF4-FFF2-40B4-BE49-F238E27FC236}">
                <a16:creationId xmlns:a16="http://schemas.microsoft.com/office/drawing/2014/main" xmlns="" id="{45220A48-097C-1220-61A3-3B77F96E309F}"/>
              </a:ext>
            </a:extLst>
          </p:cNvPr>
          <p:cNvSpPr txBox="1"/>
          <p:nvPr/>
        </p:nvSpPr>
        <p:spPr>
          <a:xfrm>
            <a:off x="426309" y="1194618"/>
            <a:ext cx="9012659" cy="4555093"/>
          </a:xfrm>
          <a:prstGeom prst="rect">
            <a:avLst/>
          </a:prstGeom>
          <a:noFill/>
        </p:spPr>
        <p:txBody>
          <a:bodyPr wrap="square" rtlCol="0">
            <a:spAutoFit/>
          </a:bodyPr>
          <a:lstStyle/>
          <a:p>
            <a:endParaRPr lang="en-US" dirty="0" smtClean="0"/>
          </a:p>
          <a:p>
            <a:endParaRPr lang="en-US" sz="1600" dirty="0" smtClean="0"/>
          </a:p>
          <a:p>
            <a:pPr>
              <a:buFont typeface="Arial" pitchFamily="34" charset="0"/>
              <a:buChar char="•"/>
            </a:pPr>
            <a:endParaRPr lang="en-US" sz="1600" dirty="0" smtClean="0"/>
          </a:p>
          <a:p>
            <a:pPr>
              <a:buFont typeface="Arial" pitchFamily="34" charset="0"/>
              <a:buChar char="•"/>
            </a:pPr>
            <a:r>
              <a:rPr lang="en-US" sz="1600" dirty="0" smtClean="0"/>
              <a:t> The data is collected from Taiwan Economic Journal for the years 1999 to 2009. Company bankruptcy was defined based on the business regulations of the Taiwan Stock Exchange. The dataset consists of multiple financial ratio features such as:</a:t>
            </a:r>
          </a:p>
          <a:p>
            <a:pPr>
              <a:buFont typeface="Arial" pitchFamily="34" charset="0"/>
              <a:buChar char="•"/>
            </a:pPr>
            <a:endParaRPr lang="en-US" sz="1600" dirty="0" smtClean="0"/>
          </a:p>
          <a:p>
            <a:pPr lvl="0">
              <a:buFont typeface="Arial" pitchFamily="34" charset="0"/>
              <a:buChar char="•"/>
            </a:pPr>
            <a:r>
              <a:rPr lang="en-US" sz="1600" dirty="0" smtClean="0"/>
              <a:t> Return on Assets (ROAs),Gross Profits, Cash flows, Taxes, Growth rate, Debt, Turnover, Revenue, Liability, Operating &amp; Net income and Expenses, etc.</a:t>
            </a:r>
          </a:p>
          <a:p>
            <a:pPr lvl="0"/>
            <a:endParaRPr lang="en-US" sz="1600" dirty="0" smtClean="0"/>
          </a:p>
          <a:p>
            <a:pPr lvl="0"/>
            <a:endParaRPr lang="en-US" sz="1600" dirty="0" smtClean="0"/>
          </a:p>
          <a:p>
            <a:pPr>
              <a:buFont typeface="Arial" pitchFamily="34" charset="0"/>
              <a:buChar char="•"/>
            </a:pPr>
            <a:r>
              <a:rPr lang="en-US" sz="1600" dirty="0" smtClean="0"/>
              <a:t> This dataset is </a:t>
            </a:r>
            <a:r>
              <a:rPr lang="en-US" sz="1600" b="1" dirty="0" smtClean="0"/>
              <a:t>highly imbalanced</a:t>
            </a:r>
            <a:r>
              <a:rPr lang="en-US" sz="1600" dirty="0" smtClean="0"/>
              <a:t>. It makes this problem very challenging to generalize well for final predictions.</a:t>
            </a:r>
          </a:p>
          <a:p>
            <a:endParaRPr lang="en-US" sz="1600" dirty="0" smtClean="0"/>
          </a:p>
          <a:p>
            <a:pPr>
              <a:buFont typeface="Wingdings" pitchFamily="2" charset="2"/>
              <a:buChar char="q"/>
            </a:pPr>
            <a:r>
              <a:rPr lang="en-US" sz="1600" dirty="0" smtClean="0"/>
              <a:t> There are </a:t>
            </a:r>
            <a:r>
              <a:rPr lang="en-US" sz="1600" b="1" dirty="0" smtClean="0"/>
              <a:t>total 6819 samples </a:t>
            </a:r>
            <a:r>
              <a:rPr lang="en-US" sz="1600" dirty="0" smtClean="0"/>
              <a:t>in dataset and </a:t>
            </a:r>
            <a:r>
              <a:rPr lang="en-US" sz="1600" b="1" dirty="0" smtClean="0"/>
              <a:t>96 features </a:t>
            </a:r>
            <a:r>
              <a:rPr lang="en-US" sz="1600" dirty="0" smtClean="0"/>
              <a:t>(including class label). </a:t>
            </a:r>
          </a:p>
          <a:p>
            <a:pPr>
              <a:buFont typeface="Wingdings" pitchFamily="2" charset="2"/>
              <a:buChar char="q"/>
            </a:pPr>
            <a:endParaRPr lang="en-US" sz="1600" dirty="0" smtClean="0"/>
          </a:p>
          <a:p>
            <a:pPr>
              <a:buFont typeface="Wingdings" pitchFamily="2" charset="2"/>
              <a:buChar char="q"/>
            </a:pPr>
            <a:r>
              <a:rPr lang="en-US" sz="1600" dirty="0" smtClean="0"/>
              <a:t> Out of 6819, </a:t>
            </a:r>
            <a:r>
              <a:rPr lang="en-US" sz="1600" b="1" dirty="0" smtClean="0"/>
              <a:t>6599 are negative </a:t>
            </a:r>
            <a:r>
              <a:rPr lang="en-US" sz="1600" dirty="0" smtClean="0"/>
              <a:t>class and only </a:t>
            </a:r>
            <a:r>
              <a:rPr lang="en-US" sz="1600" b="1" dirty="0" smtClean="0"/>
              <a:t>220 are positive </a:t>
            </a:r>
            <a:r>
              <a:rPr lang="en-US" sz="1600" dirty="0" smtClean="0"/>
              <a:t>class.</a:t>
            </a:r>
          </a:p>
          <a:p>
            <a:pPr>
              <a:buFont typeface="Arial" pitchFamily="34" charset="0"/>
              <a:buChar char="•"/>
            </a:pPr>
            <a:endParaRPr lang="en-I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607597" y="619955"/>
            <a:ext cx="3579394" cy="830997"/>
          </a:xfrm>
          <a:prstGeom prst="rect">
            <a:avLst/>
          </a:prstGeom>
          <a:noFill/>
        </p:spPr>
        <p:txBody>
          <a:bodyPr wrap="square" rtlCol="0">
            <a:spAutoFit/>
          </a:bodyPr>
          <a:lstStyle/>
          <a:p>
            <a:r>
              <a:rPr lang="en-IN" b="1" dirty="0" smtClean="0">
                <a:latin typeface="Microsoft YaHei UI" panose="020B0503020204020204" pitchFamily="34" charset="-122"/>
                <a:ea typeface="Microsoft YaHei UI" panose="020B0503020204020204" pitchFamily="34" charset="-122"/>
              </a:rPr>
              <a:t>Flow</a:t>
            </a:r>
            <a:r>
              <a:rPr lang="en-IN" sz="2400" b="1" dirty="0" smtClean="0">
                <a:latin typeface="Microsoft YaHei UI" panose="020B0503020204020204" pitchFamily="34" charset="-122"/>
                <a:ea typeface="Microsoft YaHei UI" panose="020B0503020204020204" pitchFamily="34" charset="-122"/>
              </a:rPr>
              <a:t> </a:t>
            </a:r>
            <a:r>
              <a:rPr lang="en-IN" b="1" dirty="0" smtClean="0">
                <a:latin typeface="Microsoft YaHei UI" panose="020B0503020204020204" pitchFamily="34" charset="-122"/>
                <a:ea typeface="Microsoft YaHei UI" panose="020B0503020204020204" pitchFamily="34" charset="-122"/>
              </a:rPr>
              <a:t>of Solving the Problem</a:t>
            </a:r>
          </a:p>
          <a:p>
            <a:endParaRPr lang="en-IN" sz="2400" b="1" dirty="0">
              <a:latin typeface="Myriad Pro" panose="020B0503030403020204" pitchFamily="34" charset="0"/>
            </a:endParaRPr>
          </a:p>
        </p:txBody>
      </p:sp>
      <p:sp>
        <p:nvSpPr>
          <p:cNvPr id="4" name="TextBox 3">
            <a:extLst>
              <a:ext uri="{FF2B5EF4-FFF2-40B4-BE49-F238E27FC236}">
                <a16:creationId xmlns:a16="http://schemas.microsoft.com/office/drawing/2014/main" xmlns="" id="{45220A48-097C-1220-61A3-3B77F96E309F}"/>
              </a:ext>
            </a:extLst>
          </p:cNvPr>
          <p:cNvSpPr txBox="1"/>
          <p:nvPr/>
        </p:nvSpPr>
        <p:spPr>
          <a:xfrm>
            <a:off x="426309" y="1342103"/>
            <a:ext cx="8519983" cy="661720"/>
          </a:xfrm>
          <a:prstGeom prst="rect">
            <a:avLst/>
          </a:prstGeom>
          <a:noFill/>
        </p:spPr>
        <p:txBody>
          <a:bodyPr wrap="square" rtlCol="0">
            <a:spAutoFit/>
          </a:bodyPr>
          <a:lstStyle/>
          <a:p>
            <a:pPr>
              <a:buFont typeface="Arial" pitchFamily="34" charset="0"/>
              <a:buChar char="•"/>
            </a:pPr>
            <a:endParaRPr lang="en-US" sz="1700" dirty="0" smtClean="0"/>
          </a:p>
          <a:p>
            <a:pPr>
              <a:buFont typeface="Arial" pitchFamily="34" charset="0"/>
              <a:buChar char="•"/>
            </a:pPr>
            <a:endParaRPr lang="en-US" sz="2000" dirty="0" smtClean="0"/>
          </a:p>
        </p:txBody>
      </p:sp>
      <p:sp>
        <p:nvSpPr>
          <p:cNvPr id="9" name="TextBox 8"/>
          <p:cNvSpPr txBox="1"/>
          <p:nvPr/>
        </p:nvSpPr>
        <p:spPr>
          <a:xfrm>
            <a:off x="545691" y="1415845"/>
            <a:ext cx="9802762" cy="4278094"/>
          </a:xfrm>
          <a:prstGeom prst="rect">
            <a:avLst/>
          </a:prstGeom>
          <a:noFill/>
        </p:spPr>
        <p:txBody>
          <a:bodyPr wrap="square" rtlCol="0">
            <a:spAutoFit/>
          </a:bodyPr>
          <a:lstStyle/>
          <a:p>
            <a:pPr>
              <a:buFont typeface="Wingdings" pitchFamily="2" charset="2"/>
              <a:buChar char="q"/>
            </a:pPr>
            <a:r>
              <a:rPr lang="en-IN" sz="1600" dirty="0" smtClean="0"/>
              <a:t> </a:t>
            </a:r>
            <a:r>
              <a:rPr lang="en-IN" sz="1600" dirty="0" smtClean="0">
                <a:sym typeface="Montserrat"/>
              </a:rPr>
              <a:t>Exploratory data analysis</a:t>
            </a:r>
          </a:p>
          <a:p>
            <a:pPr>
              <a:buFont typeface="Wingdings" pitchFamily="2" charset="2"/>
              <a:buChar char="q"/>
            </a:pPr>
            <a:endParaRPr lang="en-IN" sz="1600" dirty="0" smtClean="0">
              <a:sym typeface="Montserrat"/>
            </a:endParaRPr>
          </a:p>
          <a:p>
            <a:pPr>
              <a:buFont typeface="Wingdings" pitchFamily="2" charset="2"/>
              <a:buChar char="q"/>
            </a:pPr>
            <a:r>
              <a:rPr lang="en-IN" sz="1600" dirty="0" smtClean="0">
                <a:sym typeface="Montserrat"/>
              </a:rPr>
              <a:t> Removing </a:t>
            </a:r>
            <a:r>
              <a:rPr lang="en-IN" sz="1600" dirty="0" err="1" smtClean="0">
                <a:sym typeface="Montserrat"/>
              </a:rPr>
              <a:t>muticollinearity</a:t>
            </a:r>
            <a:endParaRPr lang="en-IN" sz="1600" dirty="0" smtClean="0">
              <a:sym typeface="Montserrat"/>
            </a:endParaRPr>
          </a:p>
          <a:p>
            <a:pPr>
              <a:buFont typeface="Wingdings" pitchFamily="2" charset="2"/>
              <a:buChar char="q"/>
            </a:pPr>
            <a:endParaRPr lang="en-IN" sz="1600" dirty="0" smtClean="0">
              <a:sym typeface="Montserrat"/>
            </a:endParaRPr>
          </a:p>
          <a:p>
            <a:pPr>
              <a:buFont typeface="Wingdings" pitchFamily="2" charset="2"/>
              <a:buChar char="q"/>
            </a:pPr>
            <a:r>
              <a:rPr lang="en-IN" sz="1600" dirty="0" smtClean="0">
                <a:sym typeface="Montserrat"/>
              </a:rPr>
              <a:t> Removing the outliers </a:t>
            </a:r>
          </a:p>
          <a:p>
            <a:pPr>
              <a:buFont typeface="Wingdings" pitchFamily="2" charset="2"/>
              <a:buChar char="q"/>
            </a:pPr>
            <a:endParaRPr lang="en-IN" sz="1600" dirty="0" smtClean="0">
              <a:sym typeface="Montserrat"/>
            </a:endParaRPr>
          </a:p>
          <a:p>
            <a:pPr>
              <a:buFont typeface="Wingdings" pitchFamily="2" charset="2"/>
              <a:buChar char="q"/>
            </a:pPr>
            <a:r>
              <a:rPr lang="en-IN" sz="1600" dirty="0" smtClean="0">
                <a:sym typeface="Montserrat"/>
              </a:rPr>
              <a:t> Reducing </a:t>
            </a:r>
            <a:r>
              <a:rPr lang="en-IN" sz="1600" dirty="0" err="1" smtClean="0">
                <a:sym typeface="Montserrat"/>
              </a:rPr>
              <a:t>Skewness</a:t>
            </a:r>
            <a:r>
              <a:rPr lang="en-IN" sz="1600" dirty="0" smtClean="0">
                <a:sym typeface="Montserrat"/>
              </a:rPr>
              <a:t> </a:t>
            </a:r>
          </a:p>
          <a:p>
            <a:endParaRPr lang="en-IN" sz="1600" dirty="0" smtClean="0">
              <a:sym typeface="Montserrat"/>
            </a:endParaRPr>
          </a:p>
          <a:p>
            <a:pPr>
              <a:buFont typeface="Wingdings" pitchFamily="2" charset="2"/>
              <a:buChar char="q"/>
            </a:pPr>
            <a:r>
              <a:rPr lang="en-IN" sz="1600" dirty="0" smtClean="0">
                <a:sym typeface="Montserrat"/>
              </a:rPr>
              <a:t> Oversampling the target feature using SMOTE</a:t>
            </a:r>
          </a:p>
          <a:p>
            <a:pPr>
              <a:buFont typeface="Wingdings" pitchFamily="2" charset="2"/>
              <a:buChar char="q"/>
            </a:pPr>
            <a:endParaRPr lang="en-IN" sz="1600" dirty="0" smtClean="0">
              <a:sym typeface="Montserrat"/>
            </a:endParaRPr>
          </a:p>
          <a:p>
            <a:pPr>
              <a:buFont typeface="Wingdings" pitchFamily="2" charset="2"/>
              <a:buChar char="q"/>
            </a:pPr>
            <a:r>
              <a:rPr lang="en-IN" sz="1600" dirty="0" smtClean="0">
                <a:sym typeface="Montserrat"/>
              </a:rPr>
              <a:t> Feature selection</a:t>
            </a:r>
          </a:p>
          <a:p>
            <a:pPr>
              <a:buFont typeface="Wingdings" pitchFamily="2" charset="2"/>
              <a:buChar char="q"/>
            </a:pPr>
            <a:endParaRPr lang="en-IN" sz="1600" dirty="0" smtClean="0">
              <a:sym typeface="Montserrat"/>
            </a:endParaRPr>
          </a:p>
          <a:p>
            <a:pPr>
              <a:buFont typeface="Wingdings" pitchFamily="2" charset="2"/>
              <a:buChar char="q"/>
            </a:pPr>
            <a:r>
              <a:rPr lang="en-IN" sz="1600" dirty="0" smtClean="0">
                <a:sym typeface="Montserrat"/>
              </a:rPr>
              <a:t> Scaling the features using standard </a:t>
            </a:r>
            <a:r>
              <a:rPr lang="en-IN" sz="1600" dirty="0" err="1" smtClean="0">
                <a:sym typeface="Montserrat"/>
              </a:rPr>
              <a:t>scaler</a:t>
            </a:r>
            <a:endParaRPr lang="en-IN" sz="1600" dirty="0" smtClean="0">
              <a:sym typeface="Montserrat"/>
            </a:endParaRPr>
          </a:p>
          <a:p>
            <a:endParaRPr lang="en-US" sz="1600" dirty="0" smtClean="0">
              <a:sym typeface="Montserrat"/>
            </a:endParaRPr>
          </a:p>
          <a:p>
            <a:pPr>
              <a:buFont typeface="Wingdings" pitchFamily="2" charset="2"/>
              <a:buChar char="q"/>
            </a:pPr>
            <a:r>
              <a:rPr lang="en-US" sz="1600" dirty="0" smtClean="0">
                <a:sym typeface="Montserrat"/>
              </a:rPr>
              <a:t> Building the Machine Learning  model by using suitable classification algorithms</a:t>
            </a:r>
          </a:p>
          <a:p>
            <a:pPr>
              <a:buFont typeface="Wingdings" pitchFamily="2" charset="2"/>
              <a:buChar char="q"/>
            </a:pPr>
            <a:endParaRPr lang="en-IN" sz="1600" dirty="0" smtClean="0">
              <a:sym typeface="Montserrat"/>
            </a:endParaRPr>
          </a:p>
          <a:p>
            <a:pPr>
              <a:buFont typeface="Wingdings" pitchFamily="2" charset="2"/>
              <a:buChar char="q"/>
            </a:pPr>
            <a:r>
              <a:rPr lang="en-US" sz="1600" dirty="0" smtClean="0">
                <a:sym typeface="Montserrat"/>
              </a:rPr>
              <a:t> Comparing the results of the models implemented &amp; evaluation metrics</a:t>
            </a:r>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661086" y="698157"/>
            <a:ext cx="3988400" cy="461665"/>
          </a:xfrm>
          <a:prstGeom prst="rect">
            <a:avLst/>
          </a:prstGeom>
          <a:noFill/>
        </p:spPr>
        <p:txBody>
          <a:bodyPr wrap="none" rtlCol="0">
            <a:spAutoFit/>
          </a:bodyPr>
          <a:lstStyle/>
          <a:p>
            <a:r>
              <a:rPr lang="en-IN" sz="2400" b="1" dirty="0" smtClean="0">
                <a:latin typeface="Myriad Pro" panose="020B0503030403020204" pitchFamily="34" charset="0"/>
              </a:rPr>
              <a:t>Exploratory Data Analysis</a:t>
            </a:r>
            <a:endParaRPr lang="en-IN" sz="2400" b="1" dirty="0">
              <a:latin typeface="Myriad Pro" panose="020B0503030403020204" pitchFamily="34" charset="0"/>
            </a:endParaRPr>
          </a:p>
        </p:txBody>
      </p:sp>
      <p:sp>
        <p:nvSpPr>
          <p:cNvPr id="4" name="TextBox 3">
            <a:extLst>
              <a:ext uri="{FF2B5EF4-FFF2-40B4-BE49-F238E27FC236}">
                <a16:creationId xmlns:a16="http://schemas.microsoft.com/office/drawing/2014/main" xmlns="" id="{45220A48-097C-1220-61A3-3B77F96E309F}"/>
              </a:ext>
            </a:extLst>
          </p:cNvPr>
          <p:cNvSpPr txBox="1"/>
          <p:nvPr/>
        </p:nvSpPr>
        <p:spPr>
          <a:xfrm>
            <a:off x="426309" y="1366684"/>
            <a:ext cx="8519983" cy="5878532"/>
          </a:xfrm>
          <a:prstGeom prst="rect">
            <a:avLst/>
          </a:prstGeom>
          <a:noFill/>
        </p:spPr>
        <p:txBody>
          <a:bodyPr wrap="square" rtlCol="0">
            <a:spAutoFit/>
          </a:bodyPr>
          <a:lstStyle/>
          <a:p>
            <a:endParaRPr lang="en-US" sz="2000" dirty="0" smtClean="0"/>
          </a:p>
          <a:p>
            <a:pPr>
              <a:buFont typeface="Arial" pitchFamily="34" charset="0"/>
              <a:buChar char="•"/>
            </a:pPr>
            <a:r>
              <a:rPr lang="en-US" sz="2000" dirty="0" smtClean="0"/>
              <a:t> </a:t>
            </a:r>
            <a:r>
              <a:rPr lang="en-US" sz="1600" dirty="0" smtClean="0"/>
              <a:t>The dataset Contains:</a:t>
            </a:r>
          </a:p>
          <a:p>
            <a:endParaRPr lang="en-US" sz="1600" dirty="0" smtClean="0"/>
          </a:p>
          <a:p>
            <a:pPr>
              <a:buFont typeface="Wingdings" pitchFamily="2" charset="2"/>
              <a:buChar char="q"/>
            </a:pPr>
            <a:r>
              <a:rPr lang="en-US" sz="1600" dirty="0" smtClean="0"/>
              <a:t> 6819 rows and 96 features</a:t>
            </a:r>
          </a:p>
          <a:p>
            <a:pPr>
              <a:buFont typeface="Wingdings" pitchFamily="2" charset="2"/>
              <a:buChar char="q"/>
            </a:pPr>
            <a:endParaRPr lang="en-US" sz="1600" dirty="0" smtClean="0"/>
          </a:p>
          <a:p>
            <a:pPr>
              <a:buFont typeface="Wingdings" pitchFamily="2" charset="2"/>
              <a:buChar char="q"/>
            </a:pPr>
            <a:r>
              <a:rPr lang="en-US" sz="1600" dirty="0" smtClean="0">
                <a:sym typeface="Montserrat"/>
              </a:rPr>
              <a:t> It has no duplicate values and missing values.</a:t>
            </a:r>
          </a:p>
          <a:p>
            <a:pPr>
              <a:buFont typeface="Wingdings" pitchFamily="2" charset="2"/>
              <a:buChar char="q"/>
            </a:pPr>
            <a:endParaRPr lang="en-US" sz="1600" dirty="0" smtClean="0">
              <a:sym typeface="Montserrat"/>
            </a:endParaRPr>
          </a:p>
          <a:p>
            <a:pPr>
              <a:buFont typeface="Wingdings" pitchFamily="2" charset="2"/>
              <a:buChar char="q"/>
            </a:pPr>
            <a:r>
              <a:rPr lang="en-US" sz="1600" dirty="0" smtClean="0">
                <a:sym typeface="Montserrat"/>
              </a:rPr>
              <a:t> ‘Bankrupt?’ is a dependent feature.</a:t>
            </a:r>
          </a:p>
          <a:p>
            <a:endParaRPr lang="en-US" sz="1600" dirty="0" smtClean="0">
              <a:sym typeface="Montserrat"/>
            </a:endParaRPr>
          </a:p>
          <a:p>
            <a:pPr>
              <a:buFont typeface="Wingdings" pitchFamily="2" charset="2"/>
              <a:buChar char="q"/>
            </a:pPr>
            <a:r>
              <a:rPr lang="en-US" sz="1600" dirty="0" smtClean="0">
                <a:sym typeface="Montserrat"/>
              </a:rPr>
              <a:t> Dependent variable contains 6599 - 0s and 220 - 1s.</a:t>
            </a:r>
          </a:p>
          <a:p>
            <a:endParaRPr lang="en-US" sz="1600" dirty="0" smtClean="0"/>
          </a:p>
          <a:p>
            <a:pPr>
              <a:buFont typeface="Wingdings" pitchFamily="2" charset="2"/>
              <a:buChar char="q"/>
            </a:pPr>
            <a:r>
              <a:rPr lang="en-US" sz="1600" dirty="0" smtClean="0">
                <a:sym typeface="Montserrat"/>
              </a:rPr>
              <a:t> </a:t>
            </a:r>
            <a:r>
              <a:rPr lang="en-US" sz="1600" dirty="0" smtClean="0"/>
              <a:t>Through data.info(), we observed that we have a majority of data types of columns as"float64" data.</a:t>
            </a:r>
          </a:p>
          <a:p>
            <a:endParaRPr lang="en-US" sz="1600" dirty="0" smtClean="0"/>
          </a:p>
          <a:p>
            <a:pPr>
              <a:buFont typeface="Wingdings" pitchFamily="2" charset="2"/>
              <a:buChar char="q"/>
            </a:pPr>
            <a:r>
              <a:rPr lang="en-US" sz="1600" dirty="0" smtClean="0"/>
              <a:t> The categorical data is distinguished as binary 1 and 0, thus stored as "int64".</a:t>
            </a:r>
          </a:p>
          <a:p>
            <a:pPr>
              <a:buFont typeface="Wingdings" pitchFamily="2" charset="2"/>
              <a:buChar char="q"/>
            </a:pPr>
            <a:endParaRPr lang="en-US" sz="1600" dirty="0" smtClean="0"/>
          </a:p>
          <a:p>
            <a:pPr>
              <a:buFont typeface="Wingdings" pitchFamily="2" charset="2"/>
              <a:buChar char="q"/>
            </a:pPr>
            <a:r>
              <a:rPr lang="en-US" sz="1600" dirty="0" smtClean="0"/>
              <a:t> Separated the numeric and categorical data to analyze the dataset. Since, there are only three categorical data columns, we will explore these columns first.</a:t>
            </a:r>
          </a:p>
          <a:p>
            <a:pPr>
              <a:buFont typeface="Arial" pitchFamily="34" charset="0"/>
              <a:buChar char="•"/>
            </a:pPr>
            <a:endParaRPr lang="en-US" sz="1600" dirty="0" smtClean="0"/>
          </a:p>
          <a:p>
            <a:pPr>
              <a:buFont typeface="Wingdings" pitchFamily="2" charset="2"/>
              <a:buChar char="q"/>
            </a:pPr>
            <a:endParaRPr lang="en-US" sz="1600" dirty="0" smtClean="0"/>
          </a:p>
          <a:p>
            <a:endParaRPr lang="en-US" sz="1600" dirty="0" smtClean="0">
              <a:sym typeface="Montserrat"/>
            </a:endParaRPr>
          </a:p>
          <a:p>
            <a:pPr marL="171450" indent="-171450">
              <a:buFont typeface="Wingdings" pitchFamily="2" charset="2"/>
              <a:buChar char="Ø"/>
            </a:pPr>
            <a:endParaRPr lang="en-IN" sz="1600" dirty="0">
              <a:latin typeface="Microsoft YaHei UI" panose="020B0503020204020204" pitchFamily="34" charset="-122"/>
              <a:ea typeface="Microsoft YaHei UI" panose="020B0503020204020204" pitchFamily="34" charset="-122"/>
            </a:endParaRPr>
          </a:p>
          <a:p>
            <a:pPr marL="228600" indent="-228600">
              <a:buFont typeface="+mj-lt"/>
              <a:buAutoNum type="arabicPeriod"/>
            </a:pPr>
            <a:endParaRPr lang="en-IN" sz="16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4098" name="AutoShape 2" descr="data:image/png;base64,iVBORw0KGgoAAAANSUhEUgAADO0AABJYCAYAAADjEW9pAAAAOXRFWHRTb2Z0d2FyZQBNYXRwbG90bGliIHZlcnNpb24zLjcuMSwgaHR0cHM6Ly9tYXRwbG90bGliLm9yZy/bCgiHAAAACXBIWXMAAA9hAAAPYQGoP6dpAAEAAElEQVR4nOyddVxU2fvHP3RYhFiI7QwpIaFgIoqtoNjYXWuLsdbq2vpda1XWXrsFG0ERQUFFUQS7AxEEBKTv7w9+9+4Mc2eYGQYVfd6vl69dbpx75t5znjrPOUeNYRgGBEEQBEEQBEEQBEEQBEEQBEEQBEEQBEEQBEEQBEEQBEEQBEEQBEGoDPXvXQGCIAiCIAiCIAiCIAiCIAiCIAiCIAiCIAiCIAiCIAiCIAiCIAiC+NmgSTsEQRAEQRAEQRAEQRAEQRAEQRAEQRAEQRAEQRAEQRAEQRAEQRAEoWJo0g5BEARBEARBEARBEARBEARBEARBEARBEARBEARBEARBEARBEARBqBiatEMQBEEQBEEQBEEQBEEQBEEQBEEQBEEQBEEQBEEQBEEQBEEQBEEQKoYm7RAEQRAEQRAEQRAEQRAEQRAEQRAEQRAEQRAEQRAEQRAEQRAEQRCEiqFJOwRBEARBEARBEARBEARBEARBEARBEARBEARBEARBEARBEARBEAShYmjSDkEQBEEQBEEQBEEQBEEQBEEQBEEQBEEQBEEQBEEQBEEQBEEQBEGoGJq0QxAEQRAEQRAEQRAEQRAEQRAEQRAEQRAEQRAEQRAEQRAEQRAEQRAqhibtEARBEARBEARBEARBEARBEARBEARBEARBEARBEARBEARBEARBEISKoUk7hEoQCoUS/6ysrNCsWTNMmDABt2/f/u71c3d3/651kJdjx45JfZfjx49HVFSU2PU3btzAtGnT0Lp1a1hbW6NVq1YYM2YMFi1aBG9vbzg5OaFRo0Zwd3fHzJkzER0dLVc9YmJiuOdv2LBBrnuioqIgFAqxd+9eqdeEhoZi6tSpcHd3h62tLWxtbeHp6YmZM2ciPDxc7NoHDx5AKBTC399frueLsn79egiFQhw7dkzhexUlMzMTixcvRsuWLWFpaQmhUIj169eX+nNVwbd8T8S3R9Xf18/PD0KhEDdu3FBJeWWNGzduQCgUws/Pr9Sfpapvp6hO4SMlJQXr16+Ht7c37O3tIRQKYW9v/810ipubG6ytrSEUCuHr6ytxXceOHSEUCuHh4SGzvJ07d0IoFCImJkau54vi6+sLoVCIN2/eyHV9SdrKq1evMG7cOLi4uMDc3LxM9TlF3xPxfVBWLoh+X1G5IM3WLCgowF9//YVmzZqhUaNG8PX1RXx8PFeeqFxYt24dunTpgj59+oBhGKl1l2Zrsvqp6L/GjRujV69e2LNnD/Ly8sTuyczMRP/+/SEUCmFhYaGw/fYt2zvJBeJHRdXf193dHUKhUCVllUW+pW/2s/XN+/fvY+jQoXB0dOR0gLy/7c6dO/Dz84O7uzsaNWoER0dHeHl5Yd26dfj8+XMp1/zHhLUVfvS4RkxMDObNm4cOHTqgcePGsLa2hqurKwYNGoTNmzfj7du337uKpcKbN2+4dm5hYYGEhASp1/r7+3PX8vlSPwplKW5bWqjCdy8tpPm3P6KsUNYXj42NxfTp07n4uoODA9q2bYvRo0dj27Zt+PjxY4nr9iPbOeHh4Zg5cybatm0Le3t7WFtbo3nz5hg+fDh27dqFpKSk713FUoFtL6zvmJ2dLfXaBQsWcNd+i7igMrD64UeW92UJshEl+RHlPgvrS4n+s7a2Rps2bTB37ly8fPnym9RDWvymNPqntN/cunVrTJs2TSwGR/xcSLMbW7RogSlTpiA2NvZ7V5EoIazM+NV9pNLgR/a7iEJYu9vc3LzYuE5gYCC8vb1ha2tLfeYnhrV5fkQb9EdBVLbJ8lfbt28vFjdnxwhE/9nZ2aFjx45YtmwZkpOTv9VP+KZjIyQvKE/wZ4PiQapF2vv8kWMiipKQkAChUIiZM2d+76r8stCkHUKleHl5cf/c3d2hp6eHCxcuoF+/fggICPje1StT1KpVC15eXgAATU1N6Ovr4+LFi/D19cWRI0cAADdv3sTAgQNx7tw51KxZE23atEFOTg6Cg4Oxd+9evHr1Co0bN0abNm1Qvnx5nDhxAn369MGSJUtQUFAg8/knT57k/l+eb8cwDJYvX45q1arBx8dH4nx6ejpGjRqFESNG4PTp06hQoQJatmyJli1bQltbGydOnMCQIUMwe/Zs7h5LS0u4u7tj69atSElJkee1fRfWrFmDPXv2QEdHBx06dICXlxcsLCy+d7W+OT/jhI6fLZmN+HH41m2L1SleXl5o06YNr07hIyIiAu3atcOGDRvw9u1bLsFEU1Oz1HUKqw9ycnLg7u4OLy8vNG/eXOy6+/fv4+nTpwCA169fy5wk3KdPH1SuXBnLly8v9vnfi4KCAkycOBFBQUGoU6cOunbtCgcHBwwcOPCncP5Y5AkE/cgJTcryowUBlZULt2/fFpML0mzNrVu3YtOmTahQoQJcXV0RHR2NIUOGID09HYC4XNi/fz+ePHmCefPmQU1Njfe5xdmaAODg4MD9pi5dukAoFOLevXtYvHgxxowZIzYhaM2aNbh58ybU1dVhYGDA2W8/WsDl1atXaNu2rZhc8PLyQuXKlb931b45JBcIQn5+pbaVnp6OMWPGIDw8HJaWlujevTu8vLygr68v0+YuKCjAkiVL0Lt3bxw/fhzlypWDu7s7HB0d8f79e2zcuBGenp6IiIhQWV1/lMGwsu675+TkYM6cOfDx8cHBgweRnZ0NZ2dneHp6QigUIjY2FmvXroWnp+dPH4ssKChAYGCg1POnTp36hrUhVIGyNjqhPEePHoWPjw9OnToFNTU1NGvWDK1atYKBgQHCwsKwYsWKnzZ5Lz09HaNHj8aQIUNw4sQJaGpqwtXVFe3atUOdOnVw8+ZN/Pnnn/Dw8CizOkNe0tPTERISwnsuNzcXZ8+e/cY1Ir4X38NG/FEo6zYiAJibm3N6tEWLFsjOzsbhw4fRvXt3pRZyUgS+uG5x8RtVxKBEf3PLli1RUFCAgIAA9OzZE2FhYUqXK8qv5F+WJYrajZqamjh9+jR69+6NS5cufde6/YwxPGX4EfrOz5jEqYoFFr+F30X9QHFycnI4u5thGJkxnZiYGEyfPh3Pnj2Dm5sbvLy84OnpCeDH6Hss33JB0B+ZH2Xc7UeJzaoSPz8/zJo1i/v71KlTePHihUJlNGvWjJOJjRs3RkJCAnbs2IHu3bvLXCxIXqgf/Dh9gCAI1VMWYynBwcEA8MPYS78imt+7AsTPxbJly8T+LigowJo1a+Dv74/Fixejffv20NLS+k61K1s0btwYy5Ytw/Hjx2FsbIxz585h5cqV2L59O5YtW4aOHTuCYRj06dMH48aNQ5UqVRATEyMWiHNycsLff//N/X3z5k1MnToVu3fvhoaGhlSjODc3F6dPnwYAmJiY4MWLF7h79y5sbW2l1jcoKAj37t3DrFmzoK2tLXYuLy8PI0eOxK1bt2Bra4slS5agYcOGYtc8f/4ca9euxevXr8WOjxo1CsHBwfD398f06dPle3nfmKCgIOjq6nKDOGWJ/v37o2PHjqhSpcr3rgpB/PA0atQIZ86cQYUKFUr9Warum6xOYSkoKJDQKfr6+mL3xMTEYMSIEcjLy8PEiRMxcuRI3L59GwMHDkSbNm3Qs2fPUtUpr169AgCsW7cOTZs25b2OTfo3MTFBYmIiTp48CQcHB95rdXV1MWjQIKxevRpXrlxBy5YtpT6/pCjbVt6+fYu4uDg4OjpyO4kcO3bsu+9YKC/Lly/H169fUbVq1e9dFUIOlJELADB79mwxuSBq24vamtra2jA3N8fhw4ehra2NU6dOYfr06Th48CAGDhzIyQVjY2MkJSWhbdu2sLS0lFpfWbYmi4+PD7y9vcWO3bt3DwMGDEBoaCguXryIdu3aceXp6upixIgRWL9+PTp06ICWLVv+cMH6Dx8+AAAqVKiAgwcPfufaKA7JBYKQn2/pm/1MffPevXv4+PEjunXrhhUrVsh93/Lly7F7925UrVoVq1evhpOTE3cuLy8PW7duxbp16zBixAjs378fNjY2pVH9H5K2bdvC1tYWhoaG37sqvEyfPh3nzp1DnTp1sHjxYrFvBxR+v5CQEKxbt04ixvQzUaNGDWRmZuLUqVMYNmyYxPn4+Hg8evQIVlZWP/xq22fOnKF48f+jrI3+PfjRZYU8JCQkYOHChcjPz8f8+fPRp08fqKv/t85damoqzp49+1Poy6Lk5eVh+PDhiI6Ohq2tLRYtWgRzc3Oxa3JychAYGIgNGzZwfsnPiEAgwNOnT3Hq1Cm0b99e4nxoaChSUlJ+eHlatWpVnDlzBnp6et+7KmUashGlUxbkvoeHByZMmMD9nZGRgSlTpuDy5ctYsGBBqcZ8+OK6LLm5uaXWP4v+5pycHPj5+eH06dNYuHAhLl68qPJnEj8GRe3G3NxcLFy4EIcPH8b8+fPRvHlzqTFUgvjVKUt+168Ea3eLjvmOHj2a99qQkBAUFBRg7ty56Nmz5zeuKUH8mOjq6iIrKwsbN27EypUr5b5v5MiRcHFx4f7++PEjBg8ejKdPn2LdunVYsmRJaVRXDMpb+7bQ+yYIxSkLMRF5CQ4OhpaWFtzc3L53VX5ZaKcdolRRV1fHxIkToampiZSUFDx58uR7V6nMoq6ujsmTJ6NChQr48uUL7t69CycnJyxcuBBVqlQBwzDw8/NDbm4uOnXqBKBwIowojo6O2L59O3R0dLBz507cuXOH91lXr17F58+f4eDggL59+wIQXw2dj3379kFDQwOdO3eWOLdz507cunULDRs2xK5duyQm7ABA3bp1sW7dOvz2229ix+3s7FC7dm0cPXoUOTk5Muvwvfjw4QOMjY3L3IQdADAyMkL9+vW/ySQEgijr6OnpoX79+t/EeS3tvsmnU0QR1Snjx4/HuHHjJJKoSlunsJiZmfFek5+fzyX9r1ixAmpqajh37pxMXdGlSxeoqalh//79Mp9fUpRtK2wSjLTf/KNTo0YN1K9fnxLuyijyyAUAcskFbW1t5OTkwN7enhsc7ty5M3R0dBAXFycmF0xMTAAAlSpVklk/WbamLGxsbLgV1kRXyGbttx49enwTuaAsnz59AgDo6Oh855ooB8kFgpCfb+mb/Ux9k13tTxH7KTo6Grt27YKOjg527NghMelDU1MTY8eOxbhx45Cbmws/Pz+x3dp+dipUqID69evDyMjoe1dFgtOnT+PcuXMwMTHB/v37Jb4dUPj92rZti6NHj8LDw+M71PLboKmpifbt2yM+Ph6PHz+WOM/ustO1a9dvXTWFqV+/PmrVqvW9q/FDUpyN/j35kWWFvFy5cgXZ2dlwcHBAv379xCbsAIU+Sp8+feDo6Pidalh6bN++HdHR0RAIBNi9e7fEhB0A0NbWhre3N06dOiVz4ZWyjrGxMVxdXREaGorU1FSJ86dOnYK6urrCvui3RktLC/Xr10eNGjW+d1XKLGQjyqYsyv1y5cph/vz5AIDY2NhSnYAoK677LfuntrY2t9r6q1evuIWxiJ8fLS0tzJ49G/r6+khMTCz13aUI4mfiR/a7fiXYseOJEyeiVq1aePbsGe7du8d7bVkfTyWI0sDDwwMmJiY4ffo0nj17pnQ5VapUwfjx4wFAZTs3FgflrX1b6H0ThOKUxZgIH5mZmbh+/TpcXFxQvnz5712dXxaatEOUOtra2lwnz8vLEzsXFxeHFStWwNvbG02aNIG1tTXatGmDBQsW8G6zKLqFb1ZWFlatWoXWrVvD2toabdu2xdatWxUKkj969AjNmzeHlZUVN5gN/Ldlak5ODjZs2ID27dvD2toaY8eOBVD8tpl8292Kbvn48eNH+Pn5wdXVFY0aNYKXlxdOnDghdv3Lly+5Mt6+fQuhUAgbGxt8+fIFAJCUlCR2fWhoKJ4+fYoqVapwq5TzBYDr16+P/v37g2EY7Nixg7f+ogP77OD+mTNnkJuby3v969evERERgSZNmkhs9Z6fn4+dO3cCAGbMmFHsSlJ8g6CdOnXC58+fERQUJPNeady9exfDhg2Do6MjHBwcMGTIEKnJ5QDw9OlT+Pn5oWXLlrC2toarqysmT54skQTh6+sLoVAIhmG4b8T+E+XJkyeYOnUqmjVrBmtrazRv3hwzZszgdZRE20liYiLmzJmDFi1awNLSknuPAPD+/XssWrQIHh4esLGxgbOzM0aNGqXwbgzS2jL72968eYOgoCD06tULdnZ2cHZ2xpQpUyQGN4RCIY4fPw4AGDhwoNi7ePPmjdi1oaGhGDlypFifX7p0KT5//ixRP9FtBK9evQpfX184OjpCKBQiLS1NqTJzcnKwd+9e9OjRAy4uLrC1tYW7uztGjRrFTQBgZU1kZCQAoE2bNlK/rzRu3ryJRYsWoUuXLnByckKjRo3Qvn17rFq1SqzuLKLfPiUlBfPnz+faTOfOnWVux33p0iX07t0btra2cHFxwYQJEyQm7SnCkSNH0K1bNzRq1Ahubm5ce5RFSkoKVq9ejY4dO6JRo0Zo3LgxBg4ciJCQEIlrRWV5eno6Fi9ejJYtW8LGxgYdOnTAzp07UVBQIHEfK1sZhsGePXvQtWtX2Nraolu3btw1eXl52LdvH3r37g0HBwc0atQI3bp1w86dOyV0EEtmZia2bt0Kb29vODg4wM7ODu3bt8fChQvF3qO0rXvT0tKwZ88eDBs2jNNJLi4uGDZsGK5du8b724trW7L0zOfPn7F8+XK0a9eO6//Dhg2TGTQ5f/488vPzsXXrVnh6enJ6k00Cl6VTRo0axVvmx48f4e/vDzU1NTAMgxEjRkjoMuA/ndK2bVt8/PgRALB37144ODjwtpElS5YgPDyc+1v0HYluKXru3DkkJSVBW1sbo0aNgrq6OlJSUrB582be+gqFQvTv3x/29va4fPkyPDw8xHQ7AHz9+hVbtmxB9+7dYW9vD3t7e/Tq1Uus/Z88eRLe3t6wtbVF06ZNMXPmTAmbRbStiMonCwsLCIVCDB06FFFRURg9ejScnJxgZ2cHoVCIAQMGAACOHz/O/WZ2kHXDhg1ibcXW1pabjLBq1SrcvXtXQnd16tSJa0cxMTEYNWoUXFxcuDLWr1+P58+fY8iQIbCxsYFQKISlpSVatGiBOXPmICIiQi59yNKlSxcIhUK4urrC2toazZo1Q9++fTm7Kj8/H05OTtiwYQMAYNasWWK/6caNG9y7e/v2Lffd2H9Ft2dVtL+XhgxJTk7GqlWr0LFjR9jb26Nx48bw9PTEjBkzuIFRdstrABL2gq+vL++7FIVhGAQGBmLy5Mnw9PSEnZ0d7O3t0bNnT+zdu5dXXorKkIcPH4q1ta1bt0p9loaGBreC3LBhw9CyZUssXrwY6enpXPKSsbGxVLkAFNqa7CQZ0cFhdXV1VKhQAWlpaZxcsLOzQ3x8PIBCXaaMrQn8N0CzZs0aTo537doVmzdvRk5ODoyNjQEU2qVF7bdWrVqBYRiEhISgd+/eUvtcUXn89etXAEDv3r1haWkJS0tLWFhYwNnZWUIuiG57/vz5cwwYMADW1tYQCoWwsrKSarcIhUJMnjwZQOHkHdH6iOqif/75By1btuRkjLm5OZydnbFkyRIJm+Ovv/7iylixYoWYXIiLi8PNmzdhYWEBFxcXjBkzhrNFWLnw7t073m8kDVGbsuhvY+WCqG5q2bIlVq5cKTYBk+SCJKqWCwMGDJDqR+Tn52Pbtm1o3749bGxsxOSCMmRlZWHt2rVwd3eHjY0NPDw8sG7dumIXaJDXRwPE+9yzZ88wYcIEuLi4wM7ODn369MGVK1ck7ilqny5duhTu7u6wsrISW0lOEZuX5f3791i8eDE8PT3RqFEjODs7w9vbGxs2bBB7j9Lsv5cvX2L9+vXo3bs33NzcuD45Y8YMCZtf3rYlrW8CyvuvivowfChjV8+cOROAuNxm/UhpNvfOnTvBMAz69++PevXqITAwEAMHDoSTkxPnk6xfvx6DBg2CiYkJnjx5gtDQULF3JxQK0aFDB/To0QNWVlYwNzeX6c+4u7tLtYE6duyI48ePIzs7G4cPH8aYMWPQpk0bNGrUiIsFnTx5UiI+FRcXBysrK9jZ2WHo0KHcPY6Ojujfvz/nm8+bN4+rhzy+u2gfEkXUP4+KisLAgQNhb28PBwcHjBw5UupCPZmZmVi1ahXX79u2bYuNGzciNzeXN34mi23btgEoTOAobnBEW1sbAoFA7JhoPytqH8fFxXHXnThxAn379oWDgwNsbW3RpUsXbNmyBdnZ2RLPkSfGwJKRkYEtW7aga9euaNy4Mezt7eHh4YGJEyfi6tWrcr8HFjZmJxrTBApXCT59+jRq1aoFOzs73nv52hvbdorWm0WeGE1ubi6n221sbNCqVSssXboUGRkZxdoFoqhavpRltLW1uUlNRX13QHHddPnyZcyaNQsdOnTgtZ3lhU9WsMdk/SsqW5SJ4zx+/Bhjx46Fk5MT7O3t0a9fP05OK0JycjIAKDzYqohulgdF47y3b9/G2LFjOV3p5uaGnj17YtWqVcjIyCj2eXl5edi1axeAwn6tq6sr8/ry5cujTp06YsfkkQd5eXnYs2cPvL29uRhLz549sW/fPuTn50s8RxEZKY/NrQhdu3ZFbm4uzp49K3Y8PT0dISEhcHZ2lrrjkiL2C4uoPAwICECvXr1gb28vNjaiqP4UtWdFEe2r7969w9SpU9GkSRM0atQI3t7eCA4OVvh9/ayI2oj169eXet2oUaMkbERA+Zg3ID0mydptRWF1p7QxTEX1fFm3EWVRo0YNGBgYACiUt4DqbUJpcV22P/L1T19fX7ljUIpiYmLC/eaitkNp+JeA4m2YKB309fVRt25dAP/FS4vGJSdPngxXV1eYm5uLjbsrEneRhrwxPEVtqZUrV0IoFEos/AkU2gTNmjWDhYUFbt68KVc9FYlLiiJvOy9p3E8aivpI69evR5s2bQAAkZGRUmPLQMnGeFUVQ3v06BGmTZuGNm3awMbGBk2aNEG3bt2wZMkSbmzRz88PAwcOBCAub/n0k6LI8rvY8dABAwagefPmnA0+fvx4CduzNGPZPzNpaWm4fPkytLW10aFDB3Tp0gWA5CKQbP9idaWo3VKaeqs424sPedurIj56RkYG2rZtC6FQiMuXL0s889SpUxAKhejSpYtc/n1JfAVFcqpKw+ZR1AaVFZsVzT8ACvPLJk6cKNf4mLx2pSJlMgyDU6dOoW/fvnB1deXGZQYPHiy2o6OoDQ8AgYGBSExMRH5+vkI70gOSYwJ//PEHgP8WFhRl9+7dEAqFcHJygqOjIywsLLgx0g4dOojpI3n7AfseBw0aJBYbcXZ25nwSefLWWFJSUrBo0SI0a9YMNjY26NixI3bt2iU1n1SZHFBAvviMPH2guDzBUaNGQSgUSs0H+vr1KxwdHWFvby/X2J2q8gRZ2DHLIUOGwMXFBTY2NnB3d8dvv/2GiIgIieujo6MxZswYLr/P3d1dap6wqJx69eoVfvvtN7i4uMDBwQHDhw/n+npeXh42b97MxaTbtm0rsQOqKKrKuVTERmARbU+HDx9Gly5duNy8efPm8eYTsnWePn06mjRpAltbW3h7exe7WLIs5NWFyuoeUd25bt067l23adMGf/31F+9YC6D8WD9Quu+TLyYiTyxFVF/xwWcjlqYPd+3aNeTk5Ig9U9XP27FjB4RCocxd3yZMmAChUIhLly6JHVfWL5F3HoG0+CmLLH2gyriHpsJ3EISCvH79GikpKdDS0kLt2rXFzm3duhUXLlyAUChE48aNARRO5Nm/fz+CgoJw9OhR3sGQ3NxcDB06FE+fPoWzszMyMzMRFRWF1atXIyMjg0tuk0V0dDRGjRqF7OxsbNq0CS1bthQ7X1BQgHHjxuHmzZtwcnKCUCjkgpwlISUlBb1790ZOTg6cnZ2RlpaGGzduYObMmXj9+jVMTU0BFK4A5eXlhePHj0NfX59Lfrx48SLS09O55EMWVjE2adIEW7ZsAVCYbMlHly5dsH37dly7dg0FBQViqwh++fKF2watQ4cOMDAwgL29PaKjo3H16lUJRQEUJnczDANnZ2eJcw8ePEBiYiIMDAzQrFkzxV8YAGdnZ2zatAmXL19Gx44dFbo3Ojoa8+bNQ+3atdGiRQu8fPkS4eHhiIqKwubNmyXqFBQUhMmTJyMnJwcWFhawtbXFhw8fcPbsWYSEhMDf359bYa158+YwNTWV+EaiREREYPTo0cjKyoKlpSWcnZ3x7NkznDx5EhcvXoS/vz/vRKXk5GT07NkT+fn5cHBwQE5ODjfhiW27qampqFu3Llq1aoXk5GSEhYXh6tWr3IClKti3bx927tyJxo0bo0WLFoiJicHp06cRGxuLkydPcoO6Xl5euHXrFl69eoVmzZpxq+YDENs+etWqVfD394eWlhZsbGxgYmKChw8fYufOnQgODsb+/ft5k3EDAwNx+PBhzoF99eoV1NTUlCpz2rRpOH/+PMqVKwdHR0eUL18eCQkJuHXrFjIzM9GpUyfo6+vDy8sLV69exadPn+Dp6anwNtgrVqxAfHw8hEIhmjZtiuzsbMTGxsLf3x+XL1/GwYMHeXdnSktLQ+/evZGZmYnGjRvj8+fPuHnzJubMmQOGYeDj4yN2/f79+7FgwQKoqanB0dERJiYmuHv3Lnx8fNC6dWuF6lz0fbIzq0NDQzlHkQ826f/9+/cwNTVFs2bNkJGRgbt372L06NGYMWMGrzzKycnBwIED8fr1azRp0gS5ubmIiIjA0qVLER8fL7Y1uSjz58/HsWPH4OTkhPr163NJ3llZWRg5ciRu3LgBAwMD2NnZQVtbGzExMVi6dClu3LiBjRs3ism8jx8/YujQoXj8+DEqVaoEZ2dnaGtr482bNzhw4ABq167NDXJI486dO1i8eDFMTU1Rt25d2NnZ4f3797h27RquXbuGxYsXc1tzl7RtJSQkoH///nj9+jVq1KgBDw8PJCcnIyIiAmFhYZg1axYGDx7Me+/UqVNx5coVuLi4oG7durh58yY3EVSaTmnfvj3vCuyiuszBwQHh4eFIS0vjdNmECRMAiOuUnTt3IiEhgduBo2bNmoiJiZFoI1lZWdy7yszMFHtHbF9OSEjA3LlzARTuauPm5oa4uDg8f/4cGzduRMWKFXnfQ0FBAT59+gSGYaCnp4c2bdqIDWAOGTIEDx8+hImJCZycnMAwDKKjo7n3tH37duzbtw+Ojo5o06YN7ty5gxMnTuD69es4ePAgqlWrJva8+/fv4/jx45x8Sk1NxdOnT3Ht2jWEh4ejbt26aNasGZ49e4b4+HhuAlStWrXQuHFjPHr0CJ8/f8a7d+9gbm4OdXV1PHjwAGpqaqhfvz5q166N27dvw9/fH/7+/gAgprvY1cDOnj2LiIgI1KlTB25ubnjw4AGeP3+O58+fo1u3bpxDXKFCBQgEAqSnp+PIkSNcUK04fQgUTsR69OgRAMDU1BRNmzbF58+f8fTpU7E2mJmZiXLlyiEjIwMaGhrIz8+HmZkZHB0due/r5eWF8+fPIzMzE15eXtz9olvNKtPfWVQlQ9LT0+Hj44M3b96gevXqcHV1hYaGBt6/f48zZ87AzMwMjRo1Qq1atXhtOgCoV6+eRP2KkpOTg6lTp8LAwAANGjSApaUlUlJSEB0djUWLFuHevXtS5eX9+/exaNEimJmZibU1ALwrCE+fPp0LiFlbW6NKlSo4ceIEbt++zSW0tWzZstidGby8vBAQEIDHjx9ztmZqaiqSk5NhbGyM06dPQ0tLC9euXYO1tTW0tLSUtjUBcAE0PT09ODo64suXL7h37x7Wrl2LiIgILiGsfv36qFatmoT99uDBAzx8+BBVqlSBg4MDbt++DXNzc1hYWHDPEF39PSgoCPfv3wdQOKEhPz+fa9dpaWlS5cLz58/RpUsX5ObmQl1dHRUrVkSDBg2QnJzMa7e4uLjgyZMnSEpKgrq6OmrWrAmgMGmO9Z22bNmCNWvWcMfLly+Pz58/IzU1Fbt378bVq1dx9OhRzuZg26+mpia2bduG2rVrw83NDR8/fsTXr18xY8YMFBQUIDU1FZcvX4aNjQ0aN26M58+f48iRIwgODsa///4rM4FJEfh00z///IOEhASsWrUKQKHsJ7kgjqrlQlRUFAYPHowjR45IJLhPnz4dp0+f5vStpqYmJxcU3aUlJycHw4YNw82bN1GpUiW0atUKOTk52LZtGx48eCB1wEQRH02UV69eoVevXqhUqRLXzm/evIlRo0ZhyZIl6NGjh8Q9WVlZGDBgAN69ewcnJydYWVlxO4EpY/PevHkTY8aMQVpaGkxNTdG6dWtkZ2fj2bNnXPKEqKzh4/Dhw/jnn3/QsGFD2NjYQFtbG0+ePMHJkydx6dIl7N27l1sdv6RtS1n/VVEfRhrK2NUvX76UkNsNGzaUanMzDMMFmTt37oxp06YhMDAQ+vr6sLa2RqVKlXD//n1s2LABoaGhaNu2Lfbt24fQ0FCJuNGzZ8+4citVqgR7e3up/oynpydCQ0O5QSQdHR3ODv3w4QP8/Pxw7do1BAQEoEqVKqhbty4aNWqEM2fOICcnBzNmzICWlhZcXV25+JSFhQUGDRqEbdu2ITIykhvA+PTpE27duoX8/HxUqlRJLBlHXt9dFiEhIdi9ezeX1BQXF4crV67g7t27CAwMFCszJyeHWzjFwMAArVu3Rk5ODvz9/fHgwQO5nseSnJyM2NhYqKurlzjmERUVhXnz5nH28cePH7kYw7x583Dw4EHo6OigSZMm0NXVRWRkJNasWYOQkBDs2LFDbEEaeWIMQKHNMGTIENy9exeGhoZwdnaGjo4OPnz4gNDQUOjr66N58+YK/Q4HBwfUrFkTgYGBmDJlCvcbIiMj8eHDB5nJI2/evMHcuXPF2tunT58QHR2NmzdvcpMe+ZAWo2EYBpMnT8bFixehr68PNzc3aGlp4dixY7h16xY0NRUfilCVfCnrsAP9RX13ZXTTnDlzkJWVhYYNG0IoFErYztu3b4eGhoZS9WT1EB+sTBa1xZSx3+7du4eBAwciMzMTAoEADRs2xIsXLzBy5Ehud195YW31iIgIPHv2TC5dCSimm4tD0ThvcHAwxo0bB4Zh0KhRI9jb2yMtLQ0vX76Ev78/+vTpU+xu8A8ePMCnT59gaGgIV1dXueopDWnyID8/H2PHjsWVK1dQvnx5uLq6gmEYXL9+HQsXLkR4eDjWrVvHfVtFZKS8NrcieHh4QF9fHwEBAejTpw93/Pz588jOzuaSBvlQxH4pytatW3H48GE4ODigdevW3IQCVepPlrdv36Jnz54oV64cmjZtivfv3yM6Ohrjxo2Dv7+/0mM3Pwv5+flcAlRxu9Rpa2ujffv22LNnD6+NqGjMW1ZM0s/PD/fv38fvv/8uUQ9ZY5iK6vmybCMWR0FBATIzMwGA2w2aRVU2oZeXFxITExEWFsbFdQHZPljz5s2Rl5dXbAxKGRiG4RabKWo7lIZ/qWwbJkoH1m4s2t6fP3+Onj17wsDAAC4uLkhLS+Psc2XjLkWRN4anqC3122+/ITw8HOfOncPx48fFyv3999+RmJiI0aNHK7w7ojxxSRZF2nlJYzPFIa+PZGFhAU9PT5w/fx6VK1cW8zdZOQUoP8aryhja/fv30a9fP2RnZ0MoFKJNmzbIysrC69evsXv3bnh4eKBKlSpo3Lgxr7xlf29JkeZ3Xbp0CatWrULdunUhFApRvnx5vHz5EhcvXsTly5fFck6+RSz7Z+Ts2bPIycmBp6cnKlSogK5du2Ljxo04c+YM/Pz8OHnF9i8+u6W09Zai+WPytldFfPRy5cph5cqV6NevH2bPno2AgACuvb59+xaLFi2Cjo4OVq9eLaEHZKGor6BoTlVp2TyA/Daop6cnwsPDER8fDwcHB7HcRdFcor1792Lx4sUAoND4mCy7UtEyV6xYge3bt0NbWxtOTk4wNDREYmIiHj58iFevXqF///4AxG14AKhduzZsbW1x4cIFXLlyBU+ePEGDBg2KfYexsbH466+/xMYEYmNjkZycjPz8fNy8eVNMxx44cID7//z8fGhqakJNTY0b9xDVR/L2A9YXvn79ulhshJ2Qu3jxYoSGhhabtwYUjn/369cPT58+hYmJCdq0aYPU1FSsWLFCpbtQyhufUaQPSMsT7N27Ny5fvoxDhw7x+u7nzp3Dly9f4OPjo5KdM+TNEwQK28CUKVNw7tw5aGlpwcHBAZUrV8b79+9x5coV5ObmomnTptz1J0+exKxZs7jfWL16dcTGxmL//v24ePEidu/ezdvH3rx5Ax8fH2635CdPnuDq1auIjY3FqVOnMH/+fERGRsLFxQU1a9bEjRs3sGjRImhpaaFXr15iZaky51IRG6EoK1aswO7du+Hi4sLl/Rw8eBBPnz7Fv//+y8kQoDD3um/fvkhMTISZmRlcXV2RkJCAmTNncjJBERTRhSXRPQzDYOLEiYiIiEDTpk1hYWGBiIgIbNq0CdHR0di2bZtYHLok9tH3eJ+qiKXIojR8OHZCLl8+qaqe17FjR6xYsQJnzpzBtGnTxN49UJhHePnyZRgYGKBFixZiz1fGL1HFPILiUHncgyEIFSAQCBiBQCB2LD09nYmKimK8vb0ZgUDA/PHHHxL3RUREMImJiWLH8vPzmfXr1zMCgYDx8/MTO/f69WvuWQMGDGC+fPnCnYuJiWEsLCwYW1tbJj09XaJ+rVu35v4ODQ1l7OzsGEdHRyYqKkrq72nbti3z4cMHifPr1q1jBAIBc/ToUd730bp1a4n3cf36da7cIUOGMBkZGdy5u3fvMnZ2doy5uTlX9syZMyXq/vz5c8bCwoJxdHQUu59hGKZPnz6MQCBgHBwcGIFAwPj7+/PWjWEYJjc3l7GysmIEAgHz8uVLsXOHDh1iBAIBM2bMGO7Y3r17GYFAwEycOJG3vEmTJjECgYAJCwuTOMeWN2jQIKn1KY4vX74w5ubmTKtWreS+h32PAoGAWbNmDVNQUMCdY3+Pm5sb8/XrV+7469evGTs7O8bOzo65du2aWHlXrlxhrKysmJYtWzLZ2dli54q2L5aMjAzG1dWVEQgEzL///it2bseOHYxAIGBatGjBZGVlccdF28m4cePEzrHvws3NjbGwsGBOnjwpdi4mJoZxcnJi7OzsmKSkJIXeU9G2PGDAAEYgEDC2trbM7du3ueOZmZlM7969GYFAwBw+fFjsnpkzZzICgYC5fv0677POnDnDCAQCpnPnzsyLFy+44wUFBcxff/3FCAQCZtKkSbxlCgQC5vTp0yUu89WrV9z3Sk5OFisrKytL7LeKvofXr1/z/iZZXL58mUlLSxM7lp2dzfz++++MQCBg1q9fL3ZO9NtPnjxZrJ1dvHiREQgEEn3gzZs3jI2NDWNlZcWEhoZyx3NycpipU6dy5UmTVUWJjo5mhEIh07hxYyY2NpY7np6ezgwcOJArT/Qb5+XlMZ07d+bkTn5+PnfuxYsXjLu7O2NhYcE8fPiQOy4qy7t06SLWXl++fMk0a9aMEQgEzMWLF8Xqx8pWFxcX5tGjRxL1X7BgAffNRd/9ly9fmBEjRjACgYDZt2+f2D2DBg1iBAIB89tvv0nojtevXzNxcXHc3+w3YuUzy6tXr5jo6GiJ+sTGxjKOjo6Mg4ODRNnFtS1pfXPUqFGMQCBgpkyZItZGoqKiGFtbW8bCwoJ58OABd/zo0aPcu+7QoQPz8eNH7lx4eDh3Lj4+Xuw5rE45ceKE2HE+XSaqUxo1asSYm5sz9+/fZxjmPx1gb2/PtZF///2X0yl8bYTVKV26dJH6joYNG8YIBAJGKBRyejo1NZWrh7m5udh7YJj/dLubmxsjEAiYGTNmiJ1n28jixYvF3m1iYiJjZ2fHCAQCxsLCgrl8+TJ3TrSviepN0fckKp9EdVNR+bRkyRLuuGgbY7/hnDlzGHNzc8bOzo65c+cOd/7p06eMhYUFIxAImH79+on9JlE58Pfff0uUyb7D5s2bM/fu3ePOv379mrG2tmYEAgHTvn17sTKl6cNWrVpxZYp+s4KCAok2yL4Hf39/xtHRkdce4bOlRFGmv6tahhw5coQRCATM6NGjxWQfwzBMUlKSmNxjGOn2QnHk5uYyFy9eZHJyciSewdrZkZGRYudE29quXbvEzg0ZMoQRCARMmzZtxI6fPn2au8fBwYGzNT99+sTJeYFAwGzfvl2uOguFQkYgEDCBgYFMSkoK4+fnx/kEbB8XCoXM3bt3S2RrMgzD+Pr6SsjMz58/i+muli1bivkOot8jODiYkwts/1i3bh3vs1h70dzcnBEIBIylpSUnF65cucJYWloyjRo1EpMLon1OIBAwnTp1ktsWCggIYAQCAePq6ipRl7t37zLm5uaMjY0NEx4ezh3Pzs5mxo8fzz1P1OYoKoe6d+/O9eUpU6ZIlQsM859M9/Hx4X03fEjTd9J006tXr0guyIGq5QKrg6ZPny52nJULrVq1EvuGReWCvLbyli1buHYnaou/ePGCs/+KfmNlfDTRPjdjxgwmNzeXOxccHMzFDUR9fVH7tHfv3kxqaqrYs5SxeT9//sw0adKEEQgEzD///CPRJm7fvs18+vSJ+1ua/RcdHc28evVK4n2y7c3X11fiXHFti69vltR/ldeHkYUydrUsuc33O1+8eMEIBALGysqKa5MDBgwQk0XZ2dnM7NmzGYFAwPX1vn37ipXJ/lPEn2nbti0jEAiYwYMHS9ibbN/dvHmzWPyCfY6FhQUjFAol+ltSUhLTrVs3rp0xDMMkJCRwstTc3FzinuJ8d2nvlL3P3Nxc7Lfl5eUxEyZMYAQCAfO///1P7J6NGzcyAoGA6dmzp1i/ev36NdOyZUvefi+Na9euMQJBYaxOWURl4datWyXOnzt3jhEIBEyzZs2Y58+fc8fT0tKYvn37MgKBgFm2bBl3XJEYQ0REBCMQCJgePXrwxnqK6l1psPLKw8ODYRiGWbNmjYTcnzVrFiMQCJhnz54x0dHRXDsXJTk5mbl27ZpYe2N/U+vWrWW2HYGAP0Zz4sQJRiAQMO7u7sz79+/FnsW2U2l2QVGZpWr58qPD9rui8QaGkR4PVkY3MUzh+xONhzJMYRtk4w3Hjx8XOyctFlKc3SzK+fPnGaFQyLRu3VpMZipqaxUUFDAdO3ZkBAIB89dff4k9g401SHuPfKSlpTFNmzZlBAIBY21tzUycOJH5999/mejoaIn4ryjK6GY+W1aZOG///v0ZgUDAnDt3TuIZd+/eFfN5pMHa9YMHDy72WmkUJw+2bdvG+T6i4z8JCQmMp6cnIxAImD179nDHFZGRitrc0mDbNjtuMXXqVEYoFDJv3rzhrhk4cCBjY2PDfPnyhQkMDORtXyWJC9rY2DA3btyQuFcZ/cnqh6LyXtQ2XrZsmdg7Y228ovGkXxFRGzEvL6/Y648fPy5mIzKM8jFvWTFJ1ka8cuWK2D3sc6SNYZZEz5c1G5Fh/rPx+HRSaGgo920zMzPFrleVTcgw0vUl+7tk9U95dKkiv5mVqe3atZNoA6XhXyrThgnlkWU3Pn78mBsrYGOPonpg0aJFEjJO2bFxWRQXw1OmHT558oRp1KgRY29vz9178OBBzn4Qjf0UB/s+FIlLKiurlYn7sTJDFT6SNPnDUtIxXlXF0GbMmMEIBAJm27ZtEnV88uQJk5CQIPEe5LX5RVHG72IYhomPj+eNHYeGhjJWVlaMh4eHhLwtjVj2zwyrX0VtiZ49ezICgUBsXJZFlt1SGnqrONtLGvK0V0V9dIZhuHy6UaNGMQxTmGPXr18/RiAQMDt37pS7fsr4CiWJ16vS5lHGBi0uzy86OpqxsLBQaHysOLtS0TKzsrIYa2trMX3HkpubK5HfKOqbz549m2EYhtm9ezcjEEiOubK+OOsHsH6pk5MTIxCIjwmwY5YCgeSYABtTF9VHonlQRfVRcf3gy5cvXC7G3Llzxc51796dK1NUFsjKW5s3bx4jEAiYYcOGcfY/w/yXl8knI5TJAVUkPlNcHyguTzAvL49p2bIlY2VlJTamxMLm9ty9e5e3/KKoMk+Q9e06duwo0WbT0tLEYh7v3r1jGjVqxFhYWDBBQUHc8fz8fG6c0tvbW6wMUTm1atUqTt8WFBRwuQcdO3ZkOnfuLOaDs7lQRb+1qnMuS2IjuLm5MU+fPuWOJyUlcWNIouP+DPNfftSsWbPE7N5Lly5x9r80e48PZXShorpHVIaIto2kpCTOVtyxY4fYPSUZ6y/t91lcTERaLKW483zttLR8uPz8fKZp06ZM165dS/15bC4mX14+q//mzZvHHSupXyLvPILi/CNp8lHVcY9fY1o+8c0Q3ebLwcEB/fv3x/Pnz/H7779jzpw5Etc3adJEYlcNdXV1jB8/HlWrVpW63aa6ujoWLlwoNkPYxsYGLVq0wNevX7mVr/k4c+YMxowZA319fezZs0fmqitTpkzh3emnJKirq2Pu3LliMyobNWqE/v37o6CgANevX5e4p6CgAJGRkdzKVwsWLJCYkcmufp6eno4JEyZg+PDhUuugqanJrXTy+fNnsXOnTp0CIL6aWIcOHaClpYWQkBButwFRHj58CAC8u1Gw5RsZGUmtT3GUL18eJiYmePfuHe+q8LIwNTXFhAkTxGZt9uvXD7a2tkhMTMT58+e547t27UJmZiamTp0qscpgixYt0KdPH242uDycPXsWnz59gr29vcRM3MGDB8PKygofPnwQqwOLtrY2fv/9d+jo6IgdP3LkCBITEzFo0CCJFd9sbGwwduxYZGZmct+xpAwaNAj29vbc33p6ehgyZAgAyL3NOMvmzZsBAKtXrxZbuUJNTQ0TJkyAhYUFzp8/z7VlUVq1asU7k13RMtn2aGFhIbaaDVC40rHoby0pLVu2RIUKFcSOaWtrY/bs2dDU1JQq38qXL4/ff/9dbAa6h4cHBAIB3r17x22hCABHjx5FdnY2OnXqJLZCkpaWFubMmSO2+q887N+/HwzDYODAgbC0tOSOlytXDr///rvE7GegcPWSR48ewdPTE8OHDxeb0V67dm34+fkhPz8fhw4d4n3mzJkzxeRDrVq1uNWA//33X957RowYgYYNG4odS0pKwuHDh1G9enUsXbpU7N2XL18eS5YsgZaWFvbv388dj4mJQUREBIyNjbF48WKJlUhr1qwp18qoZmZmsLOzkzhuaWmJfv36IT09XepWl4rw+vVrhISEQF9fX6KNODo6ok+fPsjPz5e6zevcuXNhYmKCzMxMREZG4s8//+S+aWxsrNi1KSkpAKTLblFdJqpTPD09UVBQgH379gH4T6dkZGRwbaRjx46cTjEyMpJoI6xOEV2ho+h7uHr1KgDA1dWV09MVK1bkVgMoKCiQ+h5GjRoFAGJbUrOr7tjY2GDWrFli77Zy5cqcfqtcubLY6pmifS04OJhbBUaUovIJAOzt7SXk05gxY3jryxITE4OCggL4+vrC1taWO75//35uFZvbt2+L1UH0uXwruGlpaYFhGCxcuBDW1tbc8V27diEnJwcCgQDPnj0TW+FSmj5MTk7mXY1ZVG6wbZDFyMiI02WK6BRl+rsoqpIh7Ldr0qSJxGoeRkZGErtVKIumpiY8PDwkdrQwMjLC1KlTAUBi21gWBwcHbttxFrafJCUlcccyMzM5naquro5FixZxtqaxsTGmT5/OXSvPzpOampqoWLEigEJ72tnZGceOHUPLli25Pv769Wv06NEDjRo1ErM1+Ww9WbYmANSoUQOA+Jb2Li4unF1drVo1HDx4UOrqQmz/EJUL0mDtRTMzMwCFO5KxcqFFixbo27cvsrKyoK2tLSEX2D6yZs0ahW0hPvbu3YuCggIMHjxYbJUibW1tLFiwgJOjfLamQCDgdhn63//+h1OnTiEwMBDlypXjlQsA4OPjA3d3d9y9e1dlK98WlQtmZmYkF+RA1XKB1UFF3zmrz8ePH8/t9ARIygV5Yd/VzJkzxWzx2rVrS90NoiQ+mr6+Pmd7s7Ru3Rqenp74+vUrjh49yvvMOXPmcDKMRRmb9/Dhw0hOTkbz5s0xbNgwiTZhb28vsXInH3Z2dpzMEaVHjx5wcHBAZGQkr5+uKCXxXxXxYWTxLexq1s6tVKkStm/fDn19faxdu1ZMFrH+uImJCaKiogBIxk5Y5PVn4uLi8PLlSwBAp06dJOzNP/74A0Dhav18fpePjw8YhpHYAt7IyAibN29GpUqVsHbtWjx48ACzZs1CWloaPDw8UFBQwLttfEno1KkTPDw8uL81NDQwcuRIAJJyhF15cebMmWL9qmbNmhg3bpxCz2W/XVFfniU4OBh+fn5i/5YvX857rUAg4I2b7dmzB0Ch3KtTpw53vEKFCpg3bx7U1NRw4MABbqdKRWIMrI5wcHCQiPWUL19eQu/KC6s3AwICAADZ2dm4cOECbGxsZO4ay+6wUbS9mZmZYcyYMTLbjrQYDfu9J06cKLbboKGhIWbMmKHYD/t/VCVfyiKs7y4tHqxsPMbDw0PC3y5fvjxmzZoFQLoNoSzx8fGYOXMm9PT0sGnTJk5mKmNr3bhxA0+ePIGZmZmEDOnfv7+YrywPFSpUwLZt29CgQQPk5OTg3LlzWLRoEXr37g1nZ2dMnToVL168kLhPVbpZmTgvK0v4dshp1KiRXCuqsrJLmjw9evSohDzdunUr77XS5AErT/38/MTGf6pUqcLJg927d0v8LnlkZGnZ3F26dAHDMAgMDARQuMtzZGQkWrduLfO9lsR+6dmzJ++OsqrUn6L3Tp48WeydDRgwAJUqVcLdu3eRk5OjVLk/C6ydYWBgINduY6wsU4WNKCsmydqI0nxZaWOYJdHzyvK9bERppKWl4eLFi5x+6969u8R4iapswh+FL1++ICQkBLNmzYKenh7++OMPiTagav+ypG2YUA2ZmZmIiIjA+PHjkZ+fD1dXV4kxCSMjI0ybNk1Cxql6bFwelGmH9evXx4wZM5CRkYHp06fj6dOnWLp0KfT09LBy5UqldvWUNy75o7VzVfpIJR3jVVUMTZaNW79+fVSpUkXu36QoxfldQGEOVNHYMVC4g0j79u3x6tUrPHr0SO5nljSW/bPx+vVr3L59W2K1dbY/njx5UmXPKi3bqyQo46OPGTMG9vb2CAkJwd69e7FlyxbcvHkTzZo1k4j9y4MivsL30BuyUMQGLY6tW7ciPz9fqfExaXalomWmp6cjJycHtWrVktCVmpqacu0q17t3b1StWhXnz5/nxldlkZqayo0JfPz4Ef/++y/++ecf1K5dG0KhUGJMgI29iOoj0TwoHR0dhfTRkSNHuJ0xi+Zrifriz58/5/5fWt5aZmYmTpw4AXV1dcybN0/M/mfzMlWFKuIzRZGWJ6ihoQEfHx/k5ubi+PHjYueePn2K27dvQygUKrzrsDTkzRPMycnBjh07AAB//vmnRJutUKGCWMzj8OHDyMrKQocOHdCmTRvuuLq6OqZNm4YqVarg/v37uHXrlkSdzMzMMHHiRM6/UVNTw6BBgwAAT548wezZs8V88KZNm8LS0hJv374Va4uqzrksiY3w22+/ieXwGBkZcbs/i75nNj+K1Q2idq+7u7vYznLyoKwuVFb3jBs3TqxtGBkZcWPMojldJbWPvtf7LE1U7cPdvXsXSUlJcHd3L/Xnsf2Lry+xY1miO5uXxC8pyTwCeSgNf1Bx75UgZCC6vWtOTg7evXuHu3fvYuPGjTAzM5PYJh4oDGoHBwfj8ePHSEtLQ0FBAQAgLy8PKSkpSElJkUgOrFGjBm/yKRs8TUxM5K3f/v37sWjRItSoUQPbt2+XCFiJoqamJlVIlQQLCwveunfu3Bn+/v6coXn8+HHO2Hr//j18fX2hra2Nbdu2iSXlsbAJji4uLhg/frxSdXv37h2ioqJQsWJFsd9uaGiIFi1a4NKlSzh37hy3rTILm/RZNCijSipVqoSEhAQkJydzyeHy0K5dO95AXadOnXD37l3cunUL3bp1AwBcu3YNANC2bVveshwdHbFnzx7ExMRIvUYUVumLKhlRunbtitjYWNy8eVPCGLSysuJ1+IurI7udaExMTLH1kwe+bRqL62d8JCUlIT4+HnXq1OEdOFVTU4ODgwPi4uIQGxsrNgEFAG9fVKbMevXqQV9fH1euXME///yDLl26qDywIkpCQgKCg4Px7NkzpKeng2EYAIWJ8nyD/kDht+cbNK9Tpw4ePXqExMRELmmSbWN8g+OGhoZwc3NDUFCQ3PVly+vUqZPEuQYNGsDc3FwioTksLAxA8W3y3r17EucMDAzg5uYmcbxz585YsGABoqOjUVBQIDEAz9cebty4gdzcXDRv3px3soeJiQn3DrOysqCrq4vw8HDu95Z0m9j8/HxEREQgOjoaiYmJXPCK/c5sgl5JYJ3T5s2b8ybNd+vWDTt27JAagGIdaRZtbW3069cPe/fuVag/A9J1mZubG06ePImbN29yOkVLSwu5ublcGymqU1iHnG0jrE6RNsgi6qT37NlT7Fy3bt1w4cIFAPyBODU1NbRv3x6LFy8WS4pn27GHhwfvVqrshK6vX79KnBPta7du3ULnzp2RlpbG3ccnn5o1a4bk5GQx+WRoaIhy5cohIyOD93ezif9FdQqrF5o0aYKwsDDcvn2btw/fu3cP7dq1EztWUFAAPT09CVnPltmmTRs8evQIMTExYhP5+PShlZUV921evHghltwNFMo9FxcXiXopo1OU6e+iqEqGsMHVbdu2cRO6VLHltDTi4uIQFhaGd+/eISsrCwzDcO1Fmk7hk7Fse87MzIRQKJQ4//fff6NVq1Zix1q0aAF1dXXOTpcHdjJBt27doKurC1tbWzg5OaFdu3bQ0tKCpqYmN7kgPj4e2trayMjIgKurK3r06IE5c+ZwQUl5bc2aNWtCW1sbeXl5YBgG2dnZ+PjxIz58+IAtW7Zgzpw5vMk3rG0pz2QZtn8YGhri5cuXEv2N7R81atTAixcvxGRWfn6+0rYQH6K2Jp/NYWhoiPfv3/PqoNatW2PYsGG4e/cuduzYAV1dXWhpaSE/P59XLoj+vuDgYAm5oAwkF0qOquSCoaEhDAwM8PHjR+5Ybm4u7ty5A4Df1mzRogUqVaok96IK7969w7t372BsbIwmTZpInGftv6KUxEdr1qwZr+/YqVMnnDlzhjfwb2JiAhsbG4njyti8ERERAMAFhUtCRkYGQkJCEBcXh9TUVOTl5QEo7CcMw+DVq1ewsrIq0TNK6r/K68MUx7ewq4H/Yk5ubm4Si8kAhRPIrayscPnyZallKOLPsG0IAK+9aWlpCX19fdy7dw83b95EZGQkEhISuPOvXr0CwP/7q1WrhkGDBmHdunXw8fFBXl4ejI2NOdtVVe+MRVacQFSOvH37FgkJCTAxMeEdUO7QoQPmzp2rsnrFx8dLDFqamppi5syZEte2bt1aIoFRVO7x9QNzc3MIhULEx8cjLi4OdnZ2CsUYLCwsoK6ujmPHjqFBgwZo27at1IR5Rahfvz6srKxw7tw5zJ07F8HBwfjy5YtEP5WGaHvLyckBwzCcDpbWdvj0Zm5uLu7du8f5XEVxdXWFgYEBlxQtL6qUL2UB0Xgwi7R4cEniMS9evMCVK1fw6tUrZGZmgmEYLmYlzYZQhqSkJIwZMwZfv37F+vXrxRZGUcbWYnWVp6cnr13PxnsVwcLCAgEBAQgPD0doaCju3r2LuLg4fP36FYGBgQgODoa/v7+EHFOFblYmzmtlZYWnT59i+vTpGDt2LKytrXn1Skm4ffu2RDt0dnbmEp9E4ZMHrN1nZGTEqzNat26NihUr4uXLl0hMTISJiYlCMrK0bG43NzcYGxsjICAAo0aNQkBAAAoKCuSSp8raL3zvr7T0p7Ozs9igMlAYe6tZsyZiY2ORkpJSqgmxvxLK2IjSYpKiNmJR5BnDVEbPK8uPYCNu2LABGzZskDjevHlzzJ49W+K4qmzC7wnfb65UqRIOHjzIG/cDVOtflqQNEyWDz24ECvXkihUrJI67urryLvSn6rFxeVGmHfbv3x+hoaG4fPkyevXqhczMTCxatEjmYgXSUCQu+aO1c1X6SCXxKVQZQ7OyskJoaCgWLlyISZMmoXHjxkpNxJIXRfwulpycHISGhuLevXtITk5Gbm4uAHCJuC9fvpQqd4tS0lj2z0ZAQAAYhkH79u3F7NVOnTph2bJluHTpEtLT01Vi85e27aUsivroGhoaWLlyJbp164YVK1YgPz8fBgYGYgt2KoIivsL30hvSkNcGLY6CggJEREQoPT7GZ1cqU6axsTGqVauGuLg4rFq1Cr179+ad6CoLbW1tjBo1CosWLcKGDRuwfv36Yu+Jjo4Wk2FWVlbYvXs3jhw5gqVLl/KOCVSuXBmbNm2SyINi/WF59RHbpoqjaA4cn86OjY1FVlYWGjVqhFq1akmUweZlqoLSiM9IyxMECid5bdq0CYcPHxabIHb48GEAhZO1VIW8eYL3799HWloazM3N5VpIR9YYlLa2Ntq3b4/du3fj1q1bnL3A4uzsLLGQIds3tLS0eBdEMTMzw4MHD8TaYmnkXCprI/DFDfjes2ieWNGFw4H/xjzlRVldqKzukTXG/OrVK3z8+BFVqlQpsX30vd5naaJqH45dXJ5d5Lc0n9euXTssWLAA58+fx++//87134SEBERFRcHU1FSsn5fEL1F2HoG8lIY/SJN2CJWybNkyiWMPHjzAgAEDMHbsWAQEBIh1ksDAQPz+++/crGk+MjIyJJKTRVdrFIVNQuRbFezDhw9YsGABdHR0sHv3bpiamsr8LcbGxhKOiSpgVwIvClsfduWYWrVqoXHjxjh+/DiXRPflyxfMnDkThw8fljDUWCNYnuS5vLw8LrlKNKjDOsSenp4Sv71r1664dOkSTp06JTFpJz09HQAkdqkQLV/eFcOlwTrhiq4gXNz7LjpYAEBsBQ8+pK2eVhS2bGltjTUK+ZzF6tWr897D1rFv374qqWNx8PU1Wf1MGmy9X7x4UWzAiq/ufO9DmTLLly+PP/74A7///jtWrlyJlStXok6dOnBxcUG3bt0kDP+SsGPHDqxevZozyOVFEflWXBsrTs4VhS1PVr8pOmmH/Q7Tpk3DtGnTpJbN912lPadChQqoWLEi0tLSkJqaKhF85ruPrcehQ4ekrvjEkpqaCl1dXW4SBJ/DrggfPnzAqFGjEB8fL/UaaRMxFEHe7y2a3MeioaHBBVJSUlJw8+ZNfPnyhZvBXrQ/s3pXmuwW/QaiOoVNRP/48SOnU4yNjfHhwwfeNjJ37lxuEJZtI6xOkRbUePr0KYBC57tocFQ0gZhv1xtjY2OuPYnqE7b9rF27FmvXruV9LiD9OxbVKazRn5GRwSufRINjon1DT09P6jPY40W/P1t31lGYMmUKpkyZInE/Xx/Mz8/H169fpa7q/ffffwMA5s+fj/nz58ssc968efDx8UFOTg6GDRuGypUrcxM0gMLAHV9SVUl0iiL9XRRVyZCmTZti8ODB2LVrF6ZMmQJNTU1YWlrC1dUVPXv2VDiIKo2cnBzMmjWLW+2XD2ntRppOYWEn3CckJHATGefNm8dra+ro6ODr169yJVqKyoXx48dzcnbLli1gGAa5ubmYNWsWjIyMkJCQgNGjR6NKlSrIyMhA1apVceTIEejp6XEricmyNRmG4Rxgaas26ejoYO/evahUqRJ+++03ifOK2JlsW2ETOKTtksUGHj5+/CjmyyhrC/HBypzg4GCsX79eqs3Bt/Jr9erVUalSJcybN49bNWjMmDFcvy9utX9V2JokF5SnNORCuXLlxPp3SkoKcnNzYWRkJHX3xho1asg9aac4O1PU/hOlJD6atGfJ8sOk3aOMzcvaIiX97hEREZgyZYpMn/pb2Jqy3psyMRo+voVdzcpkVrdcu3ZNrqQKvoQYRfwZtg0BhTvDsTquKF+/fuVd8Y/V00V//5cvXzB+/Hhudzk20SkpKYkLpKuifYjCN3DI6lJRXcTaxNLaR/ny5Xn7vTTYbydNB40dO5ZbwT4xMVHqYDjAH2Ng5Z6hoaHEqrospqamiI+P53wuRWIMdevWxfTp07FmzRr8/vvvmD9/Pho2bIimTZvCy8tLrl1epdG1a1csXboUoaGhOHXqFDQ1NXkn8otStO3wIa3tyHp/RkZGEqtBit6n6KQdVcmXsgIbDwbEfXe+eLAyuolhGCxfvhw7d+7kYslFUZXMyMnJwfjx4/Hu3Tv89ttvEgNuytha8sStlEFdXR3NmjXj5MbXr19x6dIlrFy5Eh8+fMCcOXPEVpVVlW5WJs47ZcoUPHr0CCEhIQgJCUGlSpXg4OCANm3aoGvXrlL7nyisTpMmT5csWYIlS5YAKPR7ZCV+8MmD4r6TmpoaatSogbS0NC5xXxEZWVo2t6amJjp27Ig9e/YgLi4Op06dkljtm4+S2C9870/V+pPlV5OnisLaGampqcjPzy92tx22/6vKRiwuJsn3fWSNYZZEzyvL97IRRTE3N4eFhQWAwqSvKlWqoEmTJlJXJFeVTfg9YX8zwzBISkpCZGQkUlNTMW3aNBw4cEAilqZq/7IkbZgoGaJ2o6amJoyNjeHo6Ag3NzfesZXixp3ljbs8ffqUN9l1xIgRqF+/vlx1L0k7XLJkCdzd3ZGeno4WLVoonaCqSFzyR2vnqtTppTHGq0yZw4cPx61btxAZGYmBAwdCX18f9vb2aNmyJby9vXkTKkuCIn4XADx8+BBjxowRi+0URRnZqWws+2eD3Umn6IQAdhGAy5cv48KFC/D29i7xs1Rtex0+fFhiYShDQ0PeBWT4KImPbmZmhkmTJnG+2/z585VerFYRuaLqnKqSIq8NWhyfP3/m8haVGR/j07PKlrls2TJMmTIF/v7+8Pf3h6mpKZycnNCxY0fehdL58PHxgb+/Py5evIi4uDjORpZG06ZNYWJigjdv3iA6OhqxsbFYsmQJt/iq6JjA2bNnARSOd8pa+KVoP7p16xb8/Py4vz08PODh4SF33Lzoe5eVP6XquBEfqojPFEWavQYU7lzs7u6OCxcuIDIyEs7OzsjJycGJEyegq6srdTE2ZZA3T/DDhw8A5M+3Kkm+E19fZ+skza5j/Tk+GaaqnMuS2Ajyvufi2rWiC1qVRBcqqnsqVaokddItO8bMTtopqX30vd5naaIqH44lJCRE6sR7VT+vfPnyaN26Nc6dO4erV69yuX2BgYEoKChAly5dxCZ7lcQvKe2YZ2n4gzRphyh1LC0t0bt3b2zfvh379+/HnDlzABQ2aNYgmz17Nlq1aoWqVatyQrVPnz6Ijo7mdU6UmZ1sZGSEBg0aICIiAsuXL8eaNWtkrtChjAHFosgq5NJo3Lgxli1bhuPHj8PY2BgnT57EiBEjEB0djXnz5mHLli1i1+vp6SElJUWmIcDy+PFj5ObmokKFCmLKhnWIIyMjJQwU1qGJiorC27dvxYyo8uXLIyUlBRkZGRLKlh1Qi4uLA8MwSq3sAPyXUKPqoIwo7HcT3TGKD3lmiJcUae2PraOnp6fUAQMAvDNIlUHZ71UUtt4mJiYyE2cAfsOI730oW2bnzp3h6uqKS5cuISwsDFFRUTh48CAOHjyIIUOGiDmKynLnzh0sW7YMFSpUwB9//AFnZ2eYmJhwgZxmzZpJncmr6tUxSxv2OzRv3px3hWoWVawgzMLXHlhdYWFhUWyyU9EVGErKnDlzEB8fz23TWLduXZQrVw7q6uo4ePAg5s2bJzXQpkpk9VcdHR2xibVfvnzhdAof5ubmuH37Nu7fv8/tRiYNUZ0i2tdYncImZVWsWJHTuwzDcMY0K8/YNsLqFGm6VHTiWNHdg4D/2mR+fr7EOR0dHS4pX1SfsPc0btyYN6hw9epVfPr0Se5AGPu9dXR0xFaOiIuLQ3x8PBwcHLjd/qQ5g/LC1r1+/fp4+vQprK2tuS14RZ8nTXfp6+tLbPF68uRJFBQUcO+ievXqvPUULdPc3ByNGjXCzZs30alTJ8TGxuLs2bNc4E5V+gQoeX9XpQyZNWsWevfujUuXLiEiIgK3b99GTEwMtm3bhtWrV6tk+9ydO3ciMDAQAoEA06dPh5WVFSpWrAgtLS08f/6cdyVzluJ0CisX2MRWTU1NJCQk8Nqaurq6+Pr1q9QtnEUpztbU0tJCYGAgAgMDuR1C2EkB7969Q7t27bB3715MmjQJenp6Mm3NM2fO4MmTJwAKV1scNWoUjIyMuNWcbGxsUKlSJW5Ld75JO3xyQRpsn6tcuTI+ffoEd3d33p08EhIS8PjxY4njytpCslizZg2vzfHnn39i165dvPew/UB0pZiHDx8C4JcLReHb6ltRVGnzkFxQnVz40fjWPlpxfti3tHmBwmD+pEmTkJqainHjxqFTp06oUaMGdHV1oaamhqlTpyIwMPCb2JqyUFW7+hZ2dc2aNcV2N6xduzYcHBykXh8TE4OnT58WO7BZHKK2ragtKEp0dDRevHgBZ2dnTJgwAQ0bNkSTJk1gamqKRYsWYdiwYRK/f+XKlbh+/Trs7Ozw5MkTLnaydetWaGho8N5TUr6XHGEnV71+/brEK6wqG/Pjs2kViTEMHToUHTp0QFBQEK5du4Zbt25h586d2LVrF2bNmoVBgwYpVa+OHTtixYoV2LNnD27dugVXV1cYGxvLvIdtO6LtrWLFitDQ0EBYWJjMtlOSmKmilDW9VVLYeDCLqO9e1EZXRjedOXMGO3bsQPXq1TFr1izY2dlJ2M6qYsGCBbh9+zY6dOjATagT5XvGcYpDT08PnTt3RoMGDdCtWze8ePECz58/R926dVWqm5WJ81avXh1Hjx7F9evXcfnyZURGRnIJIv/88w8OHDhQrD3CytOSxusB1cpTRWRkadncXbt2xZ49e7B69Wo8fPgQffv2Lbb9lcR+IXn64yBqIz569KhY2y82NhYAVGYjSotJykJW+ymJnleWH6GNeXh4YMKECXJfr0oZ9r0o+psTEhIwcOBAPHr0CKtXr8a8efO4c6XhX5akDRMlo6jdWBzFxTvkjbt8+vSJd4cfLy8vuSbtlLQdBgcHcwsUPX/+HBkZGbwLPRWHIjLrR2vnqpS3JYl3qTKGVr58eW5l/ZCQEERGRuL69eu4du0atm7dir1793IrZasCRfwuhmEwadIkvH37Fn369EHfvn05u0FNTQ1r1qzhFiuTlx/ZF/rWxMTEcEn/q1atkjjPJm6fPHlSJZN2VG173bp1S+5dn/koiY9eUFAgtrjE/fv3eXczkAdlZOKPkFMFqE4msr9L2fExWflMipbZtGlTXLx4ESEhIbh69SoiIyNx4sQJnDhxAp6enli3bl2xv4fdbWfBggVYt24dt2CfNAYPHoxWrVoBKMwJHDZsGI4dOwYjIyOx6+7cuYP9+/cDKIxxr1q1Su48qFevXnG7yQOFfcXDw0Nm3JzN0WjXrp1KY1aKwpe3oor4TFGK80/69OmDCxcu4NChQ3B2dkZQUBA+f/6M7t27o2LFigo9Sxbfy9+R9VxZfV0ZGaaKnMuS2gjfy4cuiS5Upe4pSkntox8hJqEoxeWXq8qHAwrH1R4/foxevXpJ7WuqfB5QGGc9d+4cAgMDuUk77MLiRScalsQvKQ3/iO+YKv1BmrRDfBPYZD3R7davXLmC3NxcDB06lHdQ+vXr1yqtg7a2NjZv3oyRI0fi/PnzmDZtGlavXl3sill8sMKfb4eg/Px8fPr0Seq979694z3OTrapUKECkpKSJM5XqFABK1euRMeOHXH58mVERUXBycmJO+/m5oYjR47g1q1byM3NlenAswJQdLWd+/fvc7sXvHz5UuxbicIwDAICAjB69GjumLGxMVJSUpCamiqRNGFpaQkTExMkJibi6tWrxc66lAa7gnNRp6A4pL1v9ji7jStQOPPy1atXmDlzpkqSrdiypU2kYo+L1qE4qlWrhufPn2PkyJHFrsbwI8HOajU0NFQoiFxaZRoZGcHHxwc+Pj5gGAZXr17F5MmTsWPHDvTo0aPEiagXL14EAEyePFnCaMnKypIpIxTBxMQEz58/x9u3b9GgQQOJ89Lav6zy3r59i3fv3vEG1/nKY7+Dj4+PwgPi0uqXnp6OtLQ06Orqyu1csrP3GzdujN9//12ue9hZ4qLBAUXJzMxEeHg4KleujLVr10roFFXqMlZWFKdH5FlFh9Up7du3R15enoScatmyJfbt24fz589jxowZEjpFtA6iOoVdUb5SpUqcTsnKygIAqasjWlpa8uoUdpXworBJ8Lm5ubh9+3axv7UobD1E9Qnbjj08PDB06FCJe3x9ffHp0yeJneZYiuoUtuyik6XWr1+P+Ph4+Pj4KBxcLleuHNLS0vDu3Tux/s7qrpo1a+Lp06cYOnQot6p2cc/T0NCAuro6li5dKuaY3bp1C69evcKhQ4cU0oesTTFlyhTUrFkTjx8/xtSpU/Hw4UOVrt6pTH8vzTLr1auHevXqYcSIEcjOzsa///6LFStWYMGCBSpJzmd1ypo1ayT0k6pkjIGBAbS0tJCbmwttbW1eW5NdGSI0NLTEtiZf/2UnjDAMg5ycHOTm5uLly5cwNzeXaWuy7wcoXKlKVAay74eVzWlpaUhOTpawJ/nkgjTYPmdmZsbJhaK7fgGFOwwBhXJBdFUNVdpCVapU4XYX4rM5itNv7MSphg0bQktLC8HBwdDU1OSVCz86JBf+Q9VyITk5mXebcQC8u9pJw8TEBEDx9l9RSuKjFWczKeqHAYrZvNWrV8ezZ8/w+vVruXZy4ePmzZtISUmBp6cnJk6cKHG+NGxNVfqvivCt7GoNDQ00a9aMG1ioV6+eVLmcm5vLyXi+WIYi/ozoSk/SbDNXV1doaGjg77//ltB30n5/UFAQNDQ0oKuri/T0dHTu3Blnz57F7NmzeSe4f0vYfs+uuFcUaf1eGsbGxrCysuImh0uzzZWFlXvsKph8g3bSfC5FYgzVq1eHr68vfH19kZeXh9OnT2P27NlYuXIlunfvzjsZuDjYVeTZ3ZWKrk7LB9t2FGlvshB9f9nZ2bwDPIroDaIQWfFgZXQTa0MsWLCAS8ZgUaVO2blzJ44ePQorKyupMlYZW6u4uIiicbDiMDc3h4GBAVJSUvD582fUrVtXpbpZ2Tivpqam2M5Ab9++xezZs3H9+nX4+/tjxowZMu+3tLTkFiGIiIiAq6ur3M+Wh+K+k+i5ovJUERlZGjZ3o0aNUKdOHVy9ehVA8fK0NOwXVetPQj5EbcTAwECZk3Fyc3Nx7tw5AKqzEaXFJJVF1XpelfzobbwkNuGPQNWqVbF06VL07duXm0TO7kBWGv5labVh4tuhaNzFxcWFi+MqQ0na4YsXL7B06VLo6emhefPmuHDhAhYvXoylS5cqXR95+JnbeUnGeFVdppqaGhwdHbnd0ZKSkvDnn38iMDAQa9euxV9//aWS+vEhy+969uwZnj17BmtrayxcuFDiXmVkZ2nEsssq7EJvAGSO+UZGRuLDhw9SV1KXF1X352XLlpVovKckPrq/vz9u3rwJZ2dnvHr1Cjt27EDLli3h4uKidH3kQdU5VT8KhoaG0NHRUen4WEnKLF++PLp06cIlNd+5cwe//fYbzp8/jytXrsi10GjPnj3h7++P4OBg3L9/X+a1omMCTk5OGDduHNasWYNjx44B+M/PFx2TrV27tthi38XlQXl5efH2FzY2AkjGzdkcjZkzZ8q1+0Vx41DSxj6UzQEtaXxGUVxdXVG7dm1cuHABqampOHz4MACgV69eKn2OvLAyVd58qypVquD58+d49+4db07et/CzVJlzWRo2Ah/KtmtplEQXKqp7UlNTpS7Axo4VsPLlW9lHqn6fxSFLvig7XqKMLg4ODgYA3ryW0ngeUBgzMzAwQHBwMDIyMvD+/XvExcXB0tJSIse1NPwSPtjvIS1/jS9WVRr+YNmbYkaUSdhkMtHgJht05XOsoqKiVJbULoquri62bNkCZ2dnnD17FjNmzOBdib84WAHOt9XjjRs3ZG6zGRcXx3sfu8p10VVCtLS0uMRlMzMz9OnTBwAkZsL/8ccfqFevHpKSkrB161apz3/27Bn27t0LNTU1sQSOU6dOAShc0e7hw4e8//bs2SN2LQs7w5U1pEXR0NDA4MGDAQArVqzA169fpdYN4HfG09PT8fHjR9SoUUPh5IULFy7wfmP2fYuuqMsOUAYFBSn0DGmwQaXTp0/znmffI3udPLB1FHWGfhRYxcb3vqtVq4Z69erhyZMnvO1EGVRVppqaGlq0aMEFQkRXxZf1m2TByjc+Z+LcuXMqW8WObTvsIKEoKSkpXMKOouWxO2OI8vTpU7EdTljc3NwAKNcmU1JSEBERIXGc7TN2dnZyT6xs0qQJNDQ0EBISIvdWx2x/On36tNITCr58+YKCggKYmJhI1DU3N1fqe1GmbbFbtV+9epV34JINbMorU8zMzODs7AygcKBElBYtWqBevXpISEjg1SmsLiuqU1jZyq5sNnToUG57yC5duiikU9jJPqLEx8dzRrK+vj6ioqIkdBVrJOfm5uLu3bsSZbCTBkQH3+Vtx3x9g+1rampqnE5hE//T0tJKLPPYtsLaS4GBgWLn2XYcHh4uVgd5MDU1RXp6ukQ/VJU+bNiwIfr37w8AYpOw5Gn/7DV8k7eU6e/FoaoydXR0MGzYMJiYmCA5OVlsIraoTacIsmxmvjapDFpaWtzKF+xglKitGRYWxsnJT58+KWVrHjlyBADQoEEDsT7btm1b6Ovri8mFmJgYAP9NBJNla8pK5GDfD9vW1NTUeCceiMoFWW0P+K9/sLuFySsXgMIAvaJ2C7tDGd+qHqLyvqjNkZycjLCwMKnlpqSkYOHChdDW1saqVauwcuVK6OjogGEYXrnwI0By4T++tVzgKzMsLIzbTU8eTE1NUb16dSQlJSEyMlLivDSfqSQ6KSwsjFdG8PmCxaGMzdu0aVMAwMGDB+W+pyiyvvXLly/x4MED3vuUaVul4b8qgrJ2tSyk2RxsjAIArl+/LrUtb926FR8/fkSDBg14EzIV8WfYNsRXH5a0tDSUL1+edwBDWt9OS0uDlpYWrl+/DgcHB6xYsQKjR4/Gp0+f4O/vz3uPsn6uopiamqJq1apITEzkjfXw+bHFMWzYMADAX3/9heTk5BLXURQtLS3Y2dkB4O8Hjx49Qnx8PPT19WUm8sqKMRRFU1MT3bp1g42NDTdhWVm8vLxgYGCAatWqwcPDo9jrlWlvstDS0oKNjQ0YhsGFCxckzkdERCikN4j/kBYPVkY3fQsbIiwsDCtWrICJiQk2bdrEa38DytlabFzkwoULvPax6C6S8lBcfI5dOAD4z95WVjfzoao4r6mpKUaMGAFAtsxh0dTU5BZRW7p0KW/8pSTUqFEDNWrUQHJyMq+evHz5MlJTU1G7dm1unEVaPeWVkbJsbkXp0aMHDAwMYGFhUay9WBr2S2noT0I+WBvx33//lem3l4aNqOrxHmX0fFm2EVWJqmxCeZ8FSI9BKYuDgwPatGmDvLw8sRheafiXpdWGiW+HqsfGAdltW9l2mJeXh+nTpyMzMxN+fn5YuXIl6tWrh2PHjomt9l0aKNvOlY37qZLi5Exp9GFVlWlsbMwtjMU3dq/qdyvN72L9Ab42m5qaivDwcN7yvnUsuyySl5fH+XCBgYFSc5S8vb1RUFAgMZ4sjR9JbxXXXpX10e/fv4/169fDwMAAq1atwrJly8AwDGbOnFnqk5+V0Rul1W8VRZa9q6mpCWdnZ5WOj6myTDs7O3Tr1g1AoT3KImuBRS0tLW7h1PXr18ssv6jdO2jQIM6/Bv4bE5DVvqTlQck77qoKrKysoKuri9jYWN4JE9LiRiXJARVFWnxGVX1ATU0NvXr1QnZ2NjZu3IiIiAjUr1+fi5d9a6ytrVGxYkXEx8dzY/uyYNtR0XwXoHDxUNYXLM3fo8qcS2VtBEURzRNLT0+XOK9oPFRZXais7pE1xmxmZsZN2vlW9pGq32dxsRRZ8kXZNqKMLg4ODoaenh43dl3azwMK342npye+fv2KoKAgqbvsAN/ORjM0NISmpibevn0rIZNzc3N5cxhKo240aYcodR48eMAlqYjO9mYnp5w6dUpsNmFCQgLmz59favXR09PDli1b4OjoiMDAQMycObPY7caKwiYznjp1ipuQBBTOkl28eLHMewsKCvDHH3+ITV65f/8+/v33X6ipqaFJkyZi11epUgVJSUmcghs5ciR0dXVx7do1MaPHz88PWVlZ0NTUxPr167F582YJ4XL79m0MHToUWVlZGDRoEBd4zs/P54zwzp07S627o6MjqlatiqdPn4rNxGcV2r1793jvGzx4MBo3bozHjx9j8ODBePLkicQ1r1+/xuTJk7nkblHu3bsHhmHEVnuXl7dv32LDhg1ixw4ePIjo6GhUrlxZbHbm0KFDoauri+XLl/MmGLBGorQVwIrSoUMHVK5cGbdu3ZJI1Nq9ezfu37+PqlWrKjRDtE+fPjA2Nsa2bdtw8OBBibabl5eHq1evijlq3wrWkJI2oDV27FgUFBRg4sSJvJM/Pn/+jEOHDin0TEXLfPDgAS5cuCC24j1QOJDGJvezu6/I85ukwcq3I0eOiBmTT5484d3aWVm8vb2hra2NgIAAMWMuNzcXS5cu5Z2pLQs2GLlr1y7Ex8dzxzMzM7F48WJeJ7tdu3Zo0KABAgICsHHjRol3yzAMbt26hVu3bvE+c/ny5VziM1AoCzZu3AgAXLK/PFStWhU9evTA27dvMXXqVN6Jny9fvhQL3jdq1AguLi5ISkrCvHnzJN7Xmzdvil0xzNjYGBUqVMDjx4/FfmN+fj5WrVrFa3gDyrUtMzMztGrVChkZGViyZIlY24qOjsaBAwegoaGh0HtjE8lev34tplPU1dWxfPlyaGlp8eqUgoICTJ8+HUOGDOF0iqamJv79918A4N5/586dpbYRUZ1y+PBh7v2xOoVvIhU7McnU1BSZmZlS3wO7Ug1fAJf9naI6xdbWFm5ubrh9+zYWLlzI65wBhQErdrVVoFDmsn2tVatWqFGjhsQ9JZV5bFsxNDSEuro69uzZI6ZvfX19oa6ujtzcXNja2orJMJZ79+7x6i5HR0eoq6tj1qxZuHHjBnec1YfLli3DwoULJRJ4iurDr1+/Yvfu3RJ2R0FBAfe+RJNX2N/07NmzYn83Xx9Rpr8XhzJlBgUF4c6dOxLX3b9/H0lJSdDX10eFChXEfpOoTScvrE5htxtnOXfunNgqZCWlb9++AAonsOjo6HC2ZnJyMlasWMFdJ00uALJtzePHjwMAZs+eLXZPgwYNkJmZiaCgIE4uJCUlQVNTk9teVpatKTrhXVRP3bx5E9u2bQPwX9DMycmJd4VUUblQnHxm+wcb7D179qyYXMjMzMT48eN55YKjo6PCthDbhjIyMiSCPf379+fk3fbt2zl5mJOTg5kzZ8oMaB06dAhpaWmYPHkyzM3N0aBBA0ybNo17RlG5wJKRkYEjR46oPLFPHkgu/Me3lgvr168XW3GoqFxQtLxly5aJJW6L2n9FKYmPlpmZiaVLl4rJqitXruDs2bPQ1dVFjx495K67Mjavj48PDA0NERoaip07d0rY0nfu3Ck2oZT91hcvXhSboJCWloY5c+ZI7efKtK3S8F8VQVm7WhbS5IaDgwOXrPz161cMHjxYbBAvLy8PW7Zswfr166GhoSFzJUR5/RlbW1tu5ah///2X196sXr06UlNTJQYF0tPTeWUyUJgYnZWVBR0dHaxYsQIaGhoYO3YsqlevLnWChLJ+rjKwPuby5cvx5csX7vjbt2+xadMmhcvr1KkTPD09kZiYiL59+yIqKor3Oj5ZLA8DBgwAAGzYsEGsTaSnp+OPP/4AwzDo06cPt4uMIjGG69evIzw8XCKO8/r1azx9+hRqamolWkWwS5cuuHHjBq5cuQI9Pb1ir69Tpw5ve9u5c6fU9lYc7Pdet24dEhISuOMpKSlYuXKlUmUShfDFg5XRTaxeOXjwoFTbuSQ8f/4ckydPhoaGBjZs2CBzFWRlbC0XFxfUq1cPr169kpAhBw4cQHR0tEL13bdvH37//XexGBhLSkoK/Pz8wDAMrK2tudVjldXNfCgT5925cycSExMlyrpy5QoA8MYE+BgyZAjs7e3x6NEjDBw4kNc/KSgo4F0MRR5Yebp06VKx95SYmMjZkQMHDuSOKyIjFbW5FWXkyJG4ceMGTpw4Uey1pWG/AKrXn4R8sDZiVlYWhgwZIhHPFrURtbS0VGYjFheTjI+PR2hoqEK/RRk9X5ZtRFWjqE2oLKX5zidMmAA1NTUcP36cs8tKw78srTZMfDtUPTYOyG7byrbDjRs3IiYmBq1bt0afPn2gq6uLlStXQktLC/PmzRPzP1SNsu1c2bifKjE0NISWlhZev37Nm0hY0jFePpQpc//+/bzJ1Xw2bmnKTj6/q3bt2lBXV8f169fFbLvs7GzMnz9fqdhLacSyyyJXr15FcnIyBAIB744LLJ06dQIALtGzOH4kvVVce1XGR8/KysL06dORm5uLRYsWoWrVqmjatCkGDRqE9+/fY8GCBSqpuzSU0Rvf0s6URXHj06NHj+YdN2dRZnxM0TLfvXuHY8eOSSyGnZ2dzd3PJxOl4eXlhZo1a+Ly5ctSd3SoVKmSxJiArq4uN8arqamJdu3aARAfkxX132XlQRX3/fv06cPFMiMjI3nzN6OiouTKgStXrhy6deuG/Px8/PHHH2Lf6t69e1wuS1GUyQFVJD6jyj7A5ojt2rULDMN8t112AEBbW5sbZ5kzZ47EDiVfvnwRS4Dv2bMndHV1cebMGVy+fJk7XlBQgLVr1yIhIQFWVlalOmlHlTmXytoIilKrVi00a9YM6enpWLZsmZhNd+XKFYUXvlBGF5ZE92zcuFGsX4mOMYvGR76VfaTq91lc/2bly/79+8XiRHFxcUrvJKmoLv7y5Qtu3bqFpk2bSl1gS5XPE4XdxTwgIACBgYFQV1fnbDtRSsMv4UNbWxt2dnZISUnB3r17ueN5eXlYvny5WFtlKQ37UVO56hMEP35+ftz/5+bm4u3bt7h79y4KCgrQunVrbuY3ULjdVsOGDXH//n20a9cODg4OnKFpbm4Oe3t7hQfa5EVfXx9bt27F8OHDERAQwCVhsKt5F0etWrXQvXt3nDhxAt27d4ejoyOysrJw9+5dtGjRAllZWVK3S2vdujXi4+PRtm1bODo64suXL9zM7DFjxkhs6eju7o49e/bAy8sL9vb20NHRgZWVFW7duoUtW7Zwgf7379/j3bt3GDZsGI4cOYK1a9di586dsLe3h66uLp49e8YNQPr6+mLmzJncM8LCwvDp0yfUqVMHVlZWUn+3uro6OnbsiB07duDkyZPcVoEtWrSAmpoaIiMjMWbMGIn7NDU1sXXrVkyZMgVXrlxB586dYW5ujtq1a4NhGLx8+ZKrG59ByTofRbeElYdevXrB398fFy9ehFAoxMuXL3Hv3j1uUEU0kaF27dpYvXo1pk2bhgkTJqB27dqoV68e9PX1kZCQgAcPHiAzMxMnTpyQa+tdfX19rFq1CqNHj8a8efNw8OBB1K1bF8+ePcODBw+gr6+PNWvWKBTYr1ixIjZt2sSV+ffff6Nhw4aoWLEiPn36hAcPHiAtLQ0bN26EQCBQ+H2VhNatW2Pjxo1Yvnw5rl27xm2JN23aNBgaGqJLly548uQJNm/eDG9vb1hYWMDMzAwMw+D169d4+PAh9PX1FXIqFC3z3bt3mDBhAipUqABra2tUrlwZX758QVRUFDIyMtC6dWvY29tz5bu7u+P48eOYOnUq3NzcuAHfJUuWyKyXt7c3duzYgZCQELRv3x42NjZITU1FVFQU2rRpg3v37qlkS0UzMzP4+flh0aJFGDZsGBwdHWFiYoI7d+4gLS0NXbp0kTuABRQOTA4dOhTbt29Hz5494eLiggoVKiAqKgra2tpo3bo1QkJCxO7R1NTExo0bMWzYMKxbtw579+6FUCiEkZERUlJSEBcXh6SkJMyaNUvCubKzs0Nubi7atWuHJk2aIDc3F9evX8fXr1/RtWtXzvmXF9YRPH/+PK5evQpzc3PUqFEDmZmZePr0KV6+fIk2bdqIJRquXLkSgwYNQmBgIMLCwuDg4ABtbW28fv0acXFxmDlzJoRCodRnampqYvjw4Vi7di18fX3RpEkTVKpUCXfv3kVSUhL69+8vZuixKNu2Fi1ahH79+uHEiROIioqCnZ0dkpOTERkZifz8fPj5+Sm0wp9oEoOoTgEKJzVt3boVkyZN4nQKG4gpX768WMD68ePH6NOnD3Jzc9GxY0ecOXNGTKdIayPsRI65c+dybYTVKUWDqfn5+Vx7njNnDv7880+p74Ftx6dPn4afn5/YKjORkZHQ0NBA8+bNxcpfuXIlhg8fjn379iEwMBDm5uaoUqUK0tPTuWSQBg0aYMSIEXBycoKJiQnu3r2LN2/eoEqVKpg3b57E+xUIBHj06BEnn7KzswEUJj/PnTtXLplnZ2cHY2Nj3LhxAzVr1sSbN2/g4+MDKysr1K5dG7dv30ZBQQHU1NRw584dtGvXjtNd7GqV+/btQ69evSR0V40aNTBv3jz88ccfGDhwIAQCAerUqQNNTU1Uq1YNL168wL59+3D16lU0aNBAqj7Mzc3FkiVLuESFxYsXQ0tLC/fu3eMCgKITJdzc3KCjo4Ndu3ahfv36AIBLly6hU6dOqFevHoDCPhIZGYnBgwfDxcUFenp6MDQ0xLRp07g2oGh/Lw5Fy7xx4wZ2796NqlWrwtLSEuXKlcPHjx9x69YtbmKGtrY2Vz6fTVe3bl0MHz5cZr2GDx+Oq1evYvXq1Th37hzq1q2LFy9e4P79+1xbVwWdO3fGxYsXce7cOW53l3HjxiErKwtmZmaws7PDnTt3sGTJEixZskQhW/PAgQPIysqCkZGR2E4DQGEwZteuXZg8eTKaNWvG9RNzc3MuaCDL1vT19cWBAweQn5+PRYsWYdOmTfj69SuSkpK4CX7Z2dkwNDSUujCAqFwwMDCAsbExzp8/D19fX9SsWRPq6uro0aMHHBwcOHtxwoQJAAoD18OHD+d22Pr8+TMYhoGRkZGEXBAKhahfv75CthD7LbKzs9GtWzdYWlpCS0sLDg4O6NGjB0aNGoXNmzfj1q1baNy4MYyMjJCUlIScnBzo6+ujYsWKvAGS58+fo2nTpmK7Ifn6+uLKlSsICwtDQkKChFx4+/Yt4uLikJOTg3bt2ikV1CkJJBf+43vIhU6dOqFJkybQ1NTE9evXxeSCvAwZMgSXL1/G7du3OfsvJycHERERaNq0KTQ0NCS2Iy+Jj9alSxdcvHgRkZGRsLW1RWJiIqKiosAwDBYuXCiXT8eijM1rYGCAv/76C2PGjMHSpUuxZ88e2NjYICsrC8+ePcPLly9x4sQJGBsbS32ujY0N3NzccO3aNXh6enK7JEZGRsLQ0BBt2rTBpUuXJO5Tpm2Vhv+qCMra1bKQZXP7+fmhoKAAe/bsQVxcHDw8PGBgYAAdHR0kJydziUI1atRAo0aNeMtX1J9ZvXo1unfvjvj4eLi4uMDQ0BC6urqoXr06Xr9+zdlNkydPxt69e7k2mpqaisGDB2Pnzp1i5eXk5HD1zM7Ohp+fH6pVq4b4+HgkJCRAU1MTeXl5YomQQPG+uyoZPnw4rly5gjt37sDDwwMuLi7IycnBjRs30KRJEzAMwzu4KYtVq1ahfPnyOHr0KAYMGABTU1OYm5tDT08Pnz59wosXL/DhwwdoamqiY8eOCpXdvn179O7dGwcPHkTnzp3RpEkT6OrqIjIyEsnJybCzs8PEiRO56xWJMcTHx2Pp0qUwMjKClZUVDAwM8PnzZ0RGRiInJwe+vr4lmrSjKCNHjsT06dPF2lt8fDyePXvG297koWvXrrh48SIuXryI9u3bc7L9xo0bYnpD1iqgBD8mJibo06cPdu7cyfnuyugmX19fHD9+HPv27UNkZCSEQiESEhJw69YtDBkypMQ2hL+/P9LS0lC7dm0cOHAABw4ckLjGw8OD2w1KUVtLXV0dy5Ytw+DBg7F+/XqcP38eAoEAL1++xP3799GvXz/s27dP7vrm5ubi0KFDOHToEExNTSEQCFCuXDkkJibi3r17yMzMhJGREf7880/uHmV1Mx/KxHk3bNiA5cuXi8XW4+Pj8eLFCxgYGHC7DxeHlpYW/vnnH0ydOhWXL19G9+7dUa9ePdSvXx/a2tpITEzEkydPkJycDD09PbRt21bu9woULuJ1/fp1hIaGcnqSYRhEREQgIyMDHh4e6NevH3e9IjJSUZu7NCkN+wUoHf1JyIeojdivXz/Oj8/KysKdO3eQnJyMihUr4q+//lKZjSgrJvnw4UO8f/8eAwcO5N3VRxrK6PmybiOqEkVtQmVh477SYlAlwcLCAh4eHrh48SK2bduG2bNnl5p/WRptmPh2qHpsHJAdw1OmHUZHR2PLli2oXLmymF1mbW2N8ePHY+3atZg1axa2bdsmdTJlSVGmnSsb91Ml2traaNasGUJCQnhjyyUZ45WGMmUeOHAACxYsQIMGDVC/fn1oaGhw4w06OjoYO3YsV37NmjUhFApx//599OzZEw0bNoS6ujrc3d3Rpk2bEr0vPr/L2NgYPXv2xKFDh9CtWzc0adIEOjo6uHXrFvLz8+Ht7Y1jx45JlPU9YtllDXbxKVmLCgOFu5kbGxvj0aNHiIuLK3Yc/EfSW8W1V2V89GXLluHZs2fw9vYWax9Tp05FeHg4Tp8+jZYtW4rl5qkSZfRGado8iiA6Pv348WNUqVIFampqGDZsGOrVqwdHR0ep4+bKjo8pWmZqaipmzZqFRYsWwdraGlWrVsXXr18RHR2N5ORkWFtbi/kTrVu35haxDg8Px5w5cwD8Z8NraWlhzJgxmDNnjtTJRqNHj8Zff/3FOyagpqaGvLw8hIWFwcPDA97e3tiyZQtSU1Nx8eJFTJo0qdg8qOL6QcWKFdGpUyccOXIEx48fx/Xr17nYCLvAiJ+fn9w5cFOmTEFkZCSuXLkCDw8PODk5IS0tDdevX0fv3r15fXRlckAVic+osg8YGRmhXbt2CAwMhLa2dqn1dXkZPXo04uLiEBQUBE9PTzg6OsLY2Bjv37/HgwcP4Orqytl7NWrUwMKFCzFr1iyMHj0aDg4OqF69OmJjY/H8+XNUrly51Bd+UmXOpbI2gjIsWLAAffr0weHDh3Hjxg3Y2Njg48ePuHnzJvr166dw7ElRXais7qlRowaEQiHnV2tpaeH69etIS0uDi4sLfH19xa7/VvaRKt9ncbGUJk2awNnZGZGRkejUqRMcHBzw+fNn3L17F76+vkrF4xXVxaGhocjNzYW7u7vCz1LmeaI0btwYpqam3CK4TZs25R0HKw2/RBrjxo3DsGHD8Oeff+Ls2bOoXLkyYmNj8fXrV3h5eXGLEYuiavuRJu0QKkW00aqrq6NixYpwdHREt27d4O3tLTYpRltbG3v37sXatWsRGhqKkJAQVK1aFQMGDMC4ceMwcuTIUq1ruXLl4O/vj+HDh+PEiRNQV1fHkiVL5J6488cff6BKlSoICAhAWFgYqlevjpEjR2LkyJEyB7EMDAxw8OBBrFq1CmFhYUhPT0f9+vUxaNAgXoU9ZcoUMAyDS5cu4ezZs8jLy4O9vT309PRw6dIlPH78WGzliQYNGuD8+fPYs2cPQkJCuIGtypUro1u3bujbt6/YpATgv50IinOIgcKVLHbs2IHTp09j5syZ0NTUhJmZGVxdXXH9+nUkJiZyW7uJUr58eWzduhVXrlzBqVOnEB0djZCQEKipqaFatWrw8vJC9+7dJXYaAgp3NjA0NOQGdBXB3t4e3t7e+OuvvxASEgKGYdC0aVNMnDiR1/j18PDAqVOnsGPHDoSHhyM8PByampqoUqUKWrdujbZt23IJxvLQtGlTHDlyBJs3b8b169fx6NEjGBgYoGvXrhgzZgyXnKwIdnZ2CAgIwM6dO3HlyhVuZVkTExM4OTmhbdu2Sm1nV1Ksra2xcuVK7NixA9euXeOcvjFjxnBGCZuQ+++//+L27dt49OgRypUrh6pVq6Jv375o3769ws9VpExbW1tMmjQJ169fx/Pnz3Hz5k1UqlQJQqEQPXv25Gb4srRr1w6zZs3C4cOHERISws3kLW5ihaGhIY4cOYKVK1ciKioKwcHBqFmzJiZOnIhhw4YpPNAti/79+6Nq1arYunUrYmJioKOjA0dHR0ydOlXhbRsBYObMmahXrx727NmDyMhIVKhQAW5ubpg2bRrvTlhA4YoaJ06cwL///ouLFy/izp07yM/PR+XKlWFhYQF3d3d06NBB4j5tbW38888/WLNmDYKCgvD582fUrFkTvXr14lZkUARdXV34+/sjICAAx48fR3x8PO7duwdDQ0OYmpqia9euEjO2q1atiiNHjmDXrl04f/48wsPDoa6ujmrVqqFfv35o3bp1sc8dPXo0qlWrhl27duH27dvQ0dFB48aNMXHiRDx48ID3HmXbFlvfrVu3IigoCBcuXOC2sBwyZAiaNWsm59sSR1NTk1enuLq6iukUNiE/Pz8fnp6eyMjIwIMHDxAVFcXpsmvXrgEQ1ynS2kjFihUBFOpkNqGO1SlsOSwRERFITEyEqakp2rRpAwcHB5nv4erVq3j8+DGuXr3KOR95eXm4ffs2WrVqJeEIGBsb48CBAzh06BBOnz6NuLg4blc2HR0d5OTkYOHChXj+/Dl2796Nu3fvQk9PD926dcOUKVN4B6ysrKwwb948Tj6xq0EUFBTILfN0dHSwZcsWrF27lpsoxTAMnjx5gocPH6JGjRoYPnw4OnbsiCNHjojpLjYZrm/fvlJ1V9++fWFnZ4ddu3YhMjISISEh0NPTQ9WqVdG+fXt8/foVL168kKkP9fX1MW/ePKxfvx6fP39GeHg4dHR0UL16dfTs2ZNbpZ6latWq2LRpEzZu3Mjt3BcXF4fExEROL/r6+iI1NRWnT5/GhQsXkJubC1NTU25AQ5n+XhyKlunt7Q1NTU1ERUUhJiYGX758gYmJCVq0aIFBgwZJ6GI+m87Z2bnYQTonJyfs27cPa9euRVxcHF68eAGBQID169fD0tJSZcn5QGEysbW1NQ4ePIjXr1/j48eP6NixIxYtWsQNjDVu3FhhW5MNGLMrqYpiYmKCbdu2YcWKFbh69So3wevdu3fIy8sr1tasW7cuWrdujaCgIGRlZYmtfsHuYFG+fHkEBATw2qjv3r2TkAuifY5N8G/cuDFnO3p4eMDa2hoxMTGoWLEivn79ipSUFDAMA01NTdja2mLp0qW8u28pawuZmZkhJSUFgYGByM/PR35+Pnr06IHJkyejTp06WLVqFZKSkvD+/XtoaWnByckJ69atQ8+ePcXKYZNe9PT0sHz5crGBbDU1NSxduhRdunTBly9f0KxZMzx58kRMLnTp0gXt2rUr0crVykJy4T++h1w4cuQIrl69CkNDQ3Tu3BlTpkwRGzCXB21tbWzfvh1///03AgICEBwcjCpVqmDw4MEYN26c1PavrI9Wu3ZtHDx4EKtXr0ZYWBiys7NhZ2eHUaNGyWXjFUUZm9fFxQUnT57EP//8g6tXryIoKAjlypWDqakpJk6cCDMzs2Kfu2nTJvz99984d+4cQkNDYWxsjI4dO2LSpElYvnw57z3Ktq3S8F8VQRm7WhaybG51dXXMnTsXnTt3xpo1a3Dnzh1u5TMNDQ2YmJjA09MT3t7eUstX1J8xNzfH33//jcWLF+Pdu3ecTM7IyECDBg3g6+sLY2Nj7N+/H3FxcdxqbpUrV4a7u7tEcuX//vc/vHv3Do0bN0Z+fj53j7W1NebPn4/g4GDs2LEDN2/eRG5uLmcbyuO7qwq232/atAlnzpxBcHAwqlWrhiFDhmDUqFFwdHSEgYGBwmX++eef6NOnD44cOYLIyEhEREQgNzcXFStWRP369eHj44Pu3btLLIwjD4sWLYKDgwMOHDjALQpQq1YtDBo0CIMHDxYblFckxtC6dWukpKTgxo0biI+PR0pKCoyMjNC4cWP069dPpXECeejatSsqVaqETZs2SbQdhmGUmrSjpqaGtWvXYseOHTh69ChCQ0NhZGSErl27YtKkSfD29oaamhoqVaqk+h/0CzBixAgcPHhQzHdXVDfVrVuXi1fFxMQgODgYdevWxaJFi9CrV68S2xDs6pQvX77Ey5cvea8xNTXlYrzK2G+2trY4cOAA1q5di5s3b+LNmzcQCoXYvHkz9PT0FJq007NnT1SvXh1hYWG4f/8+YmJikJqaCj09PdSvXx8tWrTAgAEDuAn6LMroZmkoGuedO3curl69itjYWG71vurVq2PIkCEYMmSIQpP/ypcvjy1btuDatWs4efIkbt++jbCwMOTl5cHAwACWlpZwc3NDt27dZE4y5kNDQwN///039u3bh+PHjyMsLAwAUL9+fXh7e6NPnz5i4zCKyEhFbe7SRtX2C1A6+pOQD1Ebcf/+/YiKikJQUBC0tbVhZmaGPn36YODAgTJtJkVtRFkxSTMzM/j6+irsyyqj58u6jahqFLEJlaVo3JcvBlUSxo8fj6CgIBw6dAijR4+GkZFRqfiXpdGGiW+LqsfGi4vhKdIOMzIyMH36dOTn5+PPP/+UsMtGjhyJ0NBQXLt2Dbt27cLgwYNL/D74UKadKxubUTVLlizB8uXLER4eLhFbBpQf45WFomX+9ttvCAoKQkxMDOffV61aFT4+Phg6dKhEPGr9+vVYsWIFbt68idjYWBQUFKBatWolnrQD8PtdCxYsQL169XDkyBFERESgQoUKaNq0KSZPniw1Gfd7xLLLEunp6QgODgaAYhdc0dDQQPv27bF3716cPHmy2Ek7P5rektVeFfXRr1y5gv3798PMzAxz584VO6etrY1Vq1ahZ8+eWLRoERo3bqxUXEweFNUbpW3zyIvo+PStW7eQmZkJoNB2ZuWMrHFzZcfHFCmTXbQ3IiICT548QUxMDPT09FCzZk2MGjUKvXv3FlukwtramptsnpCQgCNHjgAQt+G7d++OLVu24NWrV7z1s7KykjomYGpqir///hubN2+Gh4cHDA0NsXDhQkyaNAkFBQVy50EVJ7fZPIsWLVrg/fv3XGyEjTPNmDFDbl/fwMAA+/fvx19//YWgoCAEBQWhZs2amDp1KoYMGSI1GV/RHFBF4jOq7gNNmjRBYGAg2rVrp3JfTVE0NTWxfv16nDx5EkePHsX9+/eRnZ0NExMTtGrVCn379hW7vnv37qhVqxa2bt2K6OhoxMTEwMTEBH379sWYMWO+yaJWqsy5VMZGUAYzMzMcOnQIa9asQVhYGIKCglCvXj0sXboUTk5OCk/aUUQXlkT3qKmpYd26ddi4cSMCAgLw8eNHVKlSBf369cOYMWO4xUtZvpV9pMr3WVwsRU1NDZs2bcKqVasQFBSEK1euoHbt2pgzZw769u2rdDxeEV0cHBwMNTU1pTZLUOZ5oqipqaFz587YsmULgMIFN6VRGn4JH66urvj777+xYcMGxMbGQl9fH02bNsW0adN4J+wAqrcf1RjRPRYJgig1bty4gYEDB8LLywvLli373tVROUFBQRg3bhxmzpwp94p+8hAdHY0+ffpg+PDhmD59usrKJQji+/HmzRu0adMGzs7O2LNnz/euDvEDUlo6ZcuWLVizZg22bt2Kli1bqqxcgiBKH5ILBEHIy7FjxzBr1iyMHz+e2xWLIFQJ+TOq4c6dO+jduzeaN2+Of/7553tXhyhlPnz4gDZt2qBWrVo4e/bs964OQRBEmYX0548L2Yiqgdo4QRAEQRAEQRCEdIYNG4awsDDs3r0bLi4u37s6BMGLUCiEqakpN0mX+D7k5eXB1dUVtWvXxuHDh793dYj/R74tRQiCIIrBw8MDjRo1ws6dO7nVa1XB1q1bUbFiRYwYMUJlZRIEQRA/NqWhU7KysrBnzx44OjpSYj5BlEFILhAEQRBE2eTBgwfcqogsr1+/xrx58wBAYsdbomwTHx+P3NxcsWOfPn2Cn58f8vLy6HsTBEHICelP4meH2jhBEARBEARBEIRixMTE4Nq1a2jYsCFN2CEIolhSU1Ph6+uLiRMnfu+qECJoFn8JQRCEfMyYMQMDBgzAoUOHMGDAgBKX9+DBAwQHB2PatGkwMDAoeQUJgiCIMoOqdcqBAweQmJiITZs2qaB2BEF8D0guEARBEETZY8qUKUhPT4dAIICBgQHevXuH2NhY5OTkwN3dHV26dPneVSRUyMqVK3Hv3j2Ym5ujcuXKSExMxP3795GZmQkbGxuV7phIEATxM0P6k/jZoTZOEARBEARBEAQhH6tWrcL79+9x+fJlMAyDSZMmfe8qEQRRBjA2NsaECRO+dzWIItCkHYIgVIaTkxMePnyosvIsLS1VWh5BEARRdlC1Thk8eDAGDx6ssvIIgvj2kFwgCIIgiLKHr68vzp49i4cPHyI1NRXa2tqwsLBA165d0adPH6ipqX3vKhIqxNvbGwDw8OFDREdHQ0NDA3Xq1IGnpycGDx4MHR2d71xDgiCIsgHpT+Jnh9o4QRAEQRAEQRCEfJw5cwbv379HjRo1MGXKFHh4eHzvKhEEQRBKosYwDPO9K0EQBEEQBEEQBEEQBEEQBEEQBEEQBEEQBEEQBEEQBEEQBEEQBEEQPxO00w5BEARBEARBEARBABAKhVLPLV68GD4+PmLHoqOjsWHDBty5cwcFBQWwsLDAyJEj0apVK94ynj59iv/973+IjIxEVlYW6tevj4EDB6J79+681yckJGDt2rW4evUq0tLSUKtWLfj4+GDgwIFQV1dX9mcSBEEQBEEQBEEQBEEQBEEQBEEQBEEQBEEQBPGNoJ12CIIgCIIgCIIgCAKFk3ZMTU3h5eUlcc7d3R1WVlbc3+Hh4RgxYgR0dXXRqVMn6Onp4ezZs0hISMDSpUvh7e0tdv/Dhw/Rt29f5ObmomPHjjA2NsalS5fw4sULTJgwAePHjxe7PiEhAT179sSnT5/Qrl07mJmZITw8HLGxsfD29sbSpUtL5yUQBEEQBEEQBEEQBEEQBEEQBEEQBEEQBEEQBKEyaNIOQRAEQRAEQRAEQaBw0o6zszP27Nkj87rc3Fx4enri06dPOHz4MLdDT3JyMry8vJCeno5Lly7BwMCAu6dv376Ijo7Gtm3b4ObmBgDIyspCv379EB8fj8DAQNSrV4+7ftq0aQgICBDb4Sc/Px9jx47F5cuXsXPnTjRt2lTFb4AgCIIgCIIgCIIgCIIgCIIgCIIgCIIgCIIgCFWi+b0rUJZgGAYFBfLNcVJXV5P7WuLHgr5d2UXeb6eurgY1NbVvUKOyDcm8XwP6dmUXknmqRRGZB1DfKavQdyu7KPLtvoXci4iIwNu3b+Hj48NN2AEAIyMjDB06FH/++SfOnTuHPn36AACePn2K27dvw9XVlZuwAwC6uroYO3Ysxo0bh+PHj2Pq1KkAgPT0dJw7dw516tThJuwAgIaGBiZPnozLly/j8OHDJZq0Q7berwF9u7IL2XqqhWTerwF9u7ILyTzVQjLv14C+XdmFZJ7qIbn3a0DfruxCck+1kMz7NaBvV3YhmadaSOb9GtC3K7uQzFM9JPd+DejblV1I7hElhSbtKEBBAYPk5Ixir9PUVIehYTmkpWUiL6/gG9SMUBX07couinw7I6Ny0NAgpVgcJPN+fujblV1I5qkeeWUeQH2nrELfreyi6LcrqdxLTU3FgQMHkJKSAmNjY7i4uKBWrVpi10RFRQEAXF1dJe5v1qwZdw07aUfW9a6urlBXV+euAYDo6Gjk5ubyTsoxNzdH5cqVERkZqeQvLIRsvZ8f+nZlF7L1VA/JvJ8f+nZlF5J5qodk3s8PfbuyC8m80oHk3s8Pfbuyy7eQe8eOHcOsWbNkXtOjRw/8+eef3N8JCQlYu3Ytrl69irS0NNSqVQs+Pj4YOHAg1NXVJe5PS0vDunXrcPHiRSQlJaFatWro0qULRo8eDR0dHYnrs7OzsXnzZgQEBODDhw8wNjZG27ZtMXHiRFSsWFHh3ygKybyfH/p2ZReSeSTzCMWhb1d2IZmnepkHkNz7FaBvV3ahuB6hCmjSDkEQBEEQBEEQBEH8Pw8fPsT8+fO5v9XU1NCjRw/Mnz8f2traAICXL18CAGrXri1xf61ataCmpsZdU9z1+vr6qFKlitzXs8dv3bqFzMxM6OvrK/oTOTQ1JYPTRdHQUBf7L1F2oG9XdqFvRxAEQRAEQZSEXzGxiSCIXxcLCwuMHz+e99zx48fx9u1bbpEdoFDe9ezZE58+fUK7du1gZmaG8PBwLF26FA8fPsTSpUvFykhPT0f//v3x6NEjNG/eHF26dEFMTAw2bdqEO3fu4J9//oGGhgZ3fX5+PkaNGoWIiAg4ODigffv2ePr0Kfbs2YMbN25g//79KF++fOm8DIIgfnpI5hEE8StBMo8gCIL42aBJOwRBEARBEARBEAQBYNiwYWjfvj3q1KkDhmFw7949rFq1CkeOHIGWlhYWLFgAoDCIC4A38KqlpQVdXV18+fKFOybreva46KQdea5nr1N20o66uhoMDcvJfX3FinpKPYf4/tC3K7vQtyMIgiAIgiCUgRKbCIL4lbCwsICFhYXE8dTUVGzduhUGBgbw8PDgjq9cuRIfP37E4sWL4ePjA6BQTo0dOxbHjh1D165dxXa/9vf3x6NHjzB69GhMnjyZOz5//nwcOHAAx44d48oBCidORkREoFu3bli+fDnU1ApXV966dStWr16Nf/75B5MmTVL1ayAI4heBZB5BEL8SJPMIgiCInw2atEMQBEEQBEEQBEEQAGbMmCH2d7NmzWBjY4MuXbrg0KFDGDduHExMTL5T7VRLQQGDtLTMYq/T0FBHxYp6SEv7ivx82qK7LEHfruyiyLerWFGPduQhCIIgCIIgxKDEJoIgCCAgIAA5OTno1asXt3t2eno6zp07hzp16ojJKQ0NDUyePBmXL1/G4cOHOZnHMAyOHj2K8uXLY8yYMWLl//bbbzh69CiOHDkiVtbhw4ehpqaGKVOmcPIOAIYMGYKdO3fi6NGj+O2338TOEQRBlBSSeQRB/EqQzCMIgiDKKjSqTxAEQRAEQRAEQRBSqFSpEtq1a4f8/HzExMQAEN/ppii5ubnIyspChQoVuGOyrmePK3q96HXKkpdXUOw/dsJAfn7x19K/H+sffbuy+0+Rb0cQBEEQBEEQ8sImNnXu3FnuxCagMDGJpbjEJi0tLRw5ckTsuKzEJmNjYxw9ehQMw6j89xIE8Wtz9OhRAECPHj24Y9HR0cjNzRWbiMhibm6OypUrIzIykjv2/PlzJCYmwsHBAbq6umLXGxkZwdLSEjExMcjOzgYAZGVl4d69e6hXrx6qVasmdr2WlhZcXFzw8eNHvHjxQlU/kyAIAgDJPIIgfi1I5hEEQRBlFdpphyAIgiAIgiAIgiBkYGBgAKAwIAsAtWvXBgC8fPkSVlZWYte+evUKDMNw1xS9viiZmZn4+PEjbG1t5bqePW5iYgJ9fX0lfxFBEARBEARBEATxq6HKxKYWLVoUm9iko6MjV2LTmTNn8OLFC9StW1eVP5cgiF+Y+Ph4PHjwAJaWlrC0tOSOs7E20bidKLVr18atW7eQmZkJfX19ua6/e/cuXr9+jQYNGuDVq1coKChArVq1pF4PFMYPSyLzNDWLX5uX3ZWXducte9C3K7t8r29HMo/6TVmGvl3ZhWSe5PVAyWUeQHLvZ4e+XdmFvh2hCmjSDkEQBEEQBEEQBEHI4P79+wCAGjVqAACcnJywdetWhIeHo2PHjmLXhoWFAQAcHR25Y05OTgCA8PBwjBgxQuz68PBwFBQUiF1vZ2cHLS0tRERESNQlPj4enz59knguQRAEQRAEQRAEQUjjZ09soqSmnxv6dmWX7/Xt2B2/RCcpAsXvXi26+7W+vj53fbly5WRe/+XLF4XKZ69XBnV1NRga8teHj4oV9ZR+FvF9oW9XdvnW345k3n9Qvym70Lcru5DM479eWUju/TrQtyu70LcjSgJN2iEIgiAIgiAIgiB+eZ48eYJatWpBW1tb7PjJkycREhKCmjVrwsbGBgDQtGlTmJqaIiAgAL6+vhAKhQCA5ORk7NixA+XLl0eHDh24MurXrw97e3tERETg2rVrcHNzA1C4c8+mTZugoaEBb29v7voKFSrA09MTgYGBOHz4MHx8fAAA+fn5+N///gcA3DGCIAiCIAiCIAiCKI6fObGJkpp+HejblV2+5bfLyclBQEAAtLW10aVLl2/23G9FQQGDtLTMYq/T0FBHxYp6SEv7ivz8gm9QM0JV0Lcruyjy7SpW1FPJhEaSeYVQvym70Lcru5DMKx1I7v380Lcru3wPuUf8fNCkHYIgCIIgCIIgCOKX5+DBgzh16hScnJxQvXp1AIU77Ny+fRv6+vpYvnw5NDULXWgtLS388ccfGDlyJPr164dOnTpBT08PZ8+eRUJCApYuXQoDAwOx8hcuXIi+ffti9OjR6NSpE4yMjHDp0iW8ePEC48ePR7169cSunzFjBiIjIzFv3jyEhYXBzMwM4eHhiI2NhZeXF1xdXb/JeyEIgiAIgiAIgiDKNj97YhMlNf380Lcru3yPpKagoCCkpKSgY8eOqFSpktg50YmIfBSdaMj+NyMjQ+b1FSpUUKh89nplycuTvx/k5xcodD3x40DfruzyLb8dyTxxqN+UXejblV1I5vFfXxJI7v0a0Lcru9C3I0oCTdohCIIgCIIgCIIgfnmaN2+O9+/fIy4uDmFhYcjLy0O1atXQu3dvDB8+HLVq1RK73s3NDXv27MGGDRsQGBiIgoICmJubY+HChWjdurVE+UKhEIcOHcL//vc/BAcHIysrC/Xr18eyZcvg5eUlcX3VqlVx+PBhrF27FqGhobh06RLMzMzg5+eHgQMHltp7IAiCIAiCIAiCIH4ufoXEJkpq+jWgb1d2+Zbf7ujRowCAnj17SpyrXbs2AODly5e89758+RImJibQ19eX+3p1dXWYmZkBAGrVqgV1dXW8evVK6vXsdQRBEKqAZB5BEL8SJPMIgiCIsg5N2iEIgiAIgiAIgiB+eVq0aIEWLVoodI+DgwO2b98u9/UNGjTAhg0b5L6+WrVqWL58uUJ1IgiCIAiCIAiCIAhRKLGJIIhfhQ8fPiA8PBw1atRA06ZNJc7b2dlBS0sLEREREufi4+Px6dMndOzYkTtWt25dmJiY4Pbt28jKyoKuri53Ljk5GQ8ePICNjQ10dHQAALq6urCxsUFMTAw+fPiAatWqcdfn5ubixo0bMDExQZ06dVT4qwmC+FUhmUcQxK8EyTyCIAjiZ6Dk+wsTBEEQBEEQBEEQBEEQBEEQBEEQBEEQPxSqSGxycnLijhVNbBJFVmLTs2fP8OHDB7HrKbGJIAhVc+zYMRQUFMDLywvq6pKpMBUqVICnpydevHiBw4cPc8fz8/Pxv//9DwDg4+PDHVdTU0OPHj2Qnp6Ov//+W6ysdevW4f/Y+/ewKK97//9/zYwoIqKiKFvDwcNWYkNirNaC0SZtPFS3WgTaGA2taYhgEkGTr9LEY2s24TIK8eMHSaTBz9ZGkxFSqzXuujFWDQQSUTBasSURzAEQ3Qkih+DA7w9/TJyAymnUgefjury4WPd71tz3vWbeILPea9XW1trES9cKJOvr67VhwwbV19db21NSUnTx4kUFBwfLYDC0x+UC6OTIeQA6E3IeAKAjYKcdAAAAAAAAAAAAAOhgmjuxae/evTKbzdZJSbea2JSUlKTNmzdr8eLF1mM3m9iUm5urDRs2KC4uzjqJqWFiU0REBBObALRZfX293n33XRkMBs2ePfuGcUuXLlV2drZWrlypo0ePysvLSxkZGTp16pSCgoIUGBhoEx8eHq6DBw8qKSlJp0+flp+fn3Jzc5WVlaWAgIBGzxUcHKx9+/Zp9+7dOn/+vMaMGaOCggKlp6dr+PDhCg8Pt8v1A+hcyHkAOhNyHgCgo6BoBwAAAAAAAAAAAAA6ECY2AehMPvroIxUVFenHP/6x7rnnnhvGDRgwQGazWfHx8Tp8+LDS09Pl5eWlmJgYhYWFNYp3dXXV9u3btXHjRh04cECZmZkaMGCAIiMjFRkZKZPJZBNvMpmUlJSkpKQk7dmzRykpKXJ3d9e8efMUFRUlV1fXdr92AJ0POQ9AZ0LOAwB0FIb66/dqw01ZLHW6dOnKLeO6dDGqT58e+t//vaKrV+tuw5mhvTB2jqslY+fu3kMmU+MV5WCLnNfxMXaOi5zX/pqb8yTeO46KcXNcLR078l7z8Ltex8fYOS5+12t/5LyOj7FzXOS89kfO6/gYO8d1u3Nedna2nnjiCf34xz/W//t//++mscXFxdaJTZcvX5aXl5d++ctfKiwsrNFEJUn65ptvrBObLl26pAEDBmjGjBmKjIxUt27dGsVXV1dbJzaVlJTI3d1dkyZNUlRUlNzc3Np0neS9jo+xc1z8rtf+yHkdH2PnuMh57Y+c1/Exdo6LnGcf5L2Oj7FzXOQ9tAd22rEje7zp6urqVVdHnRUAoP3w8wpAZ2Kv/xiT9wDcrfhdDwDaxmg0yGg0tHu/5FIAdyvyXsfxox/9SPn5+c2K9fT0VFxcXLP77tWrl1asWKEVK1Y0K97Z2VnR0dGKjo5u9nMAuL3skf+ZpAR0Dvb6/VHid0gAnQv/Hwdajt9DADgSinbswGAwqK6uXm5u3du9b4ulTl9/XckPAwBAm/HzCkBnYs+cJ5H3ANx9+F0PANrOaDSod28Xu0w2JJcCuBuR9wCgc7Jn/q+rq5fBYJ9JdADuPHvmD4nfIQF0Hvx/HGg5fg8B4Ggo2rGDhurNV/90TJ+XXG63fu8Z0FMvzP2hjEYDPwgAAG3GzysAnYm9cp5E3gNwd+J3PQBoO6PRIJPJSC4F0GmQ9wCgc7od+R9Ax2Sv/CHxOySAzoX/jwMtx+8hABwNRTt29HnJZRV88c2dPg0AAG6Kn1cAOhNyHoDOhrwHAG1HLgXQ2ZD3AKBzIv8DaC3yBwC0D/Ip0HK8bwA4CvvsCwYAAAAAAAAAAAAAAAAAAAAAAAB0YhTtAAAAAAAAAAAAAAAAAAAAAAAAAO2Moh0AAAAAAAAAAAAAAAAAAAAAAACgnVG0AwAAAAAAAAAAAAAAAAAAAAAAALQzinYAAAAAAAAAAAAAAAAAAAAAAACAdkbRDgAAAAAAAAAAAAAAAAAAAAAAANDOKNoBAAAAAAAAAAAAAAAAAAAAAAAA2lmXO30CAAAAAAAAAG6vESNG3PDY2rVrFRoaatN2/Phxbdq0SSdOnFBdXZ3uvfdePf3003r44Yeb7KOgoEAJCQnKzs5WdXW1hg4dqrCwMP3iF79oMr6kpETx8fE6cuSIysvL5e3trdDQUIWFhcloZN0hAG1DzgMAAAAAAAAAAMCdQtEOAAAAAAAA0AkNGjRIQUFBjdpHjhxp831GRobCw8Pl7Oys6dOnq3v37nrvvfe0YMECxcbGavbs2Tbx+fn5mjNnjmprazVt2jT17dtX6enpWrZsmT7//HM9++yzNvElJSUKCQlRWVmZJk+eLC8vL2VkZCg2Nlb5+fmKjY1t/4sH0OmQ8wAAAAAAAAAAAHAnULQDAAAAAAAAdEKDBg3Sc889d9OY2tpaLV++XCaTSW+99ZZ1t4oFCxYoKChIL7/8sn7605+qd+/e1sesXr1alZWV+uMf/6jx48dLkhYtWqTHH39ciYmJmjZtmoYMGWKNX7dunUpLS212u7BYLFq4cKHS0tI0c+ZMBQQEtPPVA+hsyHkAAAAAAAAAAAC4E4x3+gQAAAAAAAAA3J0yMzP1xRdfaObMmdbJ65Lk7u6uJ598UhUVFdq/f7+1vaCgQDk5OQoICLBOXpckZ2dnLVy4UBaLRe+++661veHxvr6+1snrkmQymbR48WJJktlstuclAoAVOQ8AAAAAAAAAAADtjZ12AAAAAAAAgE7om2++0c6dO/X111+rb9++GjdunLy9vW1iPvroI0lSYGBgo8c/9NBD1pjHHnvslvGBgYEyGo3WGEk6fvy4amtrm9xVws/PT/369VN2dnYrrxAAvkPOAwAAAAAAAAAAwJ1A0Q4AAAAAAADQCeXn52vVqlXW7w0Gg4KDg7Vq1Sp17dpVklRYWChJ8vHxafR4b29vGQwGa8yt4l1cXNS/f/9mxze0Hzt2TJWVlXJxcWnpJVp16XLrDcdNJqPNVzgOe42dvV8LvNZu7/uOnGeLnOe47Dl25D374n0HAAAAAAAAAJ0TRTsAAAAAAABAJ/Pb3/5WU6dOla+vr+rr63Xy5Em9+uqr2rVrl5ycnLR69WpJUkVFhSTJ1dW1UR9OTk5ydnbW5cuXrW03i29ov34Ce3PiG+JaO4HdaDSoT58ezY53c+vequfBnedoY+do52tP9r4X5Lwb43XouBxx7BzxnO2B+wAAAAAAAAAAnQtFOwAAAAAAAEAns3TpUpvvH3roIfn7+2vGjBl655139Mwzz8jDw+MOnV37qqurV3l55S3jTCaj3Ny6q7y8ShZL3W04M7QXe41dQ7/2wmutZWPn5ta91btTkPMaI+c5LnuOHXnPvm5XzgMAAAAAAAAA3F0o2gEAAAAAAACgXr16afLkydq2bZvy8vL0s5/9zGbXh++rra1VdXW1evbsaW27WXxDe0vjr49rratXmz9B2GKpa1E87h6ONnaOdr72dCfuBTnvGl6HjssRx84Rz9keuA8AAAAAAAAA0LlQtAMAzVRTU6P169fr5MmTOn/+vL7++mv17t1bQ4YM0bx58zRp0iQZDAabx5SUlCg+Pl5HjhxReXm5vL29FRoaqrCwMBmNjVfJKy8v18aNG3XgwAFdvHhRnp6emjFjhiIiItStW7cmzykpKUl79uxRcXGx+vbtq0mTJmnRokVyc3Oz270AAAAAAHRMvXv3liRVV1dLknx8fCRJhYWF+sEPfmATW1RUpPr6emvM9+O/r7KyUqWlpXrggQeaFd/Q7uHhIRcXl1ZeEQDcGDkPAAAAAAAAAAAA9sa+6gDQTFeuXNHbb7+tLl266JFHHtGTTz6phx9+WAUFBXruuee0Zs0am/iSkhKFhIRo9+7dGjNmjH7961+rW7duio2N1UsvvdSo/4qKCs2dO1fbtm3Tv//7v+s3v/mNBg4cqMTEREVERMhisdjEWywWLViwQImJifLw8NBvfvMbjRw5Utu2bdPcuXNvuGInAAAAAAA38sknn0iSBg4cKEkaO3asJCkjI6NR7NGjRyVJY8aMsbbdLD4jI0N1dXU28aNGjZKTk5MyMzMbxZ85c0ZlZWXWPgGgvZHzAAAAAAAAAAAAYG8U7QBAM/Xu3VsfffSRtm3bpj/84Q9asmSJ1q5dq7/97W8aNmyYduzYYbNK5rp161RaWqrf//73eu211/TCCy/IbDbr4YcfVlpaWqMP57ds2aKzZ88qIiJCycnJeuGFF/Rf//Vfeuyxx5SRkaG0tDSb+IY+Zs2apbfeeksvvPCCNm/erOeff15nz55VcnLybbkvAAAAAADH8q9//Uvffvtto/bdu3fr/fff1z333CN/f39JUkBAgAYNGqQ9e/YoPz/fGnvp0iWlpKTI1dVVP//5z63tQ4cO1YMPPqjMzEx98MEH1vbq6molJibKZDJp9uzZ1vaePXtqypQpOnfunMxms7XdYrEoISFBkhQaGtpu1w6g8yHnAQAAAAAAAAAA4E7qcqdPAAAchdFoVNeuXRu19+jRQw899JD+9a9/qaioSD4+PqqoqND+/fvl6+tr80G7yWTS4sWLdejQIZnNZgUEBEiS6uvrlZqaKldXV0VGRtr0HxUVpdTUVO3atcumL7PZLIPBoCVLlshgMFjb58+fr61btyo1NVVRUVE2xwAAAAAAePvtt/WXv/xFY8eO1b/9279JurbbRE5OjlxcXBQXF6cuXa792dDJyUl/+MMf9PTTT+vxxx/X9OnT1b17d7333nsqKSlRbGysevfubdP/mjVrNGfOHEVERGj69Olyd3dXenq6zp07p2effVZDhgyxiV+6dKmys7O1cuVKHT16VF5eXsrIyNCpU6cUFBSkwMDA23JfAHRM5DwAAAAAAAAAAADcSRTtAEAb1dTU6MMPP5TJZNLQoUMlScePH1dtba21KOd6fn5+6tevn7Kzs61tn332mS5cuKCJEyfK2dnZJt7d3V0jR45UXl6eampq1K1bN1VXV+vkyZMaMmSIPD09beKdnJw0btw47du3T+fOndPgwYPtcNUAAAAAAEc1YcIEffXVV/rHP/6ho0eP6urVq/L09NSvfvUrPfXUU/L29raJHz9+vLZt26ZNmzZp7969qqurk5+fn9asWaNHHnmkUf8jRozQO++8o4SEBB08eFDV1dUaOnSoXnnlFQUFBTWKHzBggMxms+Lj43X48GGlp6fLy8tLMTExCgsLs9t9ANA5kPMAAAAAAAAAAABwJ1G0AwAtVFVVpeTkZNXX1+vixYs6fPiwvvzySy1ZskQDBw6UJBUWFkqSfHx8muzDx8dHx44dU2VlpVxcXJoVn5ubq/Pnz2vYsGEqKipSXV1do0kF18dLUlFRUZuKdrp0Md4yxmQy2nyF4zAa7bsLE68J++F9BwAAgLaYOHGiJk6c2KLHjB49Wm+++Waz44cNG6ZNmzY1O97T01NxcXEtOicAaA5yHgAAAAAAAAAAAO4kinYAoIWqqqpsPoR3cnLSsmXLNH/+fGtbRUWFJMnV1bXJPhraKyoq5OLiYo3v0aPHTeMvX77cov4b4lvDaDSoT5+mz6cpbm7dW/1c6Jh4Tdgf9xgAAAAAAAAAAAAAAAAAAODu1S5FO3/961+1c+dOnTlzRt9++608PT314IMPavny5TYTyktKShQfH68jR46ovLxc3t7eCg0NVVhYmIzGxivFl5eXa+PGjTpw4IAuXrwoT09PzZgxQxEREerWrVuj+JqaGiUlJWnPnj0qLi5W3759NWnSJC1atEhubm7tcakAIHd3d+Xn58tisai4uFj79u1TfHy8Tpw4oYSEhCbzmSOqq6tXeXnlLeNMJqPc3LqrvLxKFkvdbTgztBcnJ5NcXZ3t1j+vCftpyfvOza07O/IAAAAAAAAAAAAAAAAAAADcAW0q2qmrq9Pvfvc7/fnPf5avr69mzpwpZ2dnFRcX6/Dhw6qoqLAW7ZSUlCgkJERlZWWaPHmyvLy8lJGRodjYWOXn5ys2Ntam74qKCs2dO1dnz57VhAkTNGPGDOXl5SkxMVEnTpxQcnKyTCaTNd5isWjBggXKzMzU6NGjNXXqVBUUFGjbtm3KysrSjh07brgjBQC0hslk0qBBgxQeHi6TyaS4uDilpqYqNDTUZiedpnx/p5yGr1euXLlpfM+ePW3ib9V/Q3xrXb3a/IILi6WuRfFoGaPRIKPRcKdPo0V4Tdgf9xgAAAAAAAAAAAAAAAAAAODu1aainTfffFN//vOfFRYWpt/97nc2u0vU1dlOIF23bp1KS0u1du1ahYaGSrpWaLNw4UKlpaVp5syZCggIsMZv2bJFZ8+eVUREhBYvXmxtX7VqlXbu3Km0tDRrP5KUlpamzMxMzZo1S3FxcTIYrk1sfuONN7R+/XolJycrOjq6LZcLADcUGBgoSfr4448VGhoqHx8fSVJhYWGT8YWFhfLw8JCLi4skNSveaDTKy8tLkuTt7S2j0aiioqIbxjfEwfEZjQb17u3CbikAAAAAAAAAAAAAAAAAAACAA2l10U5VVZVef/11+fj4KCYmxqZgR5LN9xUVFdq/f798fX1tCm1MJpMWL16sQ4cOyWw2W4t26uvrlZqaKldXV0VGRtr0GxUVpdTUVO3atcumL7PZLIPBoCVLllgLdiRp/vz52rp1q1JTUxUVFWVzDADaS2lpqSRZdwAbNWqUnJyclJmZ2Sj2zJkzKisr07Rp06xtgwcPloeHh3JyclRdXS1nZ2frsUuXLun06dPy9/dXt27dJEnOzs7y9/dXXl6eiouL5enpaY2vra1VVlaWPDw85Ovra4/LxW1mNBpkMhn16p+O6fOSy+3W72i//gqbNrLd+gMAAAAAAAAAAAAAAAAAAADwnVYv2f/BBx+ovLxcP/vZz3T16lW99957ev311/XOO+/oyy+/tIk9fvy4amtrbXbSaeDn56d+/fopOzvb2vbZZ5/pwoULGj16tM3EdUlyd3fXyJEjlZeXp5qaGklSdXW1Tp48qSFDhthMXJckJycnjRs3TqWlpTp37lxrLxcAVFBQoKqqqkbt33zzjRISEiRJEyZMkCT17NlTU6ZM0blz52Q2m62xFovFGnt94aHBYFBwcLAqKiq0efNmm/43btyo2tpam3hJCgkJUX19vTZs2KD6+npre0pKii5evKjg4GAKFTuYz0suq+CLb9rtX+mlyjt9SQAAAAAAAAAAAAAAAAAAAECH1eqddj755BNJ1yaaz5w506YgxsnJSdHR0XrqqackSYWFhZIkHx+fJvvy8fHRsWPHVFlZKRcXl2bF5+bm6vz58xo2bJiKiopUV1cnb2/vG8ZLUlFRkQYPHtzyi71Oly63rnMyGu07Sd5kanWtFW6h4d5yjx3P7Ri7ffv2aevWrfrhD3+oQYMGycXFRV999ZUOHTqkK1euaNq0aZo6dao1funSpcrOztbKlSt19OhReXl5KSMjQ6dOnVJQUJACAwNt+g8PD9fBgweVlJSk06dPy8/PT7m5ucrKylJAQIBmz55tEx8cHKx9+/Zp9+7dOn/+vMaMGaOCggKlp6dr+PDhCg8Pt9u9AAAAAAAAAAAAAAAAAAAAAADcXKuLdi5duiRJ2rp1q/z9/fXuu+/K29tbx48f1/Lly7Vu3ToNHTpUjzzyiCoqKiRJrq6uTfbV0F5RUSEXFxdrfI8ePW4af/nyZevjmtN/Q3xrGY0G9enT9DndTm5u3e/0KXR43GPHZc+xe/jhh1VSUqKcnBzl5OSoqqpKvXr10ujRoxUUFKTp06fbxA8YMEBms1nx8fE6fPiw0tPT5eXlpZiYGIWFhTXq39XVVdu3b9fGjRt14MABZWZmasCAAYqMjFRkZKRMJpNNvMlkUlJSkpKSkrRnzx6lpKTI3d1d8+bNU1RU1A1zIgAAAAAAAAAAAAAAAAAAAADA/lpdtFNfXy9J6tq1qzZt2iQPDw9J0oQJE7R27Vo99dRT2rp1qx555JH2OdO7QF1dvcrLK28Z5+Rkkqurs93Oo7y8ShZLnd3678xMJqPc3Lpzjx1QS8bOza17q3bk8ff3l7+/f4se4+npqbi4uGbH9+rVSytWrNCKFSuaFe/s7Kzo6GhFR0e36LwAAAAAAAAAAAAAAAAAAAAAAPbV6qKdhh0c7rvvPmvBToPx48era9euOnXqlE1sw4443/f9nXIavl65cuWm8T179mxR/w3xbXH16q0LOVpTDNASFktds84Drcc9dlyMHQAAAAAAAAAAAAAAAAAAAADgbtDqop3BgwdL+q5g5npGo1E9evSwFsv4+PhIkgoLC5vsq7CwUB4eHnJxcWl2vNFolJeXlyTJ29tbRqNRRUVFN4xviAMAAAAAAAAAAAAAAEDH8de//lU7d+7UmTNn9O2338rT01MPPvigli9fbjOvpaSkRPHx8Tpy5IjKy8vl7e2t0NBQhYWFyWhsvEBreXm5Nm7cqAMHDujixYvy9PTUjBkzFBERoW7dujWKr6mpUVJSkvbs2aPi4mL17dtXkyZN0qJFi+Tm5mbXewCg8yDnAehMyHkAgI6g1UU748aNkyR9+umnjY5dunRJ//u//ytfX19J0qhRo+Tk5KTMzMxGsWfOnFFZWZmmTZtmbRs8eLA8PDyUk5Oj6upqOTs72/R9+vRp+fv7W38wOjs7y9/fX3l5eSouLpanp6c1vra2VllZWfLw8LCeDwAAAAAAAAAAAAB0VExqAtBZ1NXV6Xe/+53+/Oc/y9fXVzNnzpSzs7OKi4t1+PBhVVRUWPNeSUmJQkJCVFZWpsmTJ8vLy0sZGRmKjY1Vfn6+YmNjbfquqKjQ3LlzdfbsWU2YMEEzZsxQXl6eEhMTdeLECSUnJ8tkMlnjLRaLFixYoMzMTI0ePVpTp05VQUGBtm3bpqysLO3YsaPJhXEBoLnIeQA6E3IeAKAjaXXRjo+PjwICApSZmam0tDTNnj1bklRfX6+EhARJ0pQpUyRJPXv21JQpU7R3716ZzWaFhoZKuvaDrCG2oU2SDAaDgoODlZSUpM2bN2vx4sXWYxs3blRtba1NvCSFhIQoNzdXGzZsUFxcnAwGgyQpJSVFFy9eVEREhLUNAAAAAAAAAAAAADoaJjUB6GzefPNN/fnPf1ZYWJh+97vf2RQc1tXV2cSuW7dOpaWlWrt2rc28lYULFyotLU0zZ85UQECANX7Lli06e/asIiIibOatrFq1Sjt37lRaWprN3JW0tDRlZmZq1qxZNvNW3njjDa1fv17JycmKjo62x20A0EmQ8wB0JuQ8AEBH0nh5pBZYvXq1evfurRdffFELFy5UXFyc5syZo7ffflvDhw/X008/bY1dunSp+vfvr5UrVyoqKkqvvvqqQkND9f777ysoKEiBgYE2fYeHh2v48OFKSkpSeHi41q9fr7CwMO3YsUMBAQHWIqEGwcHBCggI0O7du/X4449r/fr1WrhwodavX6/hw4crPDy8LZcKAAAAAAAAAAAAAHe16yc1vffee1qxYoX+v//v/9P69et19OhR9e/f3xrbMKnp97//vV577TW98MILMpvNevjhh60Tkq53/aSm5ORkvfDCC/qv//ovPfbYY8rIyFBaWppN/PWTmt566y298MIL2rx5s55//nmdPXtWycnJt+WeAOi4qqqq9Prrr8vHx0cxMTGNdggzGo3WtoqKCu3fv1++vr42EzBNJpN1oqbZbLa219fXKzU1Va6uroqMjLTpNyoqSk5OTtq1a5dNu9lslsFg0JIlS2wWlZ0/f7769u2r1NRU1dfXt8/FA+h0yHkAOhNyHgCgo2lT0Y6vr69SU1P1H//xHzpx4oS2bdumCxcu6Mknn2y0MtKAAQNkNps1c+ZMZWdna+vWraqqqlJMTIxefvnlRn27urpq+/btmjdvnvLz85WSkqIvvvhCkZGRev31121WaZKu/YBNSkpSZGSkSktLlZKSok8++UTz5s3Tn/70J1ZpAgAAAAAAAAAAANBhMakJQGfzwQcfqLy8XD/72c909epVvffee3r99df1zjvv6Msvv7SJPX78uGpra21WWG/g5+enfv36KTs729r22Wef6cKFCxo9erScnZ1t4t3d3TVy5Ejl5eWppqZGklRdXa2TJ09qyJAh8vT0tIl3cnLSuHHjVFpaqnPnzrXT1QPobMh5ADoTch4AoKPp0tYO7rnnHr366qvNivX09FRcXFyz++7Vq5dWrFihFStWNCve2dlZ0dHRbDMHAAAAAAAAAAAAoFNpmNQUEhKiq1ev6m9/+5uKiorUp08fPfTQQxo4cKA1trWTmiZOnHjLSU3dunVr1qSmffv26dy5cxo8eHA73wkAncUnn3wiSTIYDJo5c6bNREknJydFR0frqaeekiQVFhZKknx8fJrsy8fHR8eOHVNlZaVcXFyaFZ+bm6vz589r2LBhKioqUl1dnby9vW8YL0lFRUVtyntdutx6bV6TyWjzFY7D0cbudpyno90Le54vOa9pjva+wXcYu+/Y+x60d//kvMbxUttznkTeawlH/D2EsXNcjB3aQ5uLdgAAAAAAAAAAAAAAdxaTmm6MyRWOi7GzP3vfW6PR0Kz3aWtcunRJkrR161b5+/vr3Xfflbe3t44fP67ly5dr3bp1Gjp0qB555BFVVFRIklxdXZvsq6G9oqJCLi4u1vgePXrcNP7y5cvWxzWn/4b41jAaDerTp+nzaYqbW/dWPxfuLMbuO452L+x5vuS8m3O01wq+w9jZn73uMTmv6fjWIu/dfRzxvQP7YuzQFhTtAAAAAAAAAAAAAICDY1LTrTG5wnExdo7L1dX51kGtVF9fL0nq2rWrNm3aJA8PD0nShAkTtHbtWj311FPaunWrHnnkEbudw+1UV1ev8vLKW8aZTEa5uXVXeXmVLJa623BmaC+ONnYN52tPjnYvmnO+bm7dW1UwSc5rmqO9b/Adxu479s6n7X2PyXn2Qd5rGUf8PYSxc1y3I++h46NoBwAAAAAAAAAAAAAcHJOaboyJMY6LsbM/e092q6ioVm2t5aYxrZ3U1FAAeN9991lzXoPx48era9euOnXqlE1sQ1Fh4/O0LTZs+HrlypWbxvfs2bNF/TfEt9bVq81/H1gsdS2Kx92DsfuOo90Le54vOe/mHO21gu8wdvZnr3tMzms6vi3Ie3cXR3zvwL4YO7QFRTsAAAAAAAAAAAAA4OCY1HRrTK5wXIyd46qrq7fb2A0ePFhS07t6GY1G9ejRw5pvfHx8JEmFhYVN9lVYWCgPDw+5uLg0O95oNMrLy0uS5O3tLaPRqKKiohvGN8QBQGuQ8wB0JuQ8AEBHw/5LAAAAAAAAAAAAAODgmjOpqbq6WhKTmgB0DOPGjZMkffrpp42OXbp0Sf/7v/+rQYMGSZJGjRolJycnZWZmNoo9c+aMysrKNHbsWGvb4MGD5eHhoZycHGvuvL7v06dPy9/fX926dZMkOTs7y9/fX59++qmKi4tt4mtra5WVlSUPDw/5+vq26ZoBdF7kPACdCTkPANDRULQDAACAZluzZo1GjBihESNGqLy8vNHxkpISxcTEaPz48fL399f06dO1detW1dU1vYpeeXm51q5dq5/85Ce677779Oijj+q1115TTU1Nk/E1NTV67bXX9Oijj+q+++7TT37yE61du7bJcwEAAAAAAAA6EyY1AehsfHx8FBAQoMLCQqWlpVnb6+vrlZCQIEmaMmWKpGs7e02ZMkXnzp2T2Wy2xlosFmtsaGiotd1gMCg4OFgVFRXavHmzzfNu3LhRtbW1NvGSFBISovr6em3YsEH19fXW9pSUFF28eFHBwcEyGAztcu0AOh9yHoDOhJwHAOhoutzpEwAAAIBj+PDDD7Vjxw65uLiosrKy0fGSkhKFhISorKxMkydPlpeXlzIyMhQbG6v8/HzFxsbaxFdUVGju3Lk6e/asJkyYoBkzZigvL0+JiYk6ceKEkpOTZTKZrPEWi0ULFixQZmamRo8eralTp6qgoEDbtm1TVlaWduzY0eQqogAAAAAAAEBn0DCpKTMzU2lpaZo9e7akm09q2rt3r8xms3VC0q0mNSUlJWnz5s1avHix9djNJjXl5uZqw4YNiouLs05gapjUFBERwaQmAG22evVq/epXv9KLL76o//mf/5GPj4+OHz+u48ePa/jw4Xr66aetsUuXLlV2drZWrlypo0ePWj/HOHXqlIKCghQYGGjTd3h4uA4ePKikpCSdPn1afn5+ys3NVVZWlgICAqx5tkFwcLD27dun3bt36/z58xozZowKCgqUnp6u4cOHKzw8/LbcEwAdFzkPQGdCzgMAdCQU7QAAAOCWKisr9dJLL+nRRx/VN998o+zs7EYx69atU2lpqdauXWvzIf/ChQuVlpammTNnKiAgwBq/ZcsWnT17VhERETYf8q9atUo7d+5UWlqazQf9aWlpyszM1KxZs2w+5H/jjTe0fv16JScnKzo62k53AAAAAAAAALj7MakJQGfj6+ur1NRUJSQkKCMjQ4cPH9aAAQP05JNP6plnnrFZ7GvAgAEym82Kj4/X4cOHlZ6eLi8vL8XExCgsLKxR366urtq+fbs2btyoAwcOKDMzUwMGDFBkZKQiIyNtFh6TJJPJpKSkJCUlJWnPnj1KSUmRu7u75s2bp6ioKBYeA9Bm5DwAnQk5DwDQkVC0AwAAgFt69dVXVV5erpUrV+r5559vdLyiokL79++Xr6+vTaGNyWTS4sWLdejQIZnNZmvRTn19vVJTU+Xq6qrIyEibvqKiopSamqpdu3bZ9GU2m2UwGLRkyRKbFTjnz5+vrVu3KjU1VVFRUazOCQAAAAAAgE6LSU0AOqN77rlHr776arNiPT09FRcX1+y+e/XqpRUrVmjFihXNind2dlZ0dDSLjAGwG3IegM6EnAcA6Cgo2gEAAMBNZWdn66233tLatWvVv3//JmOOHz+u2tpam510Gvj5+alfv342u/N89tlnunDhgiZOnChnZ2ebeHd3d40cOVJ5eXmqqalRt27dVF1drZMnT2rIkCHy9PS0iXdyctK4ceO0b98+nTt3ToMHD26HqwYAAAAAAAAcE5OaAAAAAAAAAODuQdEOAAAAbqiqqkovvfSSAgICFBIScsO4wsJCSZKPj0+Tx318fHTs2DFVVlbKxcWlWfG5ubk6f/68hg0bpqKiItXV1cnb2/uG8ZJUVFTU6qKdLl2MzYozmYw2X+EYjEb778DEa8I+eM8BAAAAAAAAAAAAAAAAcFQU7QAAAOCG1q9fr7KyMr355ps3jauoqJAkubq6Nnm8ob2iokIuLi7W+B49etw0/vLlyy3qvyG+pYxGg/r0afpcbsTNrXurngsdF68J+7oT93fNmjV66623JEkfffSR3NzcbI6XlJQoPj5eR44cUXl5uby9vRUaGqqwsDAZjY2LjMrLy7Vx40YdOHBAFy9elKenp2bMmKGIiAh169atUXxNTY2SkpK0Z88eFRcXq2/fvpo0aZIWLVrU6FwAAAAAAAAAAAAAAAAA3H0o2gEAAECTPv74Y23fvl0xMTHy8vK606djV3V19Sovr2xWrMlklJtbd5WXV8liqbPzmaG9ODmZ5OrqbNfn4DVhHy19z7m5dW+XXXk+/PBD7dixQy4uLqqsbJwfSkpKFBISorKyMk2ePFleXl7KyMhQbGys8vPzFRsbaxNfUVGhuXPn6uzZs5owYYJmzJihvLw8JSYm6sSJE0pOTpbJZLLGWywWLViwQJmZmRo9erSmTp2qgoICbdu2TVlZWdqxY8cNCxkBAAAAAAAAAAAAAAAA3B0o2gEAAEAjV69e1YsvvqgHHnhAYWFht4y/fiedpnx/p5yGr1euXLlpfM+ePVvUf0N8a1y92rJiC4ulrsWPwZ3THkUct8Jrwr5u5/2trKzUSy+9pEcffVTffPONsrOzG8WsW7dOpaWlWrt2rUJDQ///52jRwoULlZaWppkzZyogIMAav2XLFp09e1YRERFavHixtX3VqlXauXOn0tLSrP1IUlpamjIzMzVr1izFxcXJYDBIkt544w2tX79eycnJio6OttMdAAAAAAAAAAAAAAAAANAe7D9zDQAAAA6nsrJShYWFOnHihO69916NGDHC+q9h8vrYsWM1YsQIff755/Lx8ZEkFRYWNtlfYWGhPDw85OLiIknNijcajdYdfry9vWU0GlVUVHTD+IY4AGirV199VeXl5Vq5cmWTxysqKrR//375+vraFNqYTCZrQY7ZbLa219fXKzU1Va6uroqMjLTpKyoqSk5OTtq1a5dNu9lslsFg0JIlS6wFO5I0f/589e3bV6mpqaqvr2/ztQIAAAAAAAAAAAAAAACwH3baAQAAQCNdu3ZVSEhIk8f+/ve/68KFC5o1a5acnJzUo0cPjRo1Sk5OTsrMzGwUf+bMGZWVlWnatGnWtsGDB8vDw0M5OTmqrq6Ws7Oz9dilS5d0+vRp+fv7q1u3bpIkZ2dn+fv7Ky8vT8XFxfL09LTG19bWKisrSx4eHvL19W2nOwCgs8rOztZbb72ltWvXqn///k3GHD9+XLW1tTY76TTw8/NTv379bHbn+eyzz3ThwgVNnDjRJt9Jkru7u0aOHKm8vDzV1NSoW7duqq6u1smTJzVkyBCbfCdJTk5OGjdunPbt26dz585p8ODB7XDVAAAAAAAAAAAAAAAAAOyBoh0AAAA04uzsrJdffrnJY0888YQuXLig5cuXy83Nzdo+ZcoU7d27V2az2brzhMViUUJCgiTZ7EZhMBgUHByspKQkbd682bozhSRt3LhRtbW1NvGSFBISotzcXG3YsEFxcXHWnSdSUlJ08eJFRURE2OxGAQAtVVVVpZdeekkBAQE3LFyUvtvdq2HXsO/z8fHRsWPHVFlZKRcXl2bF5+bm6vz58xo2bJiKiopUV1d3w93DGvopKipqU9FOly633nzXZDLafIXjMBrt+zOR14T98L4DAAAAAAAAAAAAAKDjoGgHAAAA7WLp0qXKzs7WypUrdfToUXl5eSkjI0OnTp1SUFCQAgMDbeLDw8N18OBBJSUl6fTp0/Lz81Nubq6ysrIUEBCg2bNn28QHBwdr37592r17t86fP68xY8aooKBA6enpGj58uMLDw2/n5QLogNavX6+ysjK9+eabN42rqKiQJLm6ujZ5vKG9oqJCLi4u1vgePXrcNP7y5cst6r8hvjWMRoP69Gn6fJri5ta91c+FjonXhP1xjwEAAAAAAAAAAAAAcHwU7QAAAKBdDBgwQGazWfHx8Tp8+LDS09Pl5eWlmJgYhYWFNYp3dXXV9u3btXHjRh04cECZmZkaMGCAIiMjFRkZKZPJZBNvMpmUlJSkpKQk7dmzRykpKXJ3d9e8efMUFRV1w8ntANAcH3/8sbZv366YmBh5eXnd6dOxu7q6epWXV94yzmQyys2tu8rLq2Sx1N2GM0N7cXIyydXV2W7985qwn5a879zcurMjDwAAAAAAAAAAAAAAdzGKdgAAANAi27Ztu+ExT09PxcXFNbuvXr16acWKFVqxYkWz4p2dnRUdHa3o6OhmPwcA3MrVq1f14osv6oEHHmiyyPD7rt9Jpynf3ymn4euVK1duGt+zZ88W9d8Q31pXrza/4MJiqWtRPO48exdy8JqwP+4xAAAAAAAAAAAAAACOj6IdAAAAAECnVllZqcLCQhUWFuree+9tMmbs2LGSpPT0dPn4+EiSCgsLm4wtLCyUh4eHXFxcJKlZ8Uaj0brDj7e3t4xGo4qKim4Y3xAHAAAAAAAAAAAAAAAA4O5F0Q4AAAAAoFPr2rWrQkJCmjz297//XRcuXNCsWbPk5OSkHj16aNSoUXJyclJmZmaj+DNnzqisrEzTpk2ztg0ePFgeHh7KyclRdXW1nJ2drccuXbqk06dPy9/fX926dZN0bVcxf39/5eXlqbi4WJ6entb42tpaZWVlycPDQ76+vu10BwAAAAAAAAAAAAAAAADYA0U7AAAAAIBOzdnZWS+//HKTx5544glduHBBy5cvl5ubm7V9ypQp2rt3r8xms0JDQyVJFotFCQkJkmRtkySDwaDg4GAlJSVp8+bNWrx4sfXYxo0bVVtbaxMvSSEhIcrNzdWGDRsUFxcng8EgSUpJSdHFixcVERFhbQMAAAAAAAAAAAAAAABwd6JoBwAAAACAFlq6dKmys7O1cuVKHT16VF5eXsrIyNCpU6cUFBSkwMBAm/jw8HAdPHhQSUlJOn36tPz8/JSbm6usrCwFBARo9uzZNvHBwcHat2+fdu/erfPnz2vMmDEqKChQenq6hg8frvDw8Nt5uQAAAAAAAAAAAAAAAABawXinTwAAAAAAAEczYMAAmc1mzZw5U9nZ2dq6dauqqqoUExPT5K49rq6u2r59u+bNm6f8/HylpKToiy++UGRkpF5//XWZTCabeJPJpKSkJEVGRqq0tFQpKSn65JNPNG/ePP3pT3+Sq6vr7bpUAAAAAAAAAAAAAAAAAK3ETjsAAAAAANzAtm3bbnjM09NTcXFxze6rV69eWrFihVasWNGseGdnZ0VHRys6OrrZzwEAAAAAAAAAAAAAAADg7sFOOwAAAAAAAAAAAAAAAAAAAAAAAEA7o2gHAAAAAAAAAAAAAAAAAAAAAAAAaGcU7QAAAAAAAAAAAAAAAAAAAAAAAADtjKIdAAAAAAAAAAAAAAAAAAAAAAAAoJ1RtAMAAAAAAAAAAAAAAAAAAAAAAAC0M4p2AAAAAAAAAAAAAAAAAAAAAAAAgHbW5U6fAAA4iuLiYu3fv1+HDh3SZ599posXL6pPnz760Y9+pAULFmj48OE28T/96U/1xRdfNNlXRESEFi9e3Ki9oKBACQkJys7OVnV1tYYOHaqwsDD94he/aLKfkpISxcfH68iRIyovL5e3t7dCQ0MVFhYmo5G6TAAAAAAAAAAAAAAAAAAAAAC4UyjaAYBm2r59u7Zs2SJfX19NnDhRvXr10j//+U/99a9/1d/+9jdt2bJFP/7xj20e07NnT/36179u1NeYMWMateXn52vOnDmqra3VtGnT1LdvX6Wnp2vZsmX6/PPP9eyzz9rEl5SUKCQkRGVlZZo8ebK8vLyUkZGh2NhY5efnKzY2tn1vAAAAAAAAAAAAAAAAAAAAAACg2SjaAYBmuv/++/WnP/2pUcHNe++9p+joaK1Zs0bvvfeezTE3Nzc999xzzep/9erVqqys1B//+EeNHz9ekrRo0SI9/vjjSkxM1LRp0zRkyBBr/Lp161RaWqq1a9cqNDRUkmSxWLRw4UKlpaVp5syZCggIaMslAwAAAAAAAAAAAAAAAAAAAABayXinTwAAHMXkyZOb3CHn5z//uXx9ffXpp5/q0qVLreq7oKBAOTk5CggIsBbsSJKzs7MWLlwoi8Wid99919peUVGh/fv3y9fX11qwI0kmk0mLFy+WJJnN5ladCwAAAACg81mzZo1GjBihESNGqLy8vNHxkpISxcTEaPz48fL399f06dO1detW1dXVNdlfeXm51q5dq5/85Ce677779Oijj+q1115TTU1Nk/E1NTV67bXX9Oijj+q+++7TT37yE61du7bJcwGAtiLnAQAAAAAAAAAA4HZhpx0AaAddu3aVJHXpYptWa2pqlJqaqtLSUvXu3Vs//OEPNXz48EaP/+ijjyRJgYGBjY4FBgbKaDRaYyTp+PHjqq2tbXInHT8/P/Xr10/Z2dltuiYAAAAAQOfw4YcfaseOHXJxcVFlZWWj4yUlJQoJCVFZWZkmT54sLy8vZWRkKDY2Vvn5+YqNjbWJr6io0Ny5c3X27FlNmDBBM2bMUF5enhITE3XixAklJyfLZDJZ4y0WixYsWKDMzEyNHj1aU6dOVUFBgbZt26asrCzt2LFDrq6udr8PADoHch4AAAAAAAAAAABupzYX7YwYMeKGx9auXWuzA4R0baL5pk2bdOLECdXV1enee+/V008/rYcffrjJPgoKCpSQkKDs7GxVV1dr6NChCgsL0y9+8Ysm40tKShQfH68jR46ovLxc3t7eCg0NVVhYmIxGNhYC0P4++eQTnT17Vvfdd5/c3NxsjpWVlenFF1+0afvZz36mV155xSa2sLBQkuTj49OofxcXF/Xv398ac6v4hvZjx46psrJSLi4urbswSV263DpvmkxGm69of456bx31vB0B7zsAAAC0l8rKSr300kt69NFH9c033zS5AMS6detUWlpq87c+i8WihQsXKi0tTTNnzrRZVGLLli06e/asIiIirLvBStKqVau0c+dOpaWl2fzNMC0tTZmZmZo1a5bi4uJkMBgkSW+88YbWr1+v5ORkRUdH2+kOAOhMyHkAAAAAAAAAAAC43dplp51BgwYpKCioUfvIkSNtvs/IyFB4eLicnZ01ffp0de/eXe+9954WLFig2NhYzZ492yY+Pz9fc+bMUW1traZNm6a+ffsqPT1dy5Yt0+eff65nn33WJr6lK+ABQFtduXJFMTExMhgMeuGFF2yOzZ49W+PGjdPQoUPVtWtX5efn67XXXlN6erqef/55bdmyxRpbUVEhSTdcRdPV1dWmaKc58Q1xrS3aMRoN6tOnR7Pj3dy6t+p50HHxmrA/7jEAAADa6tVXX1V5eblWrlyp559/vtHxiooK7d+/X76+vjaTzk0mkxYvXqxDhw7JbDZbJ7DX19crNTVVrq6uioyMtOkrKipKqamp2rVrl01fZrNZBoNBS5YssU5el6T58+dr69atSk1NVVRUlM0xAGgNch4AAAAAAAAAAABut3Yr2nnuueduGlNbW6vly5fLZDLprbfesu7Qs2DBAgUFBenll1/WT3/6U/Xu3dv6mNWrV6uyslJ//OMfNX78eEnSokWL9PjjjysxMVHTpk3TkCFDrPEtXQEPANri22+/VVRUlP75z3/queeea5Rfvl9Y+MMf/lDJycn65S9/qcOHDysvL0/333//7TzlFqmrq1d5eeUt40wmo9zcuqu8vEoWS91tOLPOp+EeOxpeE/bTkvedm1t3duQBAABAk7Kzs/XWW29p7dq16t+/f5Mxx48fV21tbZN/U/Pz81O/fv1sdqr47LPPdOHCBU2cOFHOzs428e7u7ho5cqTy8vJUU1Ojbt26qbq6WidPntSQIUPk6elpE+/k5KRx48Zp3759OnfunAYPHtwOVw2gsyLnAQAAAAAAAAAA4E5ol6Kd5sjMzNQXX3yh0NBQa8GOdO2DqyeffFL/+Z//qf379+uxxx6TJBUUFCgnJ0eBgYHWgh1JcnZ21sKFC/XMM8/o3Xffta6G19IV8ACgLa5evarFixfryJEjevLJJxsV6NxI165dNWvWLP3jH//QiRMnrEU71++M05SKigr17NnT+n1z4q+Pa62rV5tfcGGx1LUoHh0frwn74x4DAACgtaqqqvTSSy8pICBAISEhN4xr2PXVx8enyeM+Pj46duyYKisr5eLi0qz43NxcnT9/XsOGDVNRUZHq6urk7e19w3hJKioqatME9i5dbl3I3lDsTtG747HX2Nn7tcBr7fa978h5jZHzHJc9x468Z1+87wAAAAAAAACgc2qXop1vvvlGO3fu1Ndff62+fftq3LhxjT50+uijjyRJgYGBjR7/0EMPWWMainZuFh8YGCij0WiNkVq+Ah4AtNbVq1e1ZMkS/c///I+eeOIJLVu2rEWP79OnjySpurra2tbwgXzDB/3Xq6ysVGlpqR544IFmxTe0e3h4yMXFpUXnBgAAAADoHNavX6+ysjK9+eabN4271aIQ1y8q4eLiYo3v0aPHTeMvX77cov4b4lvDaDSoT5+mz6cpjrjTKa5xtLFztPO1J3vfC3LejfE6dFyOOHaOeM72wH0AAAAAAAAAgM6lXYp28vPztWrVKuv3BoNBwcHBWrVqlbp27Srp5ivUeXt7y2Aw2Ew+v1m8i4uL+vfv3+z4hvbrV8BrreasUGc0Glrdf3OwApf9sMqZ47pdY2exWLR06VL993//tx577DEtX768xX188sknkqSBAwda28aOHStJysjIUHh4uE18RkaG6urqNGbMGGvbqFGj5OTkpMzMzEb9nzlzRmVlZZo2bVqLzw0AAAAA0PF9/PHH2r59u2JiYuTl5XWnT8fu6urqVV5eecs4k8koN7fuKi+vksXCjpaOxF5j19CvvfBaa9nYubl1b9Xf/sh5TSPnOS57jh15z75uR84DAAAAAAAAANx92ly089vf/lZTp06Vr6+v6uvrdfLkSb366qvatWuXnJyctHr1akk3X0HOyclJzs7ONqvHNWfFueuLdlq6Al5rtHSFOnthBS774x47LnuOXV1dnWJiYvTXv/5VISEh1vzWlMLCQvXr16/RKpuZmZnauXOnevbsqQkTJljbhw4dqgcffFCZmZn64IMPNH78eEnXduNJTEyUyWTS7NmzrfE9e/bUlClTtHfvXpnNZoWGhkq6VlSUkJAgSdY2AAAAAAAaXL16VS+++KIeeOABhYWF3TL++r+pNeX7f5Nr+HrlypWbxvfs2bNF/TfEt9bVq82fIGyx1LUoHncPRxs7Rztfe7LXvSDn3RqvQ8fliGPniOdsD9wHAAAAAAAAAOhc2ly0s3TpUpvvH3roIfn7+2vGjBl655139Mwzz8jDw6OtT3NXaO4KdU5OJrm6OtvtPDr7SmT2xOqCjut2rFC3adMm/eUvf5Gbm5v69++vTZs2NYoJCgrSPffco/fff1+vvfaafvSjH2nQoEHq2rWr/vnPf+qDDz5Qly5d9Ic//EG9evWyeeyaNWs0Z84cRUREaPr06XJ3d1d6errOnTunZ599VkOGDLGJX7p0qbKzs7Vy5UodPXpUXl5eysjI0KlTpxQUFKTAwMAWXyMAAAAAoGOrrKxUYWGhCgsLde+99zYZ07AbbHp6unVX6+sXz7leYWGhPDw8rIvkNCfeaDRad7vw9vaW0WhUUVHRDeMb4gCgpch5AAAAAAAAAAAAuNPaXLTTlF69emny5Mnatm2b8vLy9LOf/eymK8jV1taqurraZvW45qw419L46+NaqzkrX9l7u3pW4LI/7rHjsufYffnll5Kk8vJyJSYmNhnzox/9SPfcc49Gjx6tRx55RKdOndJHH32kb7/9Vn379tV//Md/6Le//W2TkwRGjBihd955RwkJCTp48KCqq6s1dOhQvfLKKwoKCmoUP2DAAJnNZsXHx+vw4cNKT0+Xl5eXYmJimrVyKAAAAACg8+natatCQkKaPPb3v/9dFy5c0KxZs+Tk5KQePXpo1KhRcnJyUmZmZqP4M2fOqKysTNOmTbO2DR48WB4eHsrJyVF1dbWcnb9b2ObSpUs6ffq0/P391a1bN0mSs7Oz/P39lZeXp+LiYnl6elrja2trlZWVJQ8PD/n6+rbTHQDQmZDzAAAAOr4RI0bc8NjatWsVGhpq03b8+HFt2rRJJ06cUF1dne699149/fTTevjhh5vso6CgQAkJCcrOzrZ+fhsWFqZf/OIXTcaXlJQoPj5eR44cUXl5uby9vRUaGqqwsDAZjfadSwKg4yPnAehsyHsAgI7CLkU7ktS7d29JUnV1tSTbFed+8IMf2MQWFRWpvr7eGvP9+O+rrKxUaWmpHnjggWbFN7RfvwIeALTUK6+8oldeeaVZsffff782bNjQ4ucYNmxYkzv43Iinp6fi4uJa/DwAAAAAgM7J2dlZL7/8cpPHnnjiCV24cEHLly+Xm5ubtX3KlCnau3evzGaz9QMwi8WihIQESbL5UMxgMCg4OFhJSUnavHmzFi9ebD22ceNG1dbWNvoQLSQkRLm5udqwYYPi4uJkMBgkSSkpKbp48aIiIiKsbQDQEuQ8AJ0Vk5oAdDaDBg1qchHEkSNH2nyfkZGh8PBwOTs7a/r06erevbvee+89LViwQLGxsZo9e7ZNfH5+vubMmaPa2lpNmzZNffv2VXp6upYtW6bPP/9czz77rE18SUmJQkJCVFZWpsmTJ8vLy0sZGRmKjY1Vfn6+YmNj2//iAXQ65DwAnQ15DwDQEditaOeTTz6RJA0cOFCSNHbsWL3xxhvKyMiwWYlOko4ePSpJGjNmjLVt7Nixkr77QXq9jIwM1dXV2cS3dAU8AAAAAAAAALe2dOlSZWdna+XKlTp69Kj1g6hTp04pKChIgYGBNvHh4eE6ePCgkpKSdPr0afn5+Sk3N1dZWVkKCAho9MFYcHCw9u3bp927d+v8+fMaM2aMCgoKlJ6eruHDhzf62yAA2BM5D0BHwaQmAJ3JoEGD9Nxzz900pra2VsuXL5fJZNJbb71lLXBcsGCBgoKC9PLLL+unP/2pdYFaSVq9erUqKyv1xz/+UePHj5ckLVq0SI8//rgSExM1bdo0DRkyxBq/bt06lZaW2hRIWiwWLVy4UGlpaZo5c6YCAgLa+eoBdDbkPACdDXkPANARtGnpon/961/69ttvG7Xv3r1b77//vu655x75+/tLkgICAjRo0CDt2bNH+fn51thLly4pJSVFrq6u+vnPf25tHzp0qB588EFlZmbqgw8+sLZXV1crMTFRJpPJ5o/EPXv21JQpU3Tu3DmZzWZr+41WwAMAAAAAAABwawMGDJDZbNbMmTOVnZ2trVu3qqqqSjExMU3uYOHq6qrt27dr3rx5ys/PV0pKir744gtFRkbq9ddfl8lksok3mUxKSkpSZGSkSktLlZKSok8++UTz5s3Tn/70J7m6ut6uSwUAch6ADqNhUtP3//3gBz+wxnx/UtPvf/97/e53v9Of//xneXp66uWXX9bXX39t02/DpKakpCTFxcVp6dKl2r17t37wgx8oMTFRn376qU18w6Sm3//+93rttdf0wgsvyGw26+GHH1ZaWlqTCzICgD1kZmbqiy++0MyZM212JHN3d9eTTz6piooK7d+/39peUFCgnJwcBQQEWCdxStd2c1y4cKEsFoveffdda3vD4319fW3mpphMJuuOjNfPZQEAeyLnAehsyHsAgLtdm3baefvtt/WXv/xFY8eO1b/9279JurbDTk5OjlxcXBQXF6cuXa49hZOTk/7whz/o6aef1uOPP26zUlNJSYliY2Ntqlglac2aNZozZ44iIiI0ffp0ubu7Kz09XefOndOzzz5rU8UqtXwFPAAAAAAAAADXbNu27YbHPD09FRcX1+y+evXqpRUrVmjFihXNind2dlZ0dLSio6Ob/RwA0BbkPAD4blJTaGhok5Oa/vM//1P79+/XY489Jum7SU2BgYFNTmp65pln9O677+r555+XdOtJTYcOHZLZbGYlYgBt9s0332jnzp36+uuv1bdvX40bN07e3t42MR999JEkNTlv5KGHHrLGNOS8m8UHBgbKaDRaYyTp+PHjqq2tbTKn+fn5qV+/fsrOzm7lFQLAd8h5ADob8h4AoCNoU9HOhAkT9NVXX+kf//iHjh49qqtXr8rT01O/+tWv9NRTTzX6wTh+/Hht27ZNmzZt0t69e1VXVyc/Pz+tWbNGjzzySKP+R4wYoXfeeUcJCQk6ePCgqqurNXToUL3yyitNbufesAJefHy8Dh8+rPT0dHl5eSkmJkZhYWFtuVQAAAAAAAAAAAAAcAidaVJTly7GW8aYTEabr3AcjJ392fveGo2GZr1P2yI/P1+rVq2yfm8wGBQcHKxVq1apa9eukqTCwkJJko+PT6PHe3t7y2AwWGNuFe/i4qL+/fs3O76h/dixY6qsrJSLi0tLL9GKnNexOdrY3Y7zdLR7cTvOl5xny9HeN/gOY/cde9+D9u7/do8dec8W751rHPH3EMbOcTF2aA9tKtqZOHGiJk6c2KLHjB49Wm+++Waz44cNG6ZNmzY1O76lK+ABAAAAAAAAAAAAQEfSWSY1GY0G9enTo9nxbm7dW/U8uPMYO8fl6ups1/5/+9vfaurUqfL19VV9fb1OnjypV199Vbt27ZKTk5NWr14t6druX9fOx7VRH05OTnJ2dtbly5etbTeLb2i/Puc1J74hjpyHW2HsvuNo98Le50vOuzFHe63gO4yd/dnrHt+OsSPv3RjvHftz5PcO7IOxQ1u0qWgHAAAAAAAAAAAAAHD36EyTmurq6lVeXnnLOJPJKDe37iovr5LFUteq58KdwdjZX8M9tpeKimrV1lpuGuPm1r3VKxYvXbrU5vuHHnpI/v7+mjFjht555x0988wz8vDwaFXfdxtyXsfnaGNn7/whyeHuRXPOl5zXPOS8jo+x+46982l73+PblfMk8l5TeO9c44i/hzB2jut25j10XBTtAAAAAAAAAAAAAEAH0ZkmNUnS1avNn+hisdS1KB53D8bOcdXV1d/2sevVq5cmT56sbdu2KS8vTz/72c9sCgW/r7a2VtXV1erZs6e17WbxDe0tjb8+rrXIeZ0DY/cdR7sXd+J8yXnXONprBd9h7OzPXvf4To0dee8a3jv219HeO2g7xg5tQSkXAAAAAAAAAAAAAHRgDZOaLBaL8vLyJN180pEjTWoCgKb07t1bklRdXS1J8vHxkSSbHcEaFBUVqb6+3hpzq/jKykqVlpY2O76h3cPDo9U7iwHAzZDzAHQ25D0AgKOhaAcAAAAAAAAAAAAAOjgmNQHoTD755BNJ0sCBAyVJY8eOlSRlZGQ0ij169KgkacyYMda2m8VnZGSorq7OJn7UqFFycnJSZmZmo/gzZ86orKzM2icAtDdyHoDOhrwHAHA0FO0AAAAAAAAAAAAAQAfHpCYAHc2//vUvffvtt43ad+/erffff1/33HOP/P39JUkBAQEaNGiQ9uzZo/z8fGvspUuXlJKSIldXV/385z+3tg8dOlQPPvigMjMz9cEHH1jbq6urlZiYKJPJpNmzZ1vbe/bsqSlTpujcuXMym83WdovFooSEBElSaGhou107gM6HnAegsyHvAQA6ki53+gQAAAAAAAAAAAAAAG33r3/9S97e3uratatN+60mNT3xxBMaMWKEpOZPaho/frykW09q2rt3r8xms3UCE5OaALSXt99+W3/5y180duxY/du//ZukawWKOTk5cnFxUVxcnLp0uTYtxsnJSX/4wx/09NNP6/HHH9f06dPVvXt3vffeeyopKVFsbKx1R7IGa9as0Zw5cxQREaHp06fL3d1d6enpOnfunJ599lkNGTLEJn7p0qXKzs7WypUrdfToUXl5eSkjI0OnTp1SUFCQAgMDb8t9AdAxkfMAdDbkPQBAR0LRDgAAAAAAAAAAAAB0AExqAtCZTJgwQV999ZX+8Y9/6OjRo7p69ao8PT31q1/9Sk899ZS8vb1t4sePH69t27Zp06ZN2rt3r+rq6uTn56c1a9bokUceadT/iBEj9M477yghIUEHDx5UdXW1hg4dqldeeUVBQUGN4gcMGCCz2az4+HgdPnxY6enp8vLyUkxMjMLCwux2HwB0DuQ8AJ0NeQ8A0JFQtAMAAAAAAAAAAAAAHQCTmgB0JhMnTtTEiRNb9JjRo0frzTffbHb8sGHDtGnTpmbHe3p6Ki4urkXnBADNQc4D0NmQ9wAAHQlFOwAAAAAAAAAAAADQATCpCQAAAAAAAADuLsY7fQIAAAAAAAAAAAAAAAAAAAAAAABAR0PRDgAAAAAAAAAAAAAAAAAAAAAAANDOKNoBAAAAAAAAAAAAAAAAAAAAAAAA2hlFOwAAAAAAAAAAAAAAAAAAAAAAAEA7o2gHAAAAAAAAAAAAAAAAAAAAAAAAaGcU7QAAAAAAAAAAAAAAAAAAAAAAAADtjKIdAAAAAAAAAAAAAAAAAAAAAAAAoJ1RtAMAAAAAAAAAAAAAAAAAAAAAAAC0M4p2AAAAAAAAAAAAAAAAAAAAAAAAgHZG0Q4AAAAAAAAAAAAAAAAAAAAAAADQzijaAQAAAAAAAAAAAAAAAAAAAAAAANoZRTsAAAAAAAAAAAAAAAAAAAAAAABAO6NoBwAAAAAAAAAAAAAAAAAAAAAAAGhnFO0AAAAAAAAAAAAAAAAAAAAAAAAA7YyiHQAAAAAAAAAAAAAAAAAAAAAAAKCdUbQDAAAAAAAAAAAAAAAAAAAAAAAAtDOKdgAAAAAAAAAAAAAAAAAAAAAAAIB2RtEOAAAAAAAAAAAAAAAAAAAAAAAA0M663OkTAAAAwN2npqZG69ev18mTJ3X+/Hl9/fXX6t27t4YMGaJ58+Zp0qRJMhgMNo8pKSlRfHy8jhw5ovLycnl7eys0NFRhYWEyGhvXipeXl2vjxo06cOCALl68KE9PT82YMUMRERHq1q1bk+eUlJSkPXv2qLi4WH379tWkSZO0aNEiubm52e1eAAAAAAAAAAAAAAAAAAAAtAY77QAAAKCRK1eu6O2331aXLl30yCOP6Mknn9TDDz+sgoICPffcc1qzZo1NfElJiUJCQrR7926NGTNGv/71r9WtWzfFxsbqpZdeatR/RUWF5s6dq23btunf//3f9Zvf/EYDBw5UYmKiIiIiZLFYbOItFosWLFigxMREeXh46De/+Y1Gjhypbdu2ae7cuaqoqLDr/QAAAAAAAAAAAAAAAAAAAGgpdtoBAABAI71799ZHH32krl272rRfuXJFv/zlL7Vjxw7Nnz9fPj4+kqR169aptLRUa9euVWhoqKRrhTYLFy5UWlqaZs6cqYCAAGs/W7Zs0dmzZxUREaHFixdb21etWqWdO3cqLS3N2o8kpaWlKTMzU7NmzVJcXJx1l5833nhD69evV3JysqKjo+11OwAAAAAAAAAAAAAAAAAAAFqMnXYAAADQiNFobFSwI0k9evTQQw89JEkqKiqSdG3XnP3798vX19em0MZkMlkLcsxms7W9vr5eqampcnV1VWRkpE3/UVFRcnJy0q5du2zazWazDAaDlixZYi3YkaT58+erb9++Sk1NVX19fRuvGgAAAAAAAAAAAAAAAAAAoP2w0w4AAACaraamRh9++KFMJpOGDh0qSTp+/Lhqa2ttdtJp4Ofnp379+ik7O9va9tlnn+nChQuaOHGinJ2dbeLd3d01cuRI5eXlqaamRt26dVN1dbVOnjypIUOGyNPT0ybeyclJ48aN0759+3Tu3DkNHjzYDlcNoKOrqanR+vXrdfLkSZ0/f15ff/21evfurSFDhmjevHmaNGmSTcGgJJWUlCg+Pl5HjhxReXm5vL29FRoaqrCwMBmNjdfHKC8v18aNG3XgwAFdvHhRnp6emjFjhiIiItStW7cmzykpKUl79uxRcXGx+vbtq0mTJmnRokVyc3Oz270AAAAAAAAAAAAAAAAA0H4o2gEAAMANVVVVKTk5WfX19bp48aIOHz6sL7/8UkuWLNHAgQMlSYWFhZIkHx+fJvvw8fHRsWPHVFlZKRcXl2bF5+bm6vz58xo2bJiKiopUV1cnb2/vG8ZL13b+aUvRTpcuzduE0mQy2nyFYzAaDbcOaiNeE/ZxO95zV65c0dtvv637779fjzzyiPr06aNLly7p/fff13PPPac5c+Zo9erV1viSkhKFhISorKxMkydPlpeXlzIyMhQbG6v8/HzFxsba9F9RUaG5c+fq7NmzmjBhgmbMmKG8vDwlJibqxIkTSk5OlslkssZbLBYtWLBAmZmZGj16tKZOnaqCggJt27ZNWVlZ2rFjh1xdXe12PwAAAAAAAAAAAAAAAAC0D4p2AKCZiouLtX//fh06dEifffaZLl68qD59+uhHP/qRFixYoOHDhzd6TEFBgRISEpSdna3q6moNHTpUYWFh+sUvftHkc9h7xXYAaKmqqipt2rTJ+r2Tk5OWLVum+fPnW9sqKiok6YYTyBvaKyoq5OLiYo3v0aPHTeMvX77cov4b4lvDaDSoT5+mz+dG3Ny6t/r50DHxmrAve97f3r1766OPPlLXrl1t2q9cuaJf/vKX2rFjh+bPn28tEly3bp1KS0u1du1ahYaGSrpWaLNw4UKlpaVp5syZNruPbdmyRWfPnlVERIQWL15sbV+1apV27typtLQ0az+SlJaWpszMTM2aNUtxcXHWXX7eeOMNrV+/XsnJyYqOjrbX7QAAAAAAAAAAAAAAAADQTijaAYBm2r59u7Zs2SJfX19NnDhRvXr10j//+U/99a9/1d/+9jdt2bJFP/7xj63x+fn5mjNnjmprazVt2jT17dtX6enpWrZsmT7//HM9++yzNv3be8V2AGgNd3d35efny2KxqLi4WPv27VN8fLxOnDihhISEJgsKHVFdXb3KyyubFWsyGeXm1l3l5VWyWOrsfGZoL05OJrm6Otv1OXhN2EdL33Nubt1bvCuP0WhsVLAjXSsufOihh/Svf/1LRUVF8vHxUUVFhfbv3y9fX1+bQhuTyaTFixfr0KFDMpvN1qKd+vp6paamytXVVZGRkTb9R0VFKTU1Vbt27bLpy2w2y2AwaMmSJdaCHUmaP3++tm7dqtTUVEVFRdkcAwAAAAAAAAAAAAAAAHD3oWgHAJrp/vvv15/+9CeNGTPGpv29995TdHS01qxZo/fee8/avnr1alVWVuqPf/yjxo8fL0latGiRHn/8cSUmJmratGkaMmSINd7eK7YDQFuYTCYNGjRI4eHhMplMiouLU2pqqkJDQ2120mnK93fKafh65cqVm8b37NnTJv5W/TfEt9bVqy0rtrBY6lr8GNw5LS3iaA1eE/Z1J+5vTU2NPvzwQ5lMJg0dOlSSdPz4cdXW1tr8XtbAz89P/fr1U3Z2trXts88+04ULFzRx4kQ5O9sWjrm7u2vkyJHKy8tTTU2NunXrpurqap08eVJDhgyRp6enTbyTk5PGjRunffv26dy5cxo8eLAdrhoAAAAAAAAAAAAAAABAe6FoBwCaafLkyU22//znP1dCQoI+/fRTXbp0Se7u7iooKFBOTo4CAwOtBTuS5OzsrIULF+qZZ57Ru+++q+eff16SbsuK7QDQXgIDAyVJH3/8sUJDQ+Xj4yNJKiwsbDK+sLBQHh4ecnFxkaRmxRuNRnl5eUmSvL29ZTQaVVRUdMP4hjgAaIuqqiolJyervr5eFy9e1OHDh/Xll19qyZIlGjhwoKTvck5DLvs+Hx8fHTt2TJWVlXJxcWlWfG5urs6fP69hw4apqKhIdXV1N8xpDf0UFRW1uWinS5dbF7M1FLzdjsI3tC+j0b47MfGasB/edwAAAAAAAAAAAAAAdBwU7QBAO+jataskqUuXa2n1o48+kvTdxPbrBQYGymg0WmMk+6/YDgDtqbS0VNK1wkJJGjVqlJycnJSZmdko9syZMyorK9O0adOsbYMHD5aHh4dycnJUXV1tk8cuXbqk06dPy9/f35q/nJ2d5e/vr7y8PBUXF9vsPFFbW6usrCx5eHjI19fXHpcLoBOpqqrSpk2brN87OTlp2bJlmj9/vrXt+7uHfd/1u4O5uLhY43v06HHT+MuXL7eo/4b41jIaDerTp+lzaoqbW/c2PR86Hl4T9sc9BgAAAAAAAAAAAADA8bV70c6aNWv01ltvSbo2ad3Nzc3meElJieLj43XkyBGVl5fL29tboaGhCgsLk9HYeAXR8vJybdy4UQcOHNDFixfl6empGTNmKCIiosmJ6DU1NUpKStKePXtUXFysvn37atKkSVq0aFGjcwGA9vDJJ5/o7Nmzuu+++6x55mYrqru4uKh///42O0zYe8X21mL19buDo95bRz1vR3A73ncFBQUaOHCgune3nSz6zTffKCEhQZI0YcIESVLPnj01ZcoU7d27V2az2brLl8ViscZev/OXwWBQcHCwkpKStHnzZi1evNh6bOPGjaqtrW20U1hISIhyc3O1YcMGxcXFyWC4tntASkqKLl68qIiICGsbALSWu7u78vPzZbFYVFxcrH379ik+Pl4nTpxQQkJCk/9ndVR1dfUqL6+8ZZzJZJSbW3eVl1fJYqm7DWeG9uLkZJKrq/OtA1uJ14T9tOR95+bWnd+7AQAAAAAAAAAAAAC4i7Vr0c6HH36oHTt2yMXFRZWVjSf/lJSUKCQkRGVlZZo8ebK8vLyUkZGh2NhY5efnKzY21ia+oqJCc+fO1dmzZzVhwgTNmDFDeXl5SkxM1IkTJ5ScnGxd4V26NjF0wYIFyszM1OjRozV16lQVFBRo27ZtysrK0o4dO264WjEAtMaVK1cUExMjg8GgF154wdrenBXSry/asfeK7a3B6utoK14T9mfPe7xv3z5t3bpVP/zhDzVo0CC5uLjoq6++0qFDh3TlyhVNmzZNU6dOtcYvXbpU2dnZWrlypY4ePWr9Pe/UqVMKCgpqtPNYeHi4Dh48qKSkJJ0+fVp+fn7Kzc1VVlaWAgICNHv2bJv44OBg7du3T7t379b58+c1ZswYFRQUKD09XcOHD1d4eLjd7gWAzsdkMmnQoEEKDw+XyWRSXFycUlNTFRoaavN7WVO+/3tdw9crV67cNL5nz5428bfqvyG+La5ebX7BhcVS16J43Hn2LuTgNWF/3GMAAAAAAAAAAAAAABxfuxXtVFZW6qWXXtKjjz6qb775RtnZ2Y1i1q1bp9LSUq1du9ZmBfaFCxcqLS1NM2fOVEBAgDV+y5YtOnv2rCIiImxWYF+1apV27typtLQ0m1XY09LSlJmZqVmzZtmswP7GG29o/fr1Sk5OVnR0dHtdMoBO7ttvv1VUVJT++c9/6rnnnrPJXx0Bq6/fPRrusaPhNWE/t2P19YcfflglJSXKyclRTk6Oqqqq1KtXL40ePVpBQUGaPn26TfyAAQNkNpsVHx+vw4cPKz09XV5eXoqJiVFYWFij/l1dXbV9+3brjoqZmZkaMGCAIiMjFRkZaVOYfe2aTUpKSrLuqJiSkiJ3d3fNmzdPUVFRFGYDsJuGosOPP/5YoaGh1p0Ory/Avl5hYaE8PDzk4uIiSc2KNxqN8vLykiR5e3vLaDSqqKjohvENcQAAAAAAAAAAAAAAAADubu1WtPPqq6+qvLxcK1eu1PPPP9/oeEVFhfbv3y9fX1+bQhuTyaTFixfr0KFDMpvN1knv9fX1Sk1NlaurqyIjI236ioqKUmpqqnbt2mXTl9lslsFg0JIlS6wFO5I0f/58bd26VampqYqKirI5BgCtcfXqVS1evFhHjhzRk08+qWeffdbmeHNWSL9+dXR7r9jeWqy+jrbgNWF/9rzH/v7+8vf3b9FjPD09FRcX1+z4Xr16acWKFVqxYkWz4p2dnRUdHU0RNoDbqrS0VJKsxYSjRo2Sk5OTMjMzG8WeOXNGZWVlmjZtmrVt8ODB8vDwUE5Ojqqrq+Xs7Gw9dunSJZ0+fVr+/v7q1q2bpGu5zt/fX3l5eSouLpanp6c1vra2VllZWfLw8JCvr689LhcAAAAAAAAAAAAAAABAO2r5sutNyM7O1ltvvaVly5apf//+TcYcP35ctbW1Te5E4efnp379+tnszvPZZ5/pwoULGj16tM2kJklyd3fXyJEjlZeXp5qaGklSdXW1Tp48qSFDhthMapIkJycnjRs3TqWlpTp37lwbrxZAZ3f16lUtWbJE//M//6MnnnhCy5YtaxRzsxXVKysrVVpaao25VXxDe1tWbAcAAMCNFRQUqKqqqlH7N998o4SEBEnShAkTJF0rip4yZYrOnTsns9lsjbVYLNbY6xeXMBgMCg4OVkVFhTZv3mzT/8aNG1VbW2sTL0khISGqr6/Xhg0bVF9fb21PSUnRxYsXFRwczGIUAAAAAAAAAAAAAAAAgANo8047VVVVeumllxQQEKCQkJAbxjVMLL9+kvr1fHx8dOzYMVVWVsrFxaVZ8bm5uTp//ryGDRumoqIi1dXVydvb+4bxklRUVKTBgwc3+/q+r0uXW9c5GY32nTxlMrVLrRWa0HBvuceO53aNncVi0dKlS/Xf//3feuyxx7R8+fIm48aOHStJysjIUHh4uM2xjIwM1dXVacyYMdY2e6/YDgAAgBvbt2+ftm7dqh/+8IcaNGiQXFxc9NVXX+nQoUO6cuWKpk2bpqlTp1rjly5dquzsbK1cuVJHjx6Vl5eXMjIydOrUKQUFBSkwMNCm//DwcB08eFBJSUk6ffq0/Pz8lJubq6ysLAUEBGj27Nk28cHBwdq3b592796t8+fPa8yYMSooKFB6erqGDx/e6PdLAAAAAAAAAAAAAAAAAHenNhftrF+/XmVlZXrzzTdvGldRUSFJcnV1bfJ4Q3tFRYVcXFys8T169Lhp/OXLl1vUf0N8axiNBvXp0/T53E5ubt3v9Cl0eNxjx2XPsaurq1NMTIz++te/KiQkRKtXr75h7NChQ/Xggw8qMzNTH3zwgcaPHy/p2q5giYmJMplMNpMzG1Zs37t3r8xms3W19Vut2J6UlKTNmzdr8eLF1mM3WrEdAAAATXv44YdVUlKinJwc5eTkqKqqSr169dLo0aMVFBSk6dOn28QPGDBAZrNZ8fHxOnz4sNLT0+Xl5aWYmBiFhYU16t/V1VXbt2/Xxo0bdeDAAWVmZmrAgAGKjIxUZGSkTCaTTbzJZFJSUpKSkpK0Z88epaSkyN3dXfPmzVNUVNQN/98LAAAAAEBT1qxZo7feekuS9NFHH8nNzc3meElJieLj43XkyBGVl5fL29tboaGhCgsLk9HYeLG08vJy6/9xL168KE9PT82YMUMRERFNLiZWU1Nj/T9ucXGx+vbtq0mTJmnRokWNzgUA2oqcB6AzIecB6GzIewAAR9Wmop2PP/5Y27dvV0xMjLy8vNrrnO5adXX1Ki+vvGWck5NJrq7Ot4xrrfLyKlksdXbrvzMzmYxyc+vOPXZALRk7N7furdqRZ9OmTfrLX/4iNzc39e/fX5s2bWoUExQUpHvuuUfStf8kzJkzRxEREZo+fbrc3d2Vnp6uc+fO6dlnn9WQIUNsHmvvFdsBAADQNH9/f/n7+7foMZ6enoqLi2t2fK9evbRixQqtWLGiWfHOzs6Kjo5WdHR0i84LAAAAAIDrffjhh9qxY4dcXFxUWdn4c86SkhKFhISorKxMkydPtn42ERsbq/z8fMXGxtrEV1RUaO7cuTp79qwmTJigGTNmKC8vT4mJiTpx4oSSk5NtFqewWCxasGCBMjMzNXr0aE2dOlUFBQXatm2bsrKytGPHDhanANBuyHkAOhNyHoDOhrwHAHBkrS7auXr1ql588UU98MADTa4k/H3X76TTlO/vlNPw9cqVKzeN79mzZ4v6b4hvratXb13I0ZpigJawWOqadR5oPe6x47Ln2H355ZeSrlXYJyYmNhnzox/9yFq0M2LECL3zzjtKSEjQwYMHVV1draFDh+qVV15RUFBQo8fae8V2AAAAAAAAAADQeVRWVuqll17So48+qm+++UbZ2dmNYtatW6fS0lKtXbtWoaGhkq5NRFq4cKHS0tI0c+ZMBQQEWOO3bNmis2fPKiIiQosXL7a2r1q1Sjt37lRaWpq1H0lKS0tTZmamZs2apbi4OBkMBknSG2+8ofXr1ys5OZkFKwC0C3IegM6EnAegsyHvAQAcXaurSyorK1VYWKgTJ07o3nvv1YgRI6z/Gn4gjh07ViNGjNDnn38uHx8fSVJhYWGT/RUWFsrDw0MuLi6S1Kx4o9Fo3eHH29tbRqNRRUVFN4xviAOA1njllVeUn59/03/jxo2zecywYcO0adMmZWdnKy8vT++++26TBTsNGlZsz8zM1CeffKL33ntP8+fPv2EBTsOK7YcPH9Ynn3yi9PR0RUdHN7k9JwAAAAAAAAAA6DxeffVVlZeXa+XKlU0er6io0P79++Xr62szEclkMlknLJnNZmt7fX29UlNT5erqqsjISJu+oqKi5OTkpF27dtm0m81mGQwGLVmyxDqhSZLmz5+vvn37KjU1VfX19W2+VgAg5wHoTMh5ADob8h4AwNG1umina9euCgkJafKfh4eHJGnWrFkKCQlRjx49NGrUKDk5OSkzM7NRX2fOnFFZWZnGjh1rbRs8eLA8PDyUk5Oj6upqm/hLly7p9OnT8vf3t05Md3Z2lr+/vz799FMVFxfbxNfW1iorK0seHh7y9fVt7SUDAAAAAAAAAAAAwF0vOztbb731lpYtW6b+/fs3GXP8+HHV1tbarDTcwM/PT/369bNZvfizzz7ThQsXNHr0aDk7O9vEu7u7a+TIkcrLy1NNTY0kqbq6WidPntSQIUPk6elpE+/k5KRx48aptLRU586da+PVAujsyHkAOhNyHoDOhrwHAOgIurT2gc7Oznr55ZebPPbEE0/owoULWr58udzc3KztU6ZM0d69e2U2m222n0tISJAkmwpXg8Gg4OBgJSUlafPmzTbbz23cuFG1tbU28ZIUEhKi3NxcbdiwwWb7uZSUFF28eFERERE2Fa4AAAAAAABAZ1NTU6P169fr5MmTOn/+vL7++mv17t1bQ4YM0bx58zRp0qRGf0MrKSlRfHy8jhw5ovLycnl7eys0NFRhYWEyGhuvC1ReXq6NGzfqwIEDunjxojw9PTVjxgxFREQ0uTtsTU2NkpKStGfPHhUXF6tv376aNGmSFi1aZPP3RQBoKXIegM6oqqpKL730kgICAhQSEnLDuMLCQkmSj49Pk8d9fHx07NgxVVZWysXFpVnxubm5On/+vIYNG6aioiLV1dXJ29v7hvGSVFRUpMGDBzf7+r6vS5dbr1NpMhltvsJxMHb2Z+97azQamvU+bS1yXmO8bxyXo43d7ThPR7sX9j5fcl5jjva+wXcYu+/Y+x60d/+3c+zIe43x3rnGEX8PYewcF2OH9tDqop3WWLp0qbKzs7Vy5UodPXpUXl5eysjI0KlTpxQUFKTAwECb+PDwcB08eFBJSUk6ffq0/Pz8lJubq6ysLAUEBGj27Nk28cHBwdq3b592796t8+fPa8yYMSooKFB6erqGDx+u8PDw23m5AAAAAAAAwF3nypUrevvtt3X//ffrkUceUZ8+fXTp0iW9//77eu655zRnzhytXr3aGl9SUqKQkBCVlZVp8uTJ1r/pxcbGKj8/X7GxsTb9V1RUaO7cuTp79qwmTJigGTNmKC8vT4mJiTpx4oSSk5NlMpms8RaLRQsWLFBmZqZGjx6tqVOnqqCgQNu2bVNWVpZ27NghV1fX23V7AHQw5DwAndH69etVVlamN99886ZxFRUVknTDvNPQXlFRIRcXF2t8jx49bhp/+fLlFvXfEN8aRqNBffo0fT5NcXPr3urnwp3F2DkuV1fnWwe1ATnvxnjfOC7G7juOdi/sfb7kvBtztNcKvsPY2Z+97vHtGDvy3o3x3rE/R37vwD4YO7TFbS3aGTBggMxms+Lj43X48GGlp6fLy8tLMTExCgsLaxTv6uqq7du3W1eoy8zM1IABAxQZGanIyEibD7okyWQyKSkpybpCXUpKitzd3TVv3jxFRUXxQRcAAAAAAAA6vd69e+ujjz5S165dbdqvXLmiX/7yl9qxY4fmz59vXRlu3bp1Ki0t1dq1a212z164cKHS0tI0c+ZMBQQEWPvZsmWLzp49q4iICJvds1etWqWdO3cqLS3NZgfttLQ0ZWZmatasWTa7Z7/xxhtav369kpOTFR0dba/bAaCDI+cB6Gw+/vhjbd++XTExMfLy8rrTp2N3dXX1Ki+vvGWcyWSUm1t3lZdXyWKpuw1nhvbC2Nlfwz22l4qKatXWWm4a4+bWvVUrFpPzmsb7xnE52tjZO39Icrh70ZzzJec1Dzmv42PsvmPvfNre9/h25DyJvHcjvHeuccTfQxg7x3W78h46NrsU7Wzbtu2Gxzw9PRUXF9fsvnr16qUVK1ZoxYoVzYp3dnZWdHQ0H2oBAAAAAAAATTAajY0mr0vXVpR76KGH9K9//UtFRUXy8fFRRUWF9u/fL19fX5tJ5yaTSYsXL9ahQ4dkNputE9jr6+uVmpoqV1dXRUZG2vQfFRWl1NRU7dq1y6Yvs9ksg8GgJUuWWCevS9L8+fO1detWpaamKioqyuYYADQXOQ9AZ3L16lW9+OKLeuCBB5pcMPH7rl9puCnfX0m44euVK1duGt+zZ88W9d8Q31pXrzZ/oovFUteieNw9GDvHVVdXb5exI+fdGu8bx8XYfcfR7oW9zpecd2uO9lrBdxg7+7PXPbbn2JH3bo33jv054nsH9sXYoS1u6047AAAAAAAAAO5ONTU1+vDDD2UymTR06FBJ0vHjx1VbW2uzq0QDPz8/9evXT9nZ2da2zz77TBcuXNDEiRPl7OxsE+/u7q6RI0cqLy9PNTU16tatm6qrq3Xy5EkNGTJEnp6eNvFOTk4aN26c9u3bp3Pnzmnw4MF2uGoAnRU5D0BHVFlZqcLCiQumAAABAABJREFUQhUWFuree+9tMmbs2LGSpPT0dOsuY4WFhU3GFhYWysPDQy4uLpLUrHij0WhdAdnb21tGo1FFRUU3jG+IA4CWIucB6EzIeQA6G/IeAKCjoWgHAAAAAAAA6ISqqqqUnJys+vp6Xbx4UYcPH9aXX36pJUuWaODAgZK++6Cp4QOs7/Px8dGxY8dUWVkpFxeXZsXn5ubq/PnzGjZsmIqKilRXV3fDD7Ia+ikqKmrTBPYuXW69DX3DVvVsWe947DV29n4t8Fq7ve87cp4tcp7jsufYkffs63a877p27aqQkJAmj/3973/XhQsXNGvWLDk5OalHjx4aNWqUnJyclJmZ2Sj+zJkzKisr07Rp06xtgwcPloeHh3JyclRdXW1TsHjp0iWdPn1a/v7+6tatmyTJ2dlZ/v7+ysvLU3FxsU3BYm1trbKysuTh4SFfX992ugMAOhNyHoDOhJwHoLMh7wEAOhqKdgAAAAAAAIBOqKqqSps2bbJ+7+TkpGXLlmn+/PnWtoqKCkmSq6trk300tFdUVMjFxcUa36NHj5vGX758uUX9N8S3htFoUJ8+TZ9PU9zcurf6uXBnOdrYOdr52tPtuBfkvKbxOnRcjjh2jnjO9mDP++Ds7KyXX365yWNPPPGELly4oOXLl8vNzc3aPmXKFO3du1dms1mhoaGSJIvFooSEBEmytkmSwWBQcHCwkpKStHnzZi1evNh6bOPGjaqtrbWJl6SQkBDl5uZqw4YNiouLk8FgkCSlpKTo4sWLioiIsLYBQEuQ8wB0JuQ8AJ0NeQ8A0NFQtAMAAAAAAAB0Qu7u7srPz5fFYlFxcbH27dun+Ph4nThxQgkJCTIaO8Zq+HV19Sovr7xlnMlklJtbd5WXV8liqbsNZ4b2Yq+xa+jXXnittWzs3Ny6t2l3CnKeLXKe47Ln2JH37Ot25ryWWLp0qbKzs7Vy5UodPXpUXl5eysjI0KlTpxQUFKTAwECb+PDwcB08eFBJSUk6ffq0/Pz8lJubq6ysLAUEBGj27Nk28cHBwdq3b592796t8+fPa8yYMSooKFB6erqGDx+u8PDw23KdACCR8wB0LuQ8AJ0NeQ8AcDejaAcAAAAAAADoxEwmkwYNGqTw8HCZTCbFxcUpNTVVoaGhNrtKNOX7u0Y0fL1y5cpN43v27GkTf6v+G+Jb6+rV5k8QtljqWhSPu4ejjZ2jna893c57Qc6zxevQcTni2DniOdvD3XYfBgwYILPZrPj4eB0+fFjp6eny8vJSTEyMwsLCGsW7urpq+/bt2rhxow4cOKDMzEwNGDBAkZGRioyMlMlksok3mUxKSkpSUlKS9uzZo5SUFLm7u2vevHmKioq64e5jAGAP5DwAnQk5D0BnQ94DANzNKNoBAAAAAAAAIEnWleY+/vhjhYaGysfHR5JUWFjYZHxhYaE8PDzk4uIiSc2KNxqN8vLykiR5e3vLaDSqqKjohvENcQDQ3sh5ADqTbdu23fCYp6en4uLimt1Xr169tGLFCq1YsaJZ8c7OzoqOjlZ0dHSznwMA2oKcB6AzIecB6GzIewAAR3R79lUHAAAAAAAAcNcrLS2VJOsKcqNGjZKTk5MyMzMbxZ45c0ZlZWUaO3astW3w4MHy8PBQTk6OqqurbeIvXbqk06dPy9/fX926dZN07QMuf39/ffrppyouLraJr62tVVZWljw8POTr69uelwkAksh5AAAAAAAAAAAAsD+KdgAAAAAAAIBOpKCgQFVVVY3av/nmGyUkJEiSJkyYIEnq2bOnpkyZonPnzslsNltjLRaLNTY0NNTabjAYFBwcrIqKCm3evNmm/40bN6q2ttYmXpJCQkJUX1+vDRs2qL6+3tqekpKiixcvKjg4WAaDoU3XDKDzIucBAAAAAAAAAADgTupyp08AAAAAAAAAwO2zb98+bd26VT/84Q81aNAgubi46KuvvtKhQ4d05coVTZs2TVOnTrXGL126VNnZ2Vq5cqWOHj0qLy8vZWRk6NSpUwoKClJgYKBN/+Hh4Tp48KCSkpJ0+vRp+fn5KTc3V1lZWQoICNDs2bNt4oODg7Vv3z7t3r1b58+f15gxY1RQUKD09HQNHz5c4eHht+W+AOiYyHkAAAAAAAAAAAC4kyjaAQAAAAAAADqRhx9+WCUlJcrJyVFOTo6qqqrUq1cvjR49WkFBQZo+fbpN/IABA2Q2mxUfH6/Dhw8rPT1dXl5eiomJUVhYWKP+XV1dtX37dm3cuFEHDhxQZmamBgwYoMjISEVGRspkMtnEm0wmJSUlKSkpSXv27FFKSorc3d01b948RUVFydXV1a73A0DHRs4DAAAAAAAAAADAnUTRDgAAAAAAANCJ+Pv7y9/fv0WP8fT0VFxcXLPje/XqpRUrVmjFihXNind2dlZ0dLSio6NbdF4AcCvkPAAAAAAAAAAAANxJxjt9AgAAAAAAAAAAAAAAAAAAAAAAAEBHQ9EOAAAAAAAAAAAAAAAAAAAAAAAA0M4o2gEAAAAAAAAAAAAAAAAAAAAAAADaGUU7AAAAAAAAAAAAAAAAAAAAAAAAQDujaAcAAAAAAAAAAAAAAAAAAAAAAABoZxTtAAAAAAAAAAAAAAAAAAAAAAAAAO2Moh0AAAAAAAAAAAAAAAAAAAAAAACgnVG0AwAAAAAAAAAAAAAAAAAAAAAAALQzinYAAAAAAAAAAAAAAAAAAAAAAACAdkbRDgAAAAAAAAAAAAAAAAAAAAAAANDOKNoBAAAAAAAAAAAAAAAAAAAAAAAA2hlFOwAAAAAAAAAAAAAAAAAAAAAAAEA7o2gHAAAAAAAAAAAAAAAAAAAAAAAAaGcU7QAAAAAAAAAAAAAAAAAAAAAAAADtjKIdAAAAAAAAAAAAAAAAAAAAAAAAoJ1RtAMAAAAAAAAAAAAAAAAAAAAAAAC0M4p2AAAAAAAAAAAAAAAAAAAAAAAAgHZG0Q4AAAAAAAAAAAAAAAAAAAAAAADQzijaAQAAAAAAAAAAAAAAAAAAAAAAANoZRTsAAAAAAAAAAAAAAAAAAAAAAABAO6NoBwAAAAAAAAAAAAAAAAAAAAAAAGhnFO0AAAAAAAAAAAAAAAAAAAAAAAAA7YyiHQAAAAAAAAAAAAAAAAAAAAAAAKCddbnTJwAAjmT37t36+OOPderUKZ09e1a1tbX6v//3/+rRRx9tFPvTn/5UX3zxRZP9REREaPHixY3aCwoKlJCQoOzsbFVXV2vo0KEKCwvTL37xiyb7KSkpUXx8vI4cOaLy8nJ5e3srNDRUYWFhMhqpywQAAAAAAAAAAAAAAAAAAACAO4WiHQBogddee01ffPGF3N3d1a9fP3311Vc3je/Zs6d+/etfN2ofM2ZMo7b8/HzNmTNHtbW1mjZtmvr27av09HQtW7ZMn3/+uZ599lmb+JKSEoWEhKisrEyTJ0+Wl5eXMjIyFBsbq/z8fMXGxrbtYgEAAAAAAAAAAAAAAAAAAAAArUbRDgC0wNq1a+Xr66uBAwfq//yf/6NNmzbdNN7NzU3PPfdcs/pevXq1Kisr9cc//lHjx4+XJC1atEiPP/64EhMTNW3aNA0ZMsQav27dOpWWlmrt2rUKDQ2VJFksFi1cuFBpaWmaOXOmAgICWnmlAAAAAAAAAAAAAAAAAAAAAIC2MLb2gTU1NfrP//xPzZkzRw899JDuu+8+PfTQQwoLC9Pf/vY31dfXN3pMSUmJYmJiNH78ePn7+2v69OnaunWr6urqmnyO8vJyrV27Vj/5yU9033336dFHH9Vrr72mmpqaG57Ta6+9pkcffVT33XeffvKTn2jt2rUqLy9v7WUCgI3AwEANHDiw3fstKChQTk6OAgICrAU7kuTs7KyFCxfKYrHo3XfftbZXVFRo//798vX1tRbsSJLJZNLixYslSWazud3PEwAAAAAAAAAAAAAAAAAAAADQPK3eaefKlSt6++23df/99+uRRx5Rnz59dOnSJb3//vt67rnnNGfOHK1evdoaX1JSopCQEJWVlWny5Mny8vJSRkaGYmNjlZ+fr9jYWJv+KyoqNHfuXJ09e1YTJkzQjBkzlJeXp8TERJ04cULJyckymUzWeIvFogULFigzM1OjR4/W1KlTVVBQoG3btikrK0s7/n/s3X9UVHee5/8XVSJYFqhEhDVBUdxI2zExiZoGo530ZLSDoxMUZmPssJ3MkoAhMSRZ5ew3/pqxFzzpGQlNIzOaTU7aTDuW4iSdRLsV2/UHjBhQ6GiEDO3vJBB0uhERg1V8/3CpWAEFiirxcp+Pczzop971qfuj7kso7vveX/9adrvd29UFAK9cuXJFW7duVX19vYYOHaoHH3xQd999d4e6Q4cOSbrWFPRd8fHxslgs7hpJOnz4sFpbWzu9k05sbKyGDx+usrIyH64JAAAAAAAAAAAAAAAAAAAAAKAnvG7aGTp0qA4dOqSBAwd6jF+6dEl/8zd/o1//+td65plnNHr0aEnSG2+8ofr6eq1evdp9Vwin06lFixapqKhIc+fO9Tj5fP369aqpqVFaWpr7rhGStGLFCm3atElFRUUed5coKipSaWmp/vqv/1pr1qxRQECAJOmf//mf9Q//8A/asGGDXn75ZW9XFwC80tDQoP/1v/6Xx9hf/MVfKCcnR6Ghoe6xU6dOSZI7M69ns9k0YsQId01X9e3j5eXlam5uls1m83r5Bwzo+oZsVqvF4yt8z6jb1qjLbQQcdwAAAAAAAAAAAAAAAAAAALc/r5t2LBZLh4YdSRo8eLAefvhh/cd//IdOnz6t0aNHq6mpSTt27FB0dLRHo43ValVmZqb27Nkjh8Phbtppa2vT1q1bZbfblZ6e7jH/4sWLtXXrVm3ZssVjLofDoYCAAL3yyivuhh1JeuaZZ/TOO+9o69atWrx4scdjAOBP8+bN00MPPaSYmBgNHDhQ1dXVevPNN1VcXKxXX31V69evd9c2NTVJ0g3vCGa32z2adrpT317nbdOOxRKgYcMGd7s+NHSQV6+D/ov3hP+xjQEAAAAAAAAAAAAAAAAAAG5fXjft3MiVK1f07//+77JarYqJiZEkHT58WK2trR530mkXGxur4cOHq6yszD124sQJff3115oxY4aCg4M96sPCwjRhwgRVVVXpypUrCgoKUktLi/7whz9o7NixioyM9KgPDAzUQw89pI8//lgnT57UmDFjfL3KANCpjIwMj38/+OCD2rBhg/7mb/5Ge/fuVVVVle69994+WrquuVxtamxs7rLOarUoNHSQGhsvy+l03YIlM5/2bWw0vCf8pyfHXWjoIO7IAwAAAAAAAAAAAAAAAAAA0Ad63bRz+fJlbdiwQW1tbTp//rz27t2rL774Qq+88opGjhwpSe67Q4wePbrTOUaPHq3y8nI1NzfLZrN1q76yslJnzpzRuHHjdPr0ablcLo0aNeqG9ZJ0+vTpXjftDBjQ9UmvFot/7+bDibf+075t2cbGY5R9N3DgQP31X/+1PvvsMx05csTdtHP9nXE609TUpJCQEPe/u1N/fZ23rl7tfsOF0+nqUT36P94T/sc2BgAAAAAAANDuypUr+od/+Af94Q9/0JkzZ/SnP/1JQ4cO1dixY/WTn/xEf/mXf6mAAM/fY9bV1Wnt2rXat2+fGhsbNWrUKCUnJyslJUUWS8ffuTQ2NiovL087d+7U+fPnFRkZqTlz5igtLU1BQUGdLlNhYaF+85vf6KuvvtIdd9yhv/zLv9RLL72k0NBQv20LAOZA7gEwEzIPgJmQeQCA/sYnTTv5+fnufwcGBmrp0qV65pln3GNdnTx+/cnnNpvNXT948OCb1l+8eLFH87fXe8tiCdCwYZ0v061kxLstGA3b2LiMsO+GDRsmSWppaXGPtTcXtjctXq+5uVn19fW67777ulXfPh4eHi6bzeaz5QYAAAAAAAAAALevS5cu6V//9V9177336tFHH9WwYcN04cIF/f73v9eLL76oBQsWaOXKle76uro6JSUlqaGhQTNnzlRUVJRKSkqUnZ2t6upqZWdne8zf1NSkhQsXqqamRtOnT9ecOXNUVVWlgoICHTlyRBs2bJDVanXXO51OPf/88yotLdUDDzygH//4x6qtrdWvfvUrHTx4UL/+9a97ffExAOZG7gEwEzIPgJmQeQCA/qbXTTthYWGqrq6W0+nUV199pY8//lhr167VkSNHlJub22mHqlG5XG1qbGzusi4w0Cq7Pdhvy9HYeFlOJ1fV9wer1aLQ0EFsYwPqyb4LDR3Up3fk+fTTTyXJfTcySZoyZYokqaSkRKmpqR71JSUlcrlcmjx5snts0qRJCgwMVGlpaYf5jx8/roaGBiUkJPhj8QEAAAAAAAAAwG1o6NChOnTokAYOHOgxfunSJf3N3/yNfv3rX+uZZ55xXxjsjTfeUH19vVavXq3k5GRJ105EWrRokYqKijR37lzFxcW551m/fr1qamqUlpamzMxM9/iKFSu0adMmFRUVueeRpKKiIpWWluqv//qvtWbNGvdVkP/5n/9Z//AP/6ANGzbo5Zdf9tfmAGAC5B4AMyHzAJgJmQcA6G98dta61WrVnXfeqdTUVGVmZuq3v/2ttm7dKsnzTjqd+e6dctq/Xrp06ab1ISEhPZq/vb43rl51dfnH5Wrr9evcjNPZ9TLwx7s/7c0ebGPj/enJvrsVTp061WmGlZaWatOmTQoJCdH06dPd4zExMbr//vtVWlqqAwcOuMdbWlpUUFAgq9WqefPmucdDQkI0a9YsnTx5Ug6Hwz3udDqVm5srSR4/OAAAAAAAAAAAgP7NYrF0OKFJkgYPHqyHH35YknT69GlJ135/umPHDkVHR3v8PsFqtbpPWLr+9w9tbW3aunWr7Ha70tPTPeZfvHixAgMDtWXLFo9xh8OhgIAAvfLKK+4TmiTpmWee0R133KGtW7eqrc2/v1cF0L+RewDMhMwDYCZkHgCgv+n1nXY6Ex8fL0n65JNPlJyc7O5mPXXqVKf1p06dUnh4uGw2myR1q95isSgqKkqSNGrUKFksFvd/wp3Vt9cBQG84HA6Vl5dLkj777DNJ0rvvvqtdu3ZJkpKSkjR58mT9/ve/15tvvqmpU6fqzjvv1MCBA/X555/rwIEDGjBggP7+7/9eQ4YM8Zh71apVWrBggdLS0jR79myFhYWpuLhYJ0+eVEZGhsaOHetRv2TJEpWVlWn58uXav3+/+7aeR48eVWJiojuLAQAAAAAAAACAeV25ckX//u//LqvVqpiYGEnS4cOH1dra6nGl4XaxsbEaPny4ysrK3GMnTpzQ119/rRkzZig4ONijPiwsTBMmTFBVVZWuXLmioKAgtbS06A9/+IPGjh2ryMhIj/rAwEA99NBD+vjjj3Xy5EmNGTPGD2sNwMzIPQBmQuYBMBMyDwBgVH5p2qmvr5d0rVNVkiZNmqTAwECVlpZ2qD1+/LgaGhqUkJDgHhszZozCw8NVUVGhlpYWj/8YL1y4oGPHjmnixIkKCgqSJAUHB2vixImqqqrSV1995fEfY2trqw4ePKjw8HBFR0f7Y3UBmEh5ebm2bdvmMXbw4EH336dOnarJkyfrgQce0KOPPqqjR4/q0KFD+uabb3THHXfor/7qr/S3f/u3+t73vtdh7vHjx2vz5s3Kzc3V7t271dLSopiYGOXk5CgxMbFDfUREhBwOh9auXau9e/equLhYUVFRysrKUkpKiu9XHoCpfPXVV9qxY4f27NmjEydO6Pz58xo2bJimTp2q559/XnfffXeH59TW1io3N1dlZWXuDEtJSdETTzzR6WvU1dVp7dq12rdvnxobGzVq1CglJycrJSVFFkvHG0I2NjYqLy9PO3fu1Pnz5xUZGak5c+YoLS3N/X0hAAAAAAAAYHaXL1/Whg0b1NbWpvPnz2vv3r364osv9Morr2jkyJGSvr3oYfvFFL9r9OjRKi8vV3Nzs2w2W7fqKysrdebMGY0bN06nT5+Wy+W64UUV2+c5ffp0r09qGjCg42eJ32W1Wjy+wjjYd/7n721rsQR06zjtDTPlHpnXvxlt392K5TTatrgVy0vmeTLacYNvse++5e9t4Ov5ybyO9RI/395qRvw+hH1nXOw7+ILXTTu1tbUaOXKkBg0a5DH+5z//Wbm5uZKk6dOnS5JCQkI0a9Ysffjhh3I4HO5b0DmdTnft9belCwgI0Pz581VYWKh169a5b1EnSXl5eWptbfWol67d3aKyslL/+I//qDVr1rhvQff222/r/PnzSktL87gtHQB4IycnRzk5OV3W3XvvvfrHf/zHHs8/btw45efnd7s+MjJSa9as6fHrAEBXNm7cqPXr1ys6OlozZszQkCFD9Pnnn+ujjz7S7373O61fv14/+MEP3PXV1dVasGCBWltblZCQoDvuuEPFxcVaunSpzp49q4yMDI/56+rqlJSUpIaGBs2cOdN9t7Ds7GxVV1crOzvbo76pqUkLFy5UTU2Npk+frjlz5qiqqkoFBQU6cuSINmzY4G4YBwAAAAAAAMzs8uXLHr9rCAwM1NKlS/XMM8+4x5qamiRJdru90znax5uammSz2dz1gwcPvmn9xYsXezR/e723LJYADRvW+TJ1JjR0UNdFuC2x74zLbg/uuqiXzJJ7ZJ55sO++ZbRtcSuWl8zrnNHeK/gW+87//LWNybzO671F7t1+jHzswD/Yd+gNr5t2Pv74Y73zzjt68MEHdeedd8pms+nLL7/Unj17dOnSJSUkJOjHP/6xu37JkiUqKyvT8uXLtX//fveJmUePHlViYqLi4+M95k9NTdXu3btVWFioY8eOKTY2VpWVlTp48KDi4uI0b948j/r58+fr448/1vvvv68zZ85o8uTJqq2tVXFxse6++26lpqZ6u6oAAACmc++99+q9997T5MmTPca3b9+ul19+WatWrdL27dvd4ytXrlRzc7PeeustTZs2TZL00ksv6amnnlJBQYESEhI0duxYd/0bb7yh+vp6rV692qOhe9GiRSoqKtLcuXM9bl28fv161dTUKC0tzaOhe8WKFdq0aZOKioo6NHUDAAAAAAAAZhQWFqbq6mo5nU599dVX+vjjj7V27VodOXJEubm5nd7l2qhcrjY1NjZ3WWe1WhQaOkiNjZfldLpuwZLBV9h3/te+jf2lqalFra3Om9aEhg7q1RWLzZJ7ZF7/Z7R95+/8kGS4bdGd5SXzuofM6//Yd9/yd576ehuTef5B7vWMEb8PYd8Z163MPfRfXjftPPLII6qrq1NFRYUqKip0+fJlDRkyRA888IASExM1e/Zsj/qIiAg5HA6tXbtWe/fuVXFxsaKiopSVlaWUlJQO89vtdm3cuFF5eXnauXOnSktLFRERofT0dKWnp3e4krrValVhYaEKCwv1m9/8Rm+//bbCwsL0k5/8RIsXL75hlysAAAA6mjlzZqfjjz/+uHJzc/XHP/5RFy5cUFhYmGpra1VRUaH4+Hh3w44kBQcHa9GiRXrhhRe0bds2vfrqq5KuXYVkx44dio6O9mi0sVqtyszM1J49e+RwONxNO21tbdq6davsdrvS09M9lmfx4sXaunWrtmzZQtMOAK999dVX2rFjh/bs2aMTJ07o/PnzGjZsmKZOnarnn39ed999d4fn1NbWKjc3V2VlZWppaVFMTIxSUlL0xBNPdPoadXV1Wrt2rfbt26fGxkaNGjVKycnJSklJ6fTD5MbGRvfPw+fPn1dkZKTmzJmjtLQ0BQUF+XoTAAAAAAD6IavVqjvvvFOpqamyWq1as2aNtm7dquTkZI8rDXfmu1cSbv966dKlm9aHhIR41Hc1f3t9b1y92v0TXZxOV4/qcftg3xmXy9V2y/adGXKPzDMH9t23jLYtbuXyknmejPZewbfYd/7nr21M5nVe3xvk3u2lPxw78C32HXrD66adiRMnauLEiT16TmRkpNasWdPt+iFDhmjZsmVatmxZt+qDg4P18ssv6+WXX+7RcgEAAKD7Bg4cKEkaMODat5KHDh2SpA53Tmwfs1gs7hpJOnz4sFpbWz3upNMuNjZWw4cPV1lZmXvsxIkT+vrrrzVjxgwFBwd71IeFhWnChAmqqqrSlStXOJEdgFc2btyo9evXKzo6WjNmzNCQIUP0+eef66OPPtLvfvc7rV+/Xj/4wQ/c9dXV1VqwYIFaW1uVkJCgO+64Q8XFxVq6dKnOnj2rjIwMj/nr6uqUlJSkhoYGzZw5033n2ezsbFVXVys7O9ujvqmpSQsXLlRNTY2mT5+uOXPmqKqqSgUFBTpy5Ig2bNjQ4UIWAAAAAADcTPtnd5988omSk5M1evRoSdKpU6c6rT916pTCw8Nls9kkqVv1FotFUVFRkqRRo0bJYrHo9OnTN6xvrwMAfyD3AJgJmQfATMg8AIARed20AwAAAPP59NNPVVNTo3vuuUehoaGSvv0Aov2DjevZbDaNGDHC48OOm9W3j5eXl6u5uVk2m61b9ZWVlTpz5ozGjRvn9boNGNC9W5O238KUW5kai8US4PfX4D3hH7fimLv33nv13nvvafLkyR7j27dv18svv6xVq1Zp+/bt7vGVK1equblZb731lvsOYy+99JKeeuopFRQUKCEhQWPHjnXXv/HGG6qvr9fq1avddwVzOp1atGiRioqKNHfuXI9GxvXr16umpkZpaWnKzMx0j69YsUKbNm1SUVERdxcDAAAAAPRIfX29JLkvAjFp0iQFBgaqtLS0Q+3x48fV0NCghIQE99iYMWMUHh6uiooKtbS0eFxc58KFCzp27JgmTpzovqhOcHCwJk6cqKqqKn311VeKjIx017e2turgwYMKDw9XdHS0P1YXAMg9AKZC5gEwEzIPAGBENO0AAACgWy5duqSsrCwFBATotddec49/91bC32W32z2adrpT315ns9nc9YMHD75p/cWLF3uyOh4slgANG9b5/DcSGjrI69dD/8R7wr/8uX1nzpzZ6fjjjz+u3Nxc/fGPf9SFCxcUFham2tpaVVRUKD4+3t2wI137sHbRokV64YUXtG3bNr366quSrmXZjh07FB0d7dFoY7ValZmZqT179sjhcLibdtra2rR161bZ7Xalp6d7LM/ixYu1detWbdmyhaYdAAAAAEAHtbW1GjlypAYN8vwZ+s9//rNyc3MlSdOnT5ckhYSEaNasWfrwww/lcDg8LjLRXnv9z54BAQGaP3++CgsLtW7dOo+LTOTl5am1tbXDz6pJSUmqrKzUP/7jP2rNmjUKCLh2UZW3335b58+fV1pamnsMALxB7gEwEzIPgJmQeQCA/oamHQAAAHTpm2++0eLFi/X555/rxRdf9LgjRH/gcrWpsbG5W7VWq0WhoYPU2HhZTqfLz0sGXwkMtMpuD+66sBd4T/hHT4+50NBBPr0rz8CBAyVJAwZc+/H50KFDkr697fr14uPjZbFY3DWSdPjwYbW2tnaam7GxsRo+fLjKysrcYydOnNDXX3+tGTNmeFzVSZLCwsI0YcIEVVVV6cqVK+6rOwEAAAAAIEkff/yx3nnnHT344IO68847ZbPZ9OWXX2rPnj26dOmSEhIS9OMf/9hdv2TJEpWVlWn58uXav3+/oqKiVFJSoqNHjyoxMbHDz76pqanavXu3CgsLdezYMcXGxqqyslIHDx5UXFyc5s2b51E/f/58ffzxx3r//fd15swZTZ48WbW1tSouLtbdd9+t1NTUW7JdAPRf5B4AMyHzAJgJmQcA6G9o2gEAAMBNXb16VZmZmdq3b5+effZZZWRkeDx+/Z1xOtPU1KSQkJAe1V9f1/710qVLN62//jW8cfVqz5otnE5Xj5+DvuPLJo4b4T3hX32xfT/99FPV1NTonnvuUWhoqCS57xw2evToDvU2m00jRozwuLvYzerbx8vLy9Xc3Cybzdat+srKSp05c0bjxo3zfuUkDRjQ9XHRfuzcimMIvmWx+PdqXrwn/IfjDgAAAN565JFHVFdXp4qKClVUVOjy5csaMmSIHnjgASUmJmr27Nke9REREXI4HFq7dq327t2r4uJiRUVFKSsrSykpKR3mt9vt2rhxo/Ly8rRz506VlpYqIiJC6enpSk9Pl9Vq9ai3Wq0qLCxUYWGhfvOb3+jtt99WWFiYfvKTn2jx4sU3vBM3AHQXuQfATMg8AGZC5gEA+huadgAAAHBDV69e1SuvvKJdu3bp6aef1tKlSzvUtJ9Yfv1J6u2am5tVX1+v++67r1v17ePh4eGy2WzdrrdYLIqKiurBmgHAzV26dElZWVkKCAjQa6+95h7/bmPhd9ntdo+86k59e53NZnPXDx48+Kb1Fy9e7MnqdGCxBGjYsM5fozOhoYO6LoKp8J7wP7YxAAAAemrixImaOHFij54TGRmpNWvWdLt+yJAhWrZsmZYtW9at+uDgYL388st6+eWXe7RcANAd5B4AMyHzAJgJmQcA6G9o2gEAAECnnE6nlixZot/+9rd68skn9frrr3daN2XKFElSSUlJh1v+lpSUyOVyafLkye6xSZMmKTAwUKWlpR3mOn78uBoaGpSQkOAeGzNmjMLDw1VRUaGWlhYFBwe7H7tw4YKOHTumiRMnKigoqFfrCwDtvvnmGy1evFiff/65XnzxRcXFxfX1Ivmcy9WmxsbmLuusVotCQwepsfGynE7uJGUkgYFW2e3BXRd6ifeE//TkuAsNHcQdeQAAAAAAAAAAAAAAuI3RtAMAAIAOXC6XsrKy9NFHHykpKUkrV668YW1MTIzuv/9+lZaW6sCBA5o2bZokqaWlRQUFBbJarZo3b567PiQkRLNmzdKHH34oh8Oh5ORkSdeahHJzcyXJPSZJAQEBmj9/vgoLC7Vu3TplZma6H8vLy1Nra6tHPQD0xtWrV5WZmal9+/bp2WefVUZGhsfj198ZpzNNTU0KCQnpUf31de1fL126dNP661/DW1evdr/hwul09agefc/fjRy8J/yPbQwAAAAAAAAAAAAAgPHRtAMAAIAO8vPz9cEHHyg0NFQjRoxQfn5+h5rExETdddddkqRVq1ZpwYIFSktL0+zZsxUWFqbi4mKdPHlSGRkZGjt2rMdzlyxZorKyMi1fvlz79+9XVFSUSkpKdPToUSUmJio+Pt6jPjU1Vbt371ZhYaGOHTum2NhYVVZW6uDBg4qLi/NoCgIAb129elWvvPKKdu3apaefflpLly7tUDN69GhJ0qlTpzo81tzcrPr6et13333dqm8fDw8Pl81m63a9xWJRVFRUD9YMAAAAAAAAAAAAAAAAQF+gaQcAAAAdfPHFF5KkxsZGFRQUdFozdepUd9PO+PHjtXnzZuXm5mr37t1qaWlRTEyMcnJylJiY2OG5ERERcjgcWrt2rfbu3avi4mJFRUUpKytLKSkpHertdrs2btyovLw87dy5U6WlpYqIiFB6errS09NltVp9uPYAzMjpdGrJkiX67W9/qyeffFKvv/56p3VTpkyRJJWUlCg1NdXjsZKSErlcLk2ePNk9NmnSJAUGBqq0tLTDXMePH1dDQ4MSEhLcY2PGjFF4eLgqKirU0tKi4OBg92MXLlzQsWPHNHHiRAUFBfVqfQEAAAAAAAAAAAAAAAD4H007AAAA6CAnJ0c5OTk9es64ceM6vSPPjURGRmrNmjXdrh8yZIiWLVumZcuW9Wi5AKArLpdLWVlZ+uijj5SUlKSVK1fesDYmJkb333+/SktLdeDAAU2bNk2S1NLSooKCAlmtVo+7f4WEhGjWrFn68MMP5XA4lJycLOlak1Bubq4kucckKSAgQPPnz1dhYaHWrVunzMxM92N5eXlqbW31qAcAAAAAAAAAAAAAAABw+6JpBwAAAABgavn5+frggw8UGhqqESNGdNqAmJiY6L672KpVq7RgwQKlpaVp9uzZCgsLU3FxsU6ePKmMjAyNHTvW47lLlixRWVmZli9frv379ysqKkolJSU6evSoEhMTFR8f71Gfmpqq3bt3q7CwUMeOHVNsbKwqKyt18OBBxcXFeTQFAYA3vvrqK+3YsUN79uzRiRMndP78eQ0bNkxTp07V888/r7vvvrvDc2pra5Wbm6uysjL3XRVTUlL0xBNPdPoadXV1Wrt2rfbt26fGxkaNGjVKycnJSklJkcVi6VDf2Njovqvi+fPnFRkZqTlz5igtLY27iwHoFTIPAAAAAAAAAAAAfYmmHQAAAACAqX3xxReSrp08WVBQ0GnN1KlT3U0748eP1+bNm5Wbm6vdu3e7T+TMyclRYmJih+dGRETI4XBo7dq12rt3r4qLixUVFaWsrCylpKR0qLfb7dq4caP7RM7S0lJFREQoPT1d6enpslqtPlx7AGa0ceNGrV+/XtHR0ZoxY4aGDBmizz//XB999JF+97vfaf369frBD37grq+urtaCBQvU2tqqhIQE3XHHHSouLtbSpUt19uxZZWRkeMxfV1enpKQkNTQ0aObMme5mxezsbFVXVys7O9ujvqmpSQsXLlRNTY2mT5+uOXPmqKqqSgUFBTpy5Ig2bNhA9gHwGpkHAAAAAAAAAACAvkTTDgAAAADA1HJycpSTk9Oj54wbN67TO/LcSGRkpNasWdPt+iFDhmjZsmVatmxZj5YLALrj3nvv1XvvvafJkyd7jG/fvl0vv/yyVq1ape3bt7vHV65cqebmZr311luaNm2aJOmll17SU089pYKCAiUkJHjcZeyNN95QfX29Vq9ereTkZEmS0+nUokWLVFRUpLlz5youLs5dv379etXU1CgtLU2ZmZnu8RUrVmjTpk0qKipyzwMAPUXmAQAAAAAAAAAAoC9Z+noBAAAAAAAAANw6M2fO7HDyuiQ9/vjjio6O1h//+EdduHBBklRbW6uKigrFxcW5T16XpODgYC1atEhOp1Pbtm1zjzc1NWnHjh2Kjo72OOncarW6T053OBzu8ba2Nm3dulV2u13p6ekey7N48WIFBgZqy5YtvllxAKZE5gEAAAAAAAAAAKAv0bQDAAAAAAAAQJI0cOBASdKAAddu0H3o0CFJUnx8fIfa+Ph4WSwWd40kHT58WK2trR53lWgXGxur4cOHq6yszD124sQJff3113rggQcUHBzsUR8WFqYJEyaoqqpKV65c6f3KAcB3kHkAAAAAAAAAAADwtwF9vQAAAAAAAAAA+t6nn36qmpoa3XPPPQoNDZUknTp1SpI0evToDvU2m00jRoxw13RV3z5eXl6u5uZm2Wy2btVXVlbqzJkzGjdunNfrNmBA19cuslotHl9hHP7ad/5+L/Be69vjjswj84zKn/uO3PMvjjsAAAAAAAAAMCeadgAAAAAAAACTu3TpkrKyshQQEKDXXnvNPd7U1CRJstvtnT7Pbrd7nMDenfr2OpvN5q4fPHjwTesvXrzYk9XxYLEEaNiwzufvTGjoIK9fC33LaPvOaMvrT7d6W5B53+J9aFxG3HdGXGZ/YDsAAAAAAAAAgLnQtAMAAAAAAACY2DfffKPFixfr888/14svvqi4uLi+XiSfcrna1NjY3GWd1WpRaOggNTZeltPpugVLBl/x175rn9dfeK/1bN+Fhg7yyd0pyLxryDzj8ue+I/f8qy8yDwAAAAAAAADQ92jaAQAAAAAAAEzq6tWryszM1L59+/Tss88qIyPD4/Hr7xLRmaamJoWEhPSo/vq69q+XLl26af31r+GNq1e7f4Kw0+nqUT1uH0bbd0ZbXn+6VduCzOuI96FxGXHfGXGZ/YHtAAAAAAAAAADmwiWaAAAAAAAAABO6evWqXnnlFe3atUtPP/20li5d2qFm9OjRkqRTp051eKy5uVn19fXumq7q28fDw8Nls9m6XW+xWBQVFdWDNQOAjsg8AAAAAAAAAAAA9AWadgAAAAAAAACTcTqdWrJkiX7729/qySef1Ouvv95p3ZQpUyRJJSUlHR4rKSmRy+XS5MmT3WOTJk1SYGCgSktLO9QfP35cDQ0N7jklacyYMQoPD1dFRYVaWlo86i9cuKBjx45p4sSJCgoK8mo9AUAi8wAAAAAAAAAAANB3aNoBAAAAAAAATMTlcikrK0sfffSRkpKStHLlyhvWxsTE6P7771dpaakOHDjgHm9paVFBQYGsVqvmzZvnHg8JCdGsWbN08uRJORwO97jT6VRubq4kKTk52T0eEBCg+fPnq6mpSevWrfN47by8PLW2tnrUA0BPkXkAAAAAAAAAAADoSwP6egEAAAAAAAAA3Dr5+fn64IMPFBoaqhEjRig/P79DTWJiou666y5J0qpVq7RgwQKlpaVp9uzZCgsLU3FxsU6ePKmMjAyNHTvW47lLlixRWVmZli9frv379ysqKkolJSU6evSoEhMTFR8f71Gfmpqq3bt3q7CwUMeOHVNsbKwqKyt18OBBxcXFeZwgDwA9ReYBAAAAAAAAAACgL9G0AwAAAAAAAJjIF198IUlqbGxUQUFBpzVTp051n8A+fvx4bd68Wbm5udq9e7daWloUExOjnJwcJSYmdnhuRESEHA6H1q5dq71796q4uFhRUVHKyspSSkpKh3q73a6NGzcqLy9PO3fuVGlpqSIiIpSenq709HRZrVYfrj0AsyHzAAAAAAAAAAAA0Jdo2gEAAAAAAABMJCcnRzk5OT16zrhx4zq9O8WNREZGas2aNd2uHzJkiJYtW6Zly5b1aLkAoCtkHgAAAAAAAAAAAPqSpa8XAAAAAAAAAAAAAAAAAAAAAAAAAOhvaNoBAAAAAAAAAAAAAAAAAAAAAAAAfIymHQAAAAAAAAAAAAAAAAAAAAAAAMDHaNoBAAAAAAAAAAAAAAAAAAAAAAAAfIymHQAAAAAAAAAAAAAAAAAAAAAAAMDHaNoBAAAAAAAAAAAAAAAAAAAAAAAAfIymHQAAAAAAAAAAAAAAAAAAAAAAAMDHaNoBAAAAAAAAAAAAAAAAAAAAAAAAfIymHQAAAAAAAAAAAAAAAAAAAAAAAMDHaNoBAAAAAAAAAAAAAAAAAAAAAAAAfGxAXy8AABjJ+++/r08++URHjx5VTU2NWltb9ctf/lKPPfZYp/W1tbXKzc1VWVmZWlpaFBMTo5SUFD3xxBOd1tfV1Wnt2rXat2+fGhsbNWrUKCUnJyslJUUWS8c+y8bGRuXl5Wnnzp06f/68IiMjNWfOHKWlpSkoKMiXqw4AAAAAAAAAAAAAAAAAAAAA6AGadgCgB958802dO3dOYWFhGj58uL788ssb1lZXV2vBggVqbW1VQkKC7rjjDhUXF2vp0qU6e/asMjIyPOrr6uqUlJSkhoYGzZw5U1FRUSopKVF2draqq6uVnZ3tUd/U1KSFCxeqpqZG06dP15w5c1RVVaWCggIdOXJEGzZskNVq9ct2AAAAAAAAAAAAAAAAAAAAAADcHE07ANADq1evVnR0tEaOHKlf/OIXys/Pv2HtypUr1dzcrLfeekvTpk2TJL300kt66qmnVFBQoISEBI0dO9Zd/8Ybb6i+vl6rV69WcnKyJMnpdGrRokUqKirS3LlzFRcX565fv369ampqlJaWpszMTPf4ihUrtGnTJhUVFbnnAQAAAAAAAAAAAAAAAAAAAADcWhZvn/jVV1/pnXfe0U9/+lP98Ic/1D333KPp06fr1VdfVU1NTafPqa2t1YsvvqiHHnpI9913n+bNm6d/+7d/u+Fr1NXVKSsrS9OmTdPEiRM1e/ZsvfPOO3K5XJ3WNzY2avXq1e7leeyxx/Tmm2/qypUr3q4mAHiIj4/XyJEju6yrra1VRUWF4uLi3A07khQcHKxFixbJ6XRq27Zt7vGmpibt2LFD0dHRHo02VqvV3ZDjcDjc421tbdq6davsdrvS09M9Xnvx4sUKDAzUli1bvF5PAAAAAAAAAAAAAAAAAAAAAEDveH2nnY0bN2r9+vWKjo7WjBkzNGTIEH3++ef66KOP9Lvf/U7r16/XD37wA3d9dXW1FixYoNbWViUkJOiOO+5QcXGxli5dqrNnzyojI8Nj/rq6OiUlJamhoUEzZ85UVFSUSkpKlJ2drerqamVnZ3vUNzU1aeHChaqpqdH06dM1Z84cVVVVqaCgQEeOHNGGDRtktVq9XV0A6JFDhw5Jutbk813x8fGyWCzuGkk6fPiwWltbPe6k0y42NlbDhw9XWVmZe+zEiRP6+uuvNWPGDAUHB3vUh4WFacKECaqqqtKVK1cUFBTkq9UCAAAAAAAAAAAAAAAAAAAAAHST10079957r9577z1NnjzZY3z79u16+eWXtWrVKm3fvt09vnLlSjU3N+utt95y33XipZde0lNPPaWCggIlJCRo7Nix7vo33nhD9fX1Wr16tfuuE06nU4sWLVJRUZHmzp3rcXL7+vXrVVNTo7S0NPddKSRpxYoV2rRpk4qKijzuXgEA/nTq1ClJ0ujRozs8ZrPZNGLECHdNV/Xt4+Xl5WpubpbNZutWfWVlpc6cOaNx48Z5vR4DBnR9Qzar1eLxFb5n1G1r1OU2Ao47AAAAAAAAAAAAAAAAAACA25/XTTszZ87sdPzxxx9Xbm6u/vjHP+rChQsKCwtTbW2tKioqFB8f727YkaTg4GAtWrRIL7zwgrZt26ZXX31V0rW75uzYsUPR0dEejTZWq1WZmZnas2ePHA6Hu2mnra1NW7duld1uV3p6usfyLF68WFu3btWWLVto2gFwyzQ1NUmS7HZ7p4/b7XaPpp3u1LfX2Ww2d/3gwYNvWn/x4kUvlv4aiyVAw4Z1Pn9nQkMHef1a6J94T/gf2xgAAAAAAABAu6+++ko7duzQnj17dOLECZ0/f17Dhg3T1KlT9fzzz+vuu+/u8Jza2lrl5uaqrKxMLS0tiomJUUpKip544olOX6Ourk5r167Vvn371NjYqFGjRik5OVkpKSmyWDpeZKixsVF5eXnauXOnzp8/r8jISM2ZM0dpaWkKCgry9SYAYDLkHgAzIfMAmAmZBwDob7xu2rmZgQMHXpt8wLXpDx06JEmKj4/vUBsfHy+LxeKukaTDhw+rtbXV40467WJjYzV8+HCVlZW5x06cOKGvv/5aM2bMUHBwsEd9WFiYJkyYoKqqKl25coX/HAGgm1yuNjU2NndZZ7VaFBo6SI2Nl+V0um7BkplP+zY2Gt4T/tOT4y40dBB35AEAAAAAAABMYOPGjVq/fr2io6M1Y8YMDRkyRJ9//rk++ugj/e53v9P69ev1gx/8wF1fXV2tBQsWqLW1VQkJCbrjjjtUXFyspUuX6uzZs8rIyPCYv66uTklJSWpoaNDMmTMVFRWlkpISZWdnq7q6WtnZ2R71TU1NWrhwoWpqajR9+nTNmTNHVVVVKigo0JEjR7RhwwZZrdZbsm0A9E/kHgAzIfMAmAmZBwDob3zetPPpp5+qpqZG99xzj0JDQyXJfTeJ0aNHd6i32WwaMWKExx0nblbfPl5eXq7m5mbZbLZu1VdWVurMmTMaN26c9ysnacCArk96tVgCevUaXeHEW/9p37ZsY+O53fbd9XfG6UxTU5NCQkJ6VH99XfvXS5cu3bT++tfwxtWr3W+4cDpdPapH/8d7wv/YxgAAAADwLV9/LnS7fM4EAEB33XvvvXrvvfc0efJkj/Ht27fr5Zdf1qpVq7R9+3b3+MqVK9Xc3Ky33npL06ZNkyS99NJLeuqpp1RQUKCEhASNHTvWXf/GG2+ovr5eq1evVnJysiTJ6XRq0aJFKioq0ty5cz0uyrh+/XrV1NQoLS1NmZmZ7vEVK1Zo06ZNKioqcs8DAN4g9wCYCZkHwEzIPABAf+PTpp1Lly4pKytLAQEBeu2119zj3z3Z/LvsdrtH00536tvrbDabu37w4ME3rb948WJPVqcDiyVAw4Z1/hq3khHvtmA0bGPjul32XXsT4fXZ1q65uVn19fW67777ulXfPh4eHi6bzdbteovFoqioKO9XAgAAAAAAwAACAgLkcrXdNp8LAcCt4I/GQpoVjW/mzJmdjj/++OPKzc3VH//4R124cEFhYWGqra1VRUWF4uPj3Sc0SVJwcLAWLVqkF154Qdu2bdOrr74q6drvZXfs2KHo6GiPE5GsVqsyMzO1Z88eORwO90lNbW1t2rp1q+x2u9LT0z2WZ/Hixdq6dau2bNnCSU0AeoXcA2AmZB4AMyHzAAD9jc+adr755hstXrxYn3/+uV588UWPLtP+wuVqU2Njc5d1gYFW2e3BfluOxsbLcjq5qr4/WK0WhYYOYhsbUE/2XWjoIL//8nHKlCmSpJKSEqWmpno8VlJSIpfL5XElgEmTJikwMFClpaUd5jp+/LgaGhqUkJDgHhszZozCw8NVUVGhlpYWBQd/mzkXLlzQsWPHNHHiRAUFBfl61QAAAAAAAG4rFkuALJYA/fy9cp2t692Fm673QOwIpSRM8Nl8AOALNCrCWwMHDpQkDRhw7dfDhw4dkiTFx8d3qI2Pj5fFYnHXSNLhw4fV2tra6e+AY2NjNXz4cJWVlbnHTpw4oa+//lozZszw+B2GJIWFhWnChAmqqqrSlStX+F0GAL8g9wCYCZkHwEzIPACAEfmkaefq1avKzMzUvn379OyzzyojI8Pj8evvjNOZpqYmhYSE9Kj++rr2r5cuXbpp/fWv4a2rV7tu5PB3M4DT6erWcsB7bGPjul32XUxMjO6//36VlpbqwIED7i7+lpYWFRQUyGq1at68ee76kJAQzZo1Sx9++KEcDofHbTdzc3MlyaMbPyAgQPPnz1dhYaHWrVvncdvNvLw8tba20r0PAAAAAABM5WzdRdWe+7PP5rtrROd3ggeAvuSvRkWJZsX+7NNPP1VNTY3uuecehYaGSpJOnTolSRo9enSHepvNphEjRrhruqpvHy8vL1dzc7NsNlu36isrK3XmzBmNGzfO+5WTNGBA17+bbf/9LXeUMh72nf/5e9taLAHdOk59qT/nHpnXvxlt392K5TTatuiL5SXzjHXc4Fvsu2/5exv4en4yr2M9P9/eekb8PoR9Z1zsO/hCr5t2rl69qldeeUW7du3S008/raVLl3aoaf/P6vr/+No1Nzervr5e9913X7fq28fDw8Nls9m6XW+xWBQVFdWDNQOAjhwOh8rLyyVJn332mSTp3Xff1a5duyRJSUlJ7jvorFq1SgsWLFBaWppmz56tsLAwFRcX6+TJk8rIyNDYsWM95l6yZInKysq0fPly7d+/X1FRUSopKdHRo0eVmJjY4WoAqamp2r17twoLC3Xs2DHFxsaqsrJSBw8eVFxcnEdTEAAAAAAAAACg//B1o6JEs2J/denSJWVlZSkgIECvvfaae/y7F0n8Lrvd7vG71+7Ut9fZbDZ3/eDBg29af/Fi75rPLJYADRvW+Wt0hrtUGRf7zrjs9uCui3yoP+cemWce7LtvGW1b3OrlJfO+ZbT3Cr7FvvM/f21jMs+znp9v+5/+cuzAd9h36I1eNe04nU4tWbJEv/3tb/Xkk0/q9ddf77RuypQpkqSSkhKlpqZ6PFZSUiKXy+U+yV2SJk2apMDAQJWWlnaY6/jx42poaFBCQoJ7bMyYMQoPD1dFRYVaWlo8bkF34cIFHTt2TBMnTuTWcwB6rby8XNu2bfMYO3jwoPvvU6dOdefZ+PHjtXnzZuXm5mr37t1qaWlRTEyMcnJylJiY2GHuiIgIORwOrV27Vnv37lVxcbGioqKUlZWllJSUDvV2u10bN25UXl6edu7cqdLSUkVERCg9PV3p6emyWq0+XnsAAAAAAAAAAGAU33zzjRYvXqzPP/9cL774ouLi4vp6kXzO5WpTY2Nzl3VWq0WhoYPU2HhZTqfrFiwZfIV953/t29hfmppa1NrqvGlNaOggn1yxuL/nHpnX/xlt3/k7PyQZblt0Z3nJvO4h8/o/9t23/J2nvt7GZJ5/kHs9Y8TvQ9h3xtUXuYf+x+umHZfLpaysLH300UdKSkrSypUrb1gbExOj+++/X6WlpTpw4ICmTZsmSWppaVFBQYGsVqvHHSFCQkI0a9Ysffjhh3I4HEpOTpZ0rUkoNzdXktxjkhQQEKD58+ersLBQ69atU2ZmpvuxvLw8tba2etQDgLdycnKUk5PT7fpx48YpPz+/2/WRkZFas2ZNt+uHDBmiZcuWadmyZd1+DgAAAAAAAAAA6N+uXr2qzMxM7du3T88++6wyMjI8Hr/+ysGdaWpqUkhISI/qr69r/3rp0qWb1l//Gt66erX7J7o4na4e1eP2wb4zLper7ZbsO7PkHplnDuy7bxltW9yq5SXzOjLaewXfYt/5n7+2MZnnWc/Pt/2P0Y8d+B77Dr3hddNOfn6+PvjgA4WGhmrEiBGdnpSemJiou+66S5K0atUqLViwQGlpaZo9e7bCwsJUXFyskydPKiMjQ2PHjvV47pIlS1RWVqbly5dr//79ioqKUklJiY4eParExETFx8d71Kempmr37t0qLCzUsWPHFBsbq8rKSh08eFBxcXEeTUEAAAAAAAAAAAAA0B9dvXpVr7zyinbt2qWnn35aS5cu7VAzevRoSdKpU6c6PNbc3Kz6+nrdd9993apvHw8PD5fNZut2vcViUVRUVA/WDAA6R+4BMBMyD4CZkHkAgP7C6/svffHFF5KkxsZGFRQUKD8/v8Ofc+fOuevHjx+vzZs364c//KF2796tjRs3ymazKScnRy+++GKH+SMiIuRwODR37lyVlZXpnXfe0eXLl5WVlaWf/exnHertdrs2btyon/zkJ6qurtbbb7+tc+fOKT09Xf/0T/8kq9Xq7aoCAAAAAAAAAAAAwG3P6XRqyZIl+u1vf6snn3xSr7/+eqd1U6ZMkSSVlJR0eKykpEQul0uTJ092j02aNEmBgYEqLS3tUH/8+HE1NDS455SkMWPGKDw8XBUVFWppafGov3Dhgo4dO6aJEycqKCjIq/UEgHbkHgAzIfMAmAmZBwDoT7xu2snJyVF1dfVN/zz00EMezxk3bpzy8/NVVlamqqoqbdu2TYmJiTd8jcjISK1Zs0alpaX69NNPtX37dj3zzDM3bMAZMmSIli1bpr179+rTTz9VcXGxXn75Zf4zBAAAAAAAAAAAANCvuVwuZWVl6aOPPlJSUpJWrlx5w9qYmBjdf//9Ki0t1YEDB9zjLS0tKigokNVq1bx589zjISEhmjVrlk6ePCmHw+Eedzqdys3NlSQlJye7xwMCAjR//nw1NTVp3bp1Hq+dl5en1tZWj3oA8Aa5B8BMyDwAZkLmAQD6mwF9vQAAAAAAAAAAAAAAgN7Jz8/XBx98oNDQUI0YMUL5+fkdahITE3XXXXdJklatWqUFCxYoLS1Ns2fPVlhYmIqLi3Xy5EllZGRo7NixHs9dsmSJysrKtHz5cu3fv19RUVEqKSnR0aNHlZiYqPj4eI/61NRU7d69W4WFhTp27JhiY2NVWVmpgwcPKi4uzuOkKQDwBrkHwEzIPABmQuYBAPobmnYAAAAAAAAAAAAAwOC++OILSVJjY6MKCgo6rZk6dar7pKbx48dr8+bNys3N1e7du9XS0qKYmBjl5OQoMTGxw3MjIiLkcDi0du1a7d27V8XFxYqKilJWVpZSUlI61Nvtdm3cuFF5eXnauXOnSktLFRERofT0dKWnp8tqtfpw7QGYEbkHwEzIPABmQuYBAPobmnYAAAAAAAAAAAAAwOBycnKUk5PTo+eMGzeu0ysW30hkZKTWrFnT7fohQ4Zo2bJlWrZsWY+WCwC6g9wDYCZkHgAzIfMAAP2Npa8XAAAAAAAAAAAAAAAAAAAAAAAAAOhvaNoBAAAAAAAAAAAAAAAAAAAAAAAAfIymHQAAAAAAAAAAAAAAAAAAAAAAAMDHaNoBAAAAAAAAAAAAAAAAAAAAAAAAfGxAXy8AAAAAAPQHVqvvr4ngcrXJ5Wrz+bwAAAAAAAAAAAAAAAAAAP+jaQcAAAAAemFoSJBcrjaFhg7y+dxOp0t/+lMzjTsAAAAAAAAAAAAAAAAAYEA07QAAAABAL9gHBcpiCdDP3yvX2bqLPpv3rogQvbbwQVksATTtAAAAAAAAAAAAAAAAAIAB0bQDAAAAAD5wtu6ias/9ua8XAwAAAAAAAAAAAAAAAABwm7D09QIAAAAAAAAAAAAAAAAAAAAAAAAA/Q1NOwAAAAAAAAAAAAAAAAAAAAAAAICP0bQDAAAAAAAAAAAAAAAAAAAAAAAA+BhNOwAAAAAAAAAAAAAAAAAAAAAAAICP0bQDAAAAAAAAAAAAAAAAAAAAAAAA+NiAvl4AAAAA3J7ef/99ffLJJzp69KhqamrU2tqqX/7yl3rsscc6ra+trVVubq7KysrU0tKimJgYpaSk6Iknnui0vq6uTmvXrtW+ffvU2NioUaNGKTk5WSkpKbJYOvaWNzY2Ki8vTzt37tT58+cVGRmpOXPmKC0tTUFBQb5cdQAA0AWr1ffXgXG52uRytfl8XgAAAAAAAAAAAAAAgL5C0w4AAAA69eabb+rcuXMKCwvT8OHD9eWXX96wtrq6WgsWLFBra6sSEhJ0xx13qLi4WEuXLtXZs2eVkZHhUV9XV6ekpCQ1NDRo5syZioqKUklJibKzs1VdXa3s7GyP+qamJi1cuFA1NTWaPn265syZo6qqKhUUFOjIkSPasGGDrFarX7YDAHOgURHonqEhQXK52hQaOsjnczudLv3pT8007gAAAAAAAAAAAAAAgH6Dph0AAAB0avXq1YqOjtbIkSP1i1/8Qvn5+TesXblypZqbm/XWW29p2rRpkqSXXnpJTz31lAoKCpSQkKCxY8e669944w3V19dr9erVSk5OliQ5nU4tWrRIRUVFmjt3ruLi4tz169evV01NjdLS0pSZmekeX7FihTZt2qSioiL3PADgDRoVge6xDwqUxRKgn79XrrN1F302710RIXpt4YOyWAJo2gEAAAAAAAAAAAAAAP0GTTsAAADoVHx8fLfqamtrVVFRofj4eHfDjiQFBwdr0aJFeuGFF7Rt2za9+uqrkq6djL5jxw5FR0d7NNpYrVZlZmZqz549cjgc7qadtrY2bd26VXa7Xenp6R6vvXjxYm3dulVbtmyhaQdAr9CoCPTM2bqLqj33575eDAAAAAAAAAAAAAAAgNuapa8XAAAAAMZ26NAhSZ03+cTHx8tisbhrJOnw4cNqbW31OEG9XWxsrIYPH66ysjL32IkTJ/T111/rgQceUHBwsEd9WFiYJkyYoKqqKl25csVXqwTAhOLj4zVy5Mgu69obFePi4jptVHQ6ndq2bZt7vKtGRUlyOBzu8a4aFQMDA7Vlyxav1xMAAAAAAAAAAAAAAADArcOddgAAANArp06dkiSNHj26w2M2m00jRoxw13RV3z5eXl6u5uZm2Wy2btVXVlbqzJkzGjdunNfrMWBA9/rZrVaLx1cYg8US0NeL4DWzv9dut2PuVjUqzpgxo8tGxaCgIF+tFgAAAAAAAAAAAAAAAAA/oGkHAAAAvdLU1CRJstvtnT5ut9s9mna6U99eZ7PZ3PWDBw++af3Fixe9WPprLJYADRvW+fw3Eho6yOvXA3qC99o1t8t26C+NilL3mhVvt6YpdJ9RmxV5r3HcAQAAAAAAAAAAAADQn9C0AwAAANNzudrU2NjcrVqr1aLQ0EFqbLwsp9Pl5yWDrwQGWmW3B3ddeBsy+3utp8dcaOggv57o3h8aFaWeNyveLk1T6P94r33Ln9vi/fff1yeffKKjR4+qpqZGra2t+uUvf6nHHnus0/ra2lrl5uaqrKxMLS0tiomJUUpKip544olO6+vq6rR27Vrt27dPjY2NGjVqlJKTk5WSkiKLpWNGNzY2Ki8vTzt37tT58+cVGRmpOXPmKC0tjbuKAfAJcg8AAAAAAAAAAAB9haYdAAAA9Mr1J5x3pqmpSSEhIT2qv76u/eulS5duWn/9a3jj6tWeNUU4na4ePwd9x8h3K+C9dg3bwbe626xIo6JxGbVZkfdaz447bxsV33zzTZ07d05hYWEaPny4vvzyyxvWVldXa8GCBWptbVVCQoLuuOMOFRcXa+nSpTp79qwyMjI86uvq6pSUlKSGhgbNnDlTUVFRKikpUXZ2tqqrq5Wdne1R39TUpIULF6qmpkbTp0/XnDlzVFVVpYKCAh05ckQbNmyQ1Wrt8ToCwPXIPQAAAAAAAAAAAPQVmnYAAADQK6NHj5YkjztLtGtublZ9fb3uu+++btW3j4eHh8tms3W73mKxKCoqyvuVAIBu6i+NilLPmhVpmjIeozYr8l77lj+3xerVqxUdHa2RI0fqF7/4hfLz829Yu3LlSjU3N+utt97StGnTJEkvvfSSnnrqKRUUFCghIUFjx45117/xxhuqr6/X6tWrlZyc/P/WxalFixapqKhIc+fOVVxcnLt+/fr1qqmpUVpamjIzM93jK1as0KZNm1RUVOSeBwC8Re4BAAAAAAAAAACgrxjzDA4AAADcNqZMmSJJKikp6fBYSUmJXC6XJk+e7B6bNGmSAgMDVVpa2qH++PHjamhocM8pSWPGjFF4eLgqKirU0tLiUX/hwgUdO3ZMEydOVFBQkK9WCQBuqDuNiu01XdW3j9OoCOBWi4+P18iRI7usq62tVUVFheLi4twnrktScHCwFi1aJKfTqW3btrnHm5qatGPHDkVHR3uccG61Wt0npjscDvd4W1ubtm7dKrvdrvT0dI/XXrx4sQIDA7Vlyxav1xMA2pF7AAAAAAAAAAAA6Cs07QAAAKBXYmJidP/996u0tFQHDhxwj7e0tKigoEBWq1Xz5s1zj4eEhGjWrFk6efKkx8lLTqdTubm5kuRxslNAQIDmz5+vpqYmrVu3zuO18/Ly1NraylWIAdwyNCoCMJNDhw5Junay+3fFx8fLYrG4ayTp8OHDam1t9bijRLvY2FgNHz5cZWVl7rETJ07o66+/1gMPPKDg4GCP+rCwME2YMEFVVVW6cuWKr1YJAG6K3AMAAAAAAAAAAICvDejrBQAAAMDtyeFwqLy8XJL02WefSZLeffdd7dq1S5KUlJTkPjF91apVWrBggdLS0jR79myFhYWpuLhYJ0+eVEZGhsaOHesx95IlS1RWVqbly5dr//79ioqKUklJiY4eParExMQOJ0ilpqZq9+7dKiws1LFjxxQbG6vKykodPHhQcXFxHk1BAOBP321UbL8Ce1eNih9++KEcDoe7ybCrRsXCwkKtW7fOfYV2iUZFALde+12/rr+DWDubzaYRI0Z43BnsZvXt4+Xl5WpubpbNZutWfWVlpc6cOaNx48b1al0GDOj62kVWq8XjK4zDYgno60XwCu+12++46y+5R+b1b0bNPIn3G8cdAAAAAAAAAJgTTTsAAADoVHl5ubZt2+YxdvDgQfffp06d6m7aGT9+vDZv3qzc3Fzt3r1bLS0tiomJUU5OjhITEzvMHRERIYfDobVr12rv3r0qLi5WVFSUsrKylJKS0qHebrdr48aNysvL086dO1VaWqqIiAilp6crPT1dVqvVx2sPwGxoVASAjpqamiRd+16sM3a73ePk9e7Ut9fZbDZ3/eDBg29af/HiRS+W/lsWS4CGDev8NToTGjqoV68HdBfvtW/dLtuiP+QemYfbGe+3a9gOAAAAAAAAAGAuNO0AAACgUzk5OcrJyel2/bhx45Sfn9/t+sjISK1Zs6bb9UOGDNGyZcu0bNmybj8HALqLRkUA6L9crjY1NjZ3WWe1WhQaOkiNjZfldLpuwZLBVwIDrbLbg/t6MXqM91rPjrvQ0EHcnaIbyLz+z6iZJ5F7ZB4AAAAAAAAAmBNNOwAAAAAA06NREQA6uv4OEZ1pampSSEhIj+qvr2v/eunSpZvWX/8a3rp6tfsnCDudrh7Vo+8Z9aRm3mvful22RX/JPTKvfzNq5km839qxHQAAAAAAAADAXIz7yT4AAAAAAAAAvxk9erQk6dSpUx0ea25uVn19vbumq/r28fDwcNlstm7XWywWRUVFeb8SANAD5B4AAAAAAAAAAAB8jaYdAAAAAAAAAB1MmTJFklRSUtLhsZKSErlcLk2ePNk9NmnSJAUGBqq0tLRD/fHjx9XQ0OCeU5LGjBmj8PBwVVRUqKWlxaP+woULOnbsmCZOnKigoCBfrRIA3BS5BwAAAAAAAAAAAF+jaQcAAAAAAABABzExMbr//vtVWlqqAwcOuMdbWlpUUFAgq9WqefPmucdDQkI0a9YsnTx5Ug6Hwz3udDqVm5srSUpOTnaPBwQEaP78+WpqatK6des8XjsvL0+tra0e9QDgb+QeAAAAAAAAAAAAfG1AXy8AAAAAAAAAgFvH4XCovLxckvTZZ59Jkt59913t2rVLkpSUlOS+k8SqVau0YMECpaWlafbs2QoLC1NxcbFOnjypjIwMjR071mPuJUuWqKysTMuXL9f+/fsVFRWlkpISHT16VImJiYqPj/eoT01N1e7du1VYWKhjx44pNjZWlZWVOnjwoOLi4jxOjgcAb5F7AAAAAAAAAAAA6Cs07QCAH40fP/6Gj61evbrDlTMPHz6s/Px8HTlyRC6XS9/73vf03HPP6ZFHHul0jtraWuXm5qqsrEwtLS2KiYlRSkqKnnjiCR+uBQAAAACgPykvL9e2bds8xg4ePOj++9SpU90nr48fP16bN29Wbm6udu/e7f7ZMycnR4mJiR3mjoiIkMPh0Nq1a7V3714VFxcrKipKWVlZSklJ6VBvt9u1ceNG5eXlaefOnSotLVVERITS09OVnp4uq9Xq47UHYEbkHgAAAAAAAAAAAPpKr5p23n//fX3yySc6evSoampq1Nraql/+8pd67LHHOq3v6cnldXV1Wrt2rfbt26fGxkaNGjVKycnJSklJkcVi6VDf2Njo/kXX+fPnFRkZqTlz5igtLU1BQUG9WVUA8Nqdd97Z6S/0J0yY4PHvkpISpaamKjg4WLNnz9agQYO0fft2Pf/888rOzu5wlc3q6motWLBAra2tSkhI0B133KHi4mItXbpUZ8+eVUZGhl/XCwAAAABgTDk5OcrJyel2/bhx45Sfn9/t+sjISK1Zs6bb9UOGDNGyZcu0bNmybj8HAHqC3AMAAAAAAAAAAEBf6VXTzptvvqlz584pLCxMw4cP15dffnnD2p6eXF5XV6ekpCQ1NDRo5syZioqKUklJibKzs1VdXa3s7GyP+qamJi1cuFA1NTWaPn265syZo6qqKhUUFOjIkSPasGEDV6gD0CfuvPNOvfjiizetaW1t1euvvy6r1ap/+Zd/cd+h5/nnn1diYqJ+9rOf6Uc/+pGGDh3qfs7KlSvV3Nyst956S9OmTZMkvfTSS3rqqadUUFCghIQEjR071m/rBQAAAAAAAAAAAAAAAAAAAAC4sY63q+mB1atX6/e//71KS0s1f/78m9a2n1xeWFioNWvWaMmSJXr//ff1/e9/XwUFBfrjH//oUf/GG2+ovr5ef/d3f6c333xTr732mhwOhx555BEVFRWptLTUo379+vWqqalRWlqaNmzYoNdee03vvvuunnzySZWUlKioqKg3qwoAflVaWqpz585p7ty57oYdSQoLC9Ozzz6rpqYm7dixwz1eW1uriooKxcXFuRt2JCk4OFiLFi2S0+nUtm3bbuk6AAAAAAAAAACAvvX+++9r2bJlmjdvnu655x6NHz9eu3btumF9bW2tXnzxRT300EO67777NG/ePP3bv/3bDevr6uqUlZWladOmaeLEiZo9e7beeecduVyuTusbGxu1evVq/fCHP9Q999yjxx57TG+++aauXLnS21UFADIPgOmQewDMhMwDAPQnvWraiY+P18iRI7us6+nJ5e0np0dHRys5Odk9brValZmZKUlyOBzu8ba2Nm3dulV2u13p6eker7148WIFBgZqy5YtXq8nAPTGn//8Z23atEmFhYVyOBw6ffp0h5pDhw5Jupar3/Xwww971HRVHx8fL4vF4lEPAAAAAAAAAAD6vzfffFObN2/Wl19+qeHDh9+0trq6WsnJydqzZ48eeeQRLVy4UJcuXdLSpUuVn5/fob6urk5JSUl6//33NXnyZP33//7fFRQUpOzsbP1//9//16G+qalJCxcu1K9+9Sv91//6X/XTn/5UI0eOVEFBgdLS0uR0On223gDMicwDYDbkHgAzIfMAAP3JgFvxIj09ufzw4cNqbW1VXFxch/rY2FgNHz5cZWVl7rETJ07o66+/1owZMxQcHOxRHxYWpgkTJqiqqkpXrlxRUFCQr1YLALqlurpaK1ascP87ICBA8+fP14oVKzRw4EBJ0qlTpyRJo0eP7vD8UaNGKSAgwF3TVb3NZtOIESM86r01YEDXvZ1Wq8XjK3zPqNvWqMttBBx3AAAAAAAAADqzevVqRUdHa+TIkfrFL37R6clJ7VauXKnm5ma99dZb7gsvvvTSS3rqqadUUFCghIQEjR071l3/xhtvqL6+XqtXr3ZfeNHpdGrRokUqKirS3LlzPX6/u379etXU1CgtLc19YUZJWrFihTZt2qSioiKPCzgCQE+ReQDMhtwDYCZkHgCgP7klTTs9Pbn8ZvXt4+Xl5WpubpbNZutWfWVlpc6cOaNx48b1al26cwK7xRLQq9foCifo+g8nQRvX7brv/vZv/1Y//vGPFR0drba2Nv3hD3/Qz3/+c23ZskWBgYFauXKlpGvd+JJkt9s7zBEYGKjg4GBdvHjRPXaz+vbx3jbtWCwBGjZscLfrQ0MH9er10P/wnvA/tjEAAP2DxRLg888S/P3ZBAAAAIDbU2cXUexMbW2tKioqFB8f7z6hSZKCg4O1aNEivfDCC9q2bZteffVVSdd+L7Fjxw5FR0d7nIhktVqVmZmpPXv2yOFwuE9qamtr09atW2W325Wenu7x2osXL9bWrVu1ZcsWTmoC0CtkHgCzIfcAmAmZBwDoT25J005PTy7vTn17nc1mc9cPHtz5yeXt9def8O6Nnp7A7i+coOt/bGPjut323ZIlSzz+/fDDD2vixImaM2eONm/erBdeeEHh4eF9tHQ353K1qbGxucs6q9Wi0NBBamy8LKfTdQuWzHzat7HR8J7wn54cd6Ghg267hkYAAPAtiyVAQ4fa+P8aAAAAwC116NAhSZ2fBBUfHy+LxeKukaTDhw+rtbXV40rD7WJjYzV8+HCVlZW5x06cOKGvv/5aM2bMUHBwsEd9WFiYJkyYoKqqKl25ckVBQUG+Wi0A6BSZB8BsyD0AZkLmAQCM4JY07fQX3T2BPTDQKrs9uMs6b3EStP/QfGBcRjqBfciQIZo5c6Z+9atfqaqqSn/xF3/h0Yz4Xa2trWppaVFISIh77Gb17ePX13vr6tXuHwdOp6tH9ej/eE/4H9sYAADjs1gCZLVa9PP3ynW2rncXG7neA7EjlJIwwWfzAQAAAOhf2i+oOHr06A6P2Ww2jRgxwuOiizerbx8vLy9Xc3OzbDZbt+orKyt15swZjRs3rlfrMmBA17/zaf+9EBdMMB72nf/5e9taLAHdOk79icyDURht392K5TTatrhdlre/5B6Z17+x777l723g6/lvt33XXzJPIvd6wojfh7DvjIt9B1+4JU07PT25vDv119e1f7106dJN62/VCez+Pig5Qdf/2MbGZZR9N3ToUElSS0uLpG+/qT916pS+//3ve9SePn1abW1tHt/4X1//Xc3Nzaqvr9d9993nj0UHAMDvLJYAWSwBPp8TAG5nZ+suqvbcn302310jOr97MQAAAABIHX/f+l12u93jdxDdqW+vs9ls7vrBgwfftP7ixd5dvMBiCdCwYZ2/RmeMeFd7XMO+My5/XvC0u8g8GA377ltG2xa3y/L2h9wj88yDfed//trGt8u+6w+ZJ5F7t6P+fuyg59h36I1b0rTT05PLb1bfPh4eHi6bzdbteovFoqioKO9XAgB86NNPP5UkjRw5UpI0ZcoU/fM//7NKSkqUkJDgUbt//35J0uTJk91jU6ZMkSSVlJQoNTXVo76kpEQul8ujHgAAo7BYAjR0qI2rUwAAAAAAAKBLLlebGhubu6yzWi0KDR2kxsbLcjpv/4u/4VvsO/9r38b+0tTUotZW501rQkMH8ZlwN5B5/Z/R9p2/80OS4bZFd5aXzOseMq//Y999y9956uttTOb5B7nXM0b8PoR9Z1zkHnzhljTt9PTk8kmTJikwMFClpaUd5jp+/LgaGho8TmofM2aMwsPDVVFRoZaWFgUHf3ullgsXLujYsWOaOHGigoKCfL1qAHBD//Ef/6FRo0Zp4MCBHuPvv/++fv/73+uuu+7SxIkTJUlxcXG688479Zvf/EZPP/20xo8fL+lahr399tuy2+16/PHH3XPExMTo/vvvV2lpqQ4cOKBp06ZJunbnnoKCAlmtVs2bN+8WrSkAAL5jsQTIarXo5++V62xd765Ec70HYkcoJWGCz+YDAAAAAAAwsuuvHNyZpqYmhYSE9Kj++rr2r5cuXbpp/fWv4a2rV7t/oovT6epRPW4f7Dvjcrna+nzfkXkwGvbdt4y2LW6X5e0vuUfmmQP7zv/8tY1vl33XXzJPIvduN/392EHPse/QG7ekaaenJ5eHhIRo1qxZ+vDDD+VwOJScnCxJcjqdys3NlST3mCQFBARo/vz5Kiws1Lp165SZmel+LC8vT62trR71AHAr/Ou//qs++OADTZkyRf/lv/wXSdfusFNRUSGbzaY1a9ZowIBrMRwYGKi///u/13PPPaennnpKs2fP1qBBg7R9+3bV1dUpOztbQ4cO9Zh/1apVWrBggdLS0jR79myFhYWpuLhYJ0+eVEZGhsaOHXurVxkAAJ85W3dRtef+7LP57hrR+a2tAQAAAAAAzGj06NGSpFOnTnV4rLm5WfX19brvvvu6Vd8+Hh4eLpvN1u16i8WiqKgo71cCALqJzANgNuQeADMh8wAARtCrph2Hw6Hy8nJJ0meffSZJevfdd7Vr1y5JUlJSkvsOOj09uXzJkiUqKyvT8uXLtX//fkVFRamkpERHjx5VYmKi4uPjPepTU1O1e/duFRYW6tixY4qNjVVlZaUOHjyouLg47jgB4JabPn26vvzyS3322Wfav3+/rl69qsjISP23//bf9D/+x//QqFGjPOqnTZumX/3qV8rPz9eHH34ol8ul2NhYrVq1So8++miH+cePH6/NmzcrNzdXu3fvVktLi2JiYpSTk6PExMRbtZoAAAAAAAAAAMBgpkyZIkkqKSlRamqqx2MlJSVyuVzu3/NK0qRJkxQYGKjS0tIOcx0/flwNDQ1KSEhwj40ZM0bh4eGqqKhQS0uLgoOD3Y9duHBBx44d08SJExUUFOTrVQOADsg8AGZD7gEwEzIPAGAElt48uby8XNu2bdO2bdt0/PhxSdLBgwfdY6dPn3bXtp9c/sMf/lC7d+/Wxo0bZbPZlJOToxdffLHD3BEREXI4HJo7d67Kysr0zjvv6PLly8rKytLPfvazDvV2u10bN27UT37yE1VXV+vtt9/WuXPnlJ6ern/6p3+S1WrtzaoCQI/NmDFD+fn5Ki4u1pEjR/Tpp59q165d+ru/+7sODTvtHnjgAf2f//N/VFFRoSNHjmjTpk2dNuy0GzdunPLz81VWVqaqqipt27aNhh0AAAAAAAAAAHBTMTExuv/++1VaWqoDBw64x1taWlRQUCCr1epxUcSQkBDNmjVLJ0+elMPhcI87nU7l5uZKkpKTk93jAQEBmj9/vpqamrRu3TqP187Ly1Nra6tHPQD4E5kHwGzIPQBmQuYBAIygV3faycnJUU5OTrfr208u767IyEitWbOm2/VDhgzRsmXLtGzZsm4/BwAAAAAAAAAAAAD6A4fDofLycknSZ599Jkl69913tWvXLklSUlKS+wrDq1at0oIFC5SWlqbZs2crLCxMxcXFOnnypDIyMjR27FiPuZcsWaKysjItX75c+/fvV1RUlEpKSnT06FElJiYqPj7eoz41NVW7d+9WYWGhjh07ptjYWFVWVurgwYOKi4vzOGkKALxB5gEwG3IPgJmQeQCA/qRXTTsAAAAAAAAAAAAAgNtDeXm5tm3b5jF28OBB99+nTp3qPqlp/Pjx2rx5s3Jzc7V79261tLQoJiZGOTk5SkxM7DB3RESEHA6H1q5dq71796q4uFhRUVHKyspSSkpKh3q73a6NGzcqLy9PO3fuVGlpqSIiIpSenq709HRZrVYfrz0AsyHzAJgNuQfATMg8AEB/QtMOAAAAAAAAAAAAAPQDOTk5ysnJ6Xb9uHHjlJ+f3+36yMhIrVmzptv1Q4YM0bJly7Rs2bJuPwcAuovMA2A25B4AMyHzAAD9iaWvFwAAAAAAAAAAAAAAAAAAAAAAAADob2jaAQAAAAAAAAAAAAAAAAAAAAAAAHyMph0AAAAAAAAAAAAAAAAAAAAAAADAx2jaAQAAAAAAAAAAAAAAAAAAAAAAAHyMph0AAAAAAAAAAAAAAAAAAAAAAADAx2jaAQAAAAAAAAAAAAAAAAAAAAAAAHxsQF8vAAAA6J+sVv/0BrtcbXK52vwyNwAAAAAAAAAAAAAAAAAAAOArNO0AAACfGhoSJJerTaGhg/wyv9Pp0p/+1EzjDgAAAAAAAAAAAAAAAAAAAG5rNO0AAACfsg8KlMUSoJ+/V66zdRd9OvddESF6beGDslgCaNoBAAAAAAAAAAAAAAAAAADAbY2mHQAA4Bdn6y6q9tyf+3oxAAAAAAAAAAAAAAAAAAAAgD5h6esFAAAAAAAAAAAAAAAAAAAAAAAAAPobmnYAAAAAAAAAAAAAAAAAAAAAAAAAH6NpBwAAAAAAAAAAAAAAAAAAAAAAAPAxmnYAAAAAAAAAAAAAAAAAAAAAAAAAH6NpBwAAAAAAAAAAAAAAAAAAAAAAAPAxmnYAAAAAAAAAAAAAAAAAAAAAAAAAH6NpBwAAAAAAAAAAAAAAAAAAAAAAAPCxAX29AAAA9CcWS4AslgCfzmm10mMLAAAAAAAAAAAAAAAAAAAAGA1NOwAA+IjFEqChQ2002QAAAAAAAAAAAAAAAAAAAACgaQcAAF+xWAJktVr08/fKdbbuos/mfSB2hFISJvhsPgAAAAAAAAAAAAAAAAAAAAD+R9MOAAA+drbuomrP/dln8901wu6zuQAAAAAAAAAAAAAAAAAAAADcGpa+XgAAAAAAAAAAAAAAAAAAAAAAAACgv6FpBwAAAAAAAAAAAAAAAAAAAAAAAPAxmnYAAAAAAAAAAAAAAAAAAAAAAAAAH6NpBwAAAAAAAAAAAAAAAAAAAAAAAPAxmnYAAAAAAAAAAAAAAAAAAAAAAAAAH6NpBwAAAAAAAAAAAAAAAAAAAAAAAPAxmnYAAAAAAAAAAAAAAAAAAAAAAAAAH6NpBwAAAAAAAAAAAAAAAAAAAAAAAPCxAX29AADMx2IJkMUS4NM5rVZ6EAEAAAAAAAAAAAAAAAAAAAAAtw+adgDcUhZLgIYOtfmlycblalNAgG+bgQAAAAAAAAAAAAAAAAAAAAAA8AZNOwBuKYslQFarRT9/r1xn6y76bN67IkL02sIHfX4HHwAAAAAAAAAAAAAAAAAAAAAAvEHTDoA+cbbuomrP/bmvFwMAAAAAAAAAAAAAAAAAAAAAAL+gaQcAAACAVyyWAJ/f5c5qtfh0vv7AH9vE5WqTy9Xm83kBAAAAAAAAAAAAAAAAAN+iaQcAAABAj1ksARo61EaTjR8NDQmSy9Wm0NBBPp/b6XTpT39qpnEH6AF/NCpKNCsCAAAAAAAAAAAAAAD0ZzTtAAAAAOgxiyVAVqtFP3+vXGfrLvps3gdiRyglYYLP5jMy+6BAWSwBPt/Gd0WE6LWFD8piCaBpB+gmGhVvHe4uBgAAAAAAAAAAAAAA+pN+2bRz+PBh5efn68iRI3K5XPre976n5557To888khfLxoA+ByZB8BMyLzbz9m6i6o992efzXfXCLvP5uovfL2NYSzk3u3BX42KEs2K7bi7GCQyD4C5kHkAzIbcA2AmZB4AMyHzAJgNuQcA8Ea/a9opKSlRamqqgoODNXv2bA0aNEjbt2/X888/r+zsbM2bN6+vFxEAfIbM857FEiCLJcCnc3LldcC/yDwAZkPu3X780URHs+I13F0MZB4AMyHzAJgNuQfATMg8AGZC5gEwG3IPAOCtftW009raqtdff11Wq1X/8i//ovHjx0uSnn/+eSUmJupnP/uZfvSjH2no0KF9u6AA4ANknvcslgANHWqjycbA/LHvXK42TuS8jZF5AMyG3INZcXcxcyLzAJgJmQfAbMg9AGZC5gEwEzIPgNmQewCA3uhXTTulpaU6d+6ckpOT3f8hSlJYWJieffZZ/e///b+1Y8cOPfnkk324lADgG2Se9yyWAFmtFp9fxfuB2BFKSZjgs/nQ0dCQILlcbQoNHeTzuZ1Ol/70p2Yad25TZF7vcHcxwHjIPe+ReYDxkHkAzITMA2A25B4AMyHzAJgJmQfAbMg9AEBv9KumnUOHDkmS4uPjOzz28MMPu2v4TxFAf3C7ZZ6RTmRsX1ZfX8X7rhF2n82FztkHBcpiCfB5w9VdESF6beGDCgy0yul0+WxefzHS8eYrt1vmScbZDwEBAQoJCTbM8uLWMcp7wijL6Wu3W+4ZZT+QebgRI70njLSsvnK7ZR78yx/Nlb6eD/AnMs9cyDyA3ANgLmQe4Hv++KzM5WrjQo4+cLtlnr8+V+X9gu/i4nHmZYbc81fmcdwAQD9r2jl16pQkafTo0R0eGzVqlAICAtw13rBYAhQWNrjLuoD/93/LytQ4XfXhib8D/t9/MkOG+P7uAvDENvY/fx0fdnuQBg8Oumltf/ml5u2UeW1t/rnzSVtbmwIC/Le/fP0+DBpoZV4/znv93P9j7j0+nXtgoMVw7+O2tjYNGTJIbV38rEzmdU93M08ybu41NX8jpw8/XAkcYJEtONAwGXIrsskoy9yfM08i97qrv3+vZ5TMk4yXIUab15+ZJ/V97pF53dPTz/T4XMi/AgIC/Jb/RskmPuftiMy7hszrf4yUeRK5d6uYKfMkcg++w77zP35/23tkHnzFaPvOH9+b+vt3GW3d+YWDF8z0vd7tlHn+/gzYX+8XXGO0zDPSz/r+/nncTJknmSP3/JV5RjpupFtz7MCYzJZ78K1+1bTT1NQkSbLbO97pIDAwUMHBwbp40fur8gcEBMhq7f7BNDTk5h88ectioUPU39jG/sfx0Xu3W+b5gz8bdiT/vQ+Z17/z+ntuX/PX+9ifP9DejsyQee3L4S9220C/zGu0DDFiNpF55ss8yRy5R+bdmrmZ17/IPd+43TLPTJ8t9DdGyybea98y07Yg8+ArRvzelPfbNWbbDuQefIV953/kf++RefAVo+07I36m56/P3oy273rjdss8fzHbZ7V9wUzHTVeM9v2Y2fadGXLPiJnnz+9DOHbwXew79AbvHgAAAAAAAAAAAAAAAAAAAAAAAMDH+lXTTnsHa3tH6/VaW1vV0tKikJCQW71YAOAXZB4AMyHzAJgNuQfATMg8AGZC5gEwG3IPgJmQeQDMhMwDYDbkHgCgN/pV087o0aMlSadOnerw2OnTp9XW1uauAQCjI/MAmAmZB8BsyD0AZkLmATATMg+A2ZB7AMyEzANgJmQeALMh9wAAvdGvmnamTJkiSSopKenw2P79+yVJkydPvqXLBAD+QuYBMBMyD4DZkHsAzITMA2AmZB4AsyH3AJgJmQfATMg8AGZD7gEAeqNfNe3ExcXpzjvv1G9+8xtVV1e7xy9cuKC3335bdrtdjz/+eB8uIQD4DpkHwEzIPABmQ+4BMBMyD4CZkHkAzIbcA2AmZB4AMyHzAJgNuQcA6I2Atra2tr5eCF86cOCAnnvuOQUHB2v27NkaNGiQtm/frrq6OmVnZ2vevHl9vYgA4DNkHgAzIfMAmA25B8BMyDwAZkLmATAbcg+AmZB5AMyEzANgNuQeAMBb/a5pR5IqKiqUn5+vI0eOyOVyKTY2Vs8//7weffTRvl40APA5Mg+AmZB5AMyG3ANgJmQeADMh8wCYDbkHwEzIPABmQuYBMBtyDwDgjX7ZtAMAAAAAAAAAAAAAAAAAAAAAAAD0JUtfLwAAAAAAAAAAAAAAAAAAAAAAAADQ39C0AwAAAAAAAAAAAAAAAAAAAAAAAPgYTTsAAAAAAAAAAAAAAAAAAAAAAACAj9G0AwAAAAAAAAAAAAAAAAAAAAAAAPgYTTsAAAAAAAAAAAAAAAAAAAAAAACAjw3o6wUwisOHDys/P19HjhyRy+XS9773PT333HN65JFHuj1HXV2d1q5dq3379qmxsVGjRo1ScnKyUlJSZLHQP+Uvvd13Tz/9tMrKyjp9bM6cOfr5z3/uw6VFu/fff1+ffPKJjh49qpqaGrW2tuqXv/ylHnvssR7Nw3HnHTLPuMg8YyLz+h65Z1zknvGQeX2PzDMuMs+YyL2+ReYZF5lnTGRe3yP3jIvcMx4yr++RecZF5hkTude3yDzjIvOMiczre+SecZF7xkPm9T0yz7jIPGMi99AXaNrphpKSEqWmpio4OFizZ8/WoEGDtH37dj3//PPKzs7WvHnzupyjrq5OSUlJamho0MyZMxUVFaWSkhJlZ2erurpa2dnZt2BNzMcX+65dRkZGh7Hx48f7cnFxnTfffFPnzp1TWFiYhg8fri+//LLHc3DceYfMMy4yz7jIvL5F7hkXuWdMZF7fIvOMi8wzLnKv75B5xkXmGReZ17fIPeMi94yJzOtbZJ5xkXnGRe71HTLPuMg84yLz+ha5Z1zknjGReX2LzDMuMs+4yD30iTbc1DfffNP26KOPtk2cOLHt+PHj7vHz58+3zZgxo+2BBx5o+8///M8u53n11Vfb7r777rbNmze7x65evdr23HPPtd19991tJSUl/lh8U/PVvvvJT37Sdvfdd/txSdGZAwcOtJ07d66tra2tLS8vr+3uu+9u27lzZ4/m4LjrOTLPuMg8YyPz+g65Z1zknnGReX2HzDMuMs/YyL2+QeYZF5lnbGRe3yH3jIvcMy4yr++QecZF5hkbudc3yDzjIvOMjczrO+SecZF7xkXm9R0yz7jIPGMj99AXuPdSF0pLS3Xu3DnNnTvXo2sxLCxMzz77rJqamrRjx46bztFeEx0dreTkZPe41WpVZmamJMnhcPhnBUzMF/sOfSc+Pl4jR470+vkcd94h84yLzDM2Mq/vkHvGRe4ZF5nXd8g84yLzjI3c6xtknnGRecZG5vUdcs+4yD3jIvP6DplnXGSesZF7fYPMMy4yz9jIvL5D7hkXuWdcZF7fIfOMi8wzNnIPfYGmnS4cOnRI0rUD9Lsefvhhj5obOXz4sFpbWxUXF9fhsdjYWA0fPlxlZWU+WFpczxf77noffPCBCgsL9atf/UqVlZW+WUj4Dcedd8g84yLzzI3jznvknnGRe+bFMec9Ms+4yDxz47jzDplnXGSeuXHceY/cMy5yz7w45rxH5hkXmWduHHfeIfOMi8wzN44775F7xkXumRfHnPfIPOMi88yN4w7eGNDXC3C7O3XqlCRp9OjRHR4bNWqUAgIC3DXezNE+Xl5erubmZtlstl4uMdr5Yt9d73/+z//p8e8HHnhAa9euVWRkZO8WFH7BcecdMs+4yDxz47jzHrlnXOSeeXHMeY/MMy4yz9w47rxD5hkXmWduHHfeI/eMi9wzL44575F5xkXmmRvHnXfIPOMi88yN48575J5xkXvmxTHnPTLPuMg8c+O4gze4004XmpqaJEl2u73DY4GBgQoODtbFixe9nuP68fY6+IYv9p0k/cVf/IU2bNigAwcO6PDhwyoqKtKsWbNUUVGh1NRUXb161efLjt7juPMOmWdcZJ65cdx5j9wzLnLPvDjmvEfmGReZZ24cd94h84yLzDM3jjvvkXvGRe6ZF8ec98g84yLzzI3jzjtknnGReebGcec9cs+4yD3z4pjzHplnXGSeuXHcwRs07QBd+OlPf6rp06dr+PDhstls+v73v6+8vDz98Ic/VE1NjXbu3NnXiwgAPkPmATAbcg+AmZB5AMyEzANgNuQeADMh8wCYCZkHwGzIPQBmQuYB5kHTThdu1u3W2tqqlpYWhYSEeD3H9eM36riDd3yx724mKSlJknTkyBGv54D/cNx5h8wzLjLP3DjuvEfuGRe5Z14cc94j84yLzDM3jjvvkHnGReaZG8ed98g94yL3zItjzntknnGReebGcecdMs+4yDxz47jzHrlnXOSeeXHMeY/MMy4yz9w47uANmna6MHr0aEnSqVOnOjx2+vRptbW1uWu8maN9PDw8XDabrZdLi+v5Yt/dzLBhwyRJly9f9noO+A/HnXfIPOMi88yN48575J5xkXvmxTHnPTLPuMg8c+O48w6ZZ1xknrlx3HmP3DMucs+8OOa8R+YZF5lnbhx33iHzjIvMMzeOO++Re8ZF7pkXx5z3yDzjIvPMjeMO3qBppwtTpkyRJJWUlHR4bP/+/ZKkyZMn33SOSZMmKTAwUKWlpR0eO378uBoaGtyvA9/xxb67mU8//VSSdOedd3o9B/yH4847ZJ5xkXnmxnHnPXLPuMg98+KY8x6ZZ1xknrlx3HmHzDMuMs/cOO68R+4ZF7lnXhxz3iPzjIvMMzeOO++QecZF5pkbx533yD3jIvfMi2POe2SecZF55sZxB2/QtNOFuLg43XnnnfrNb36j6upq9/iFCxf09ttvy2636/HHH3ePnz59WrW1tWptbXWPhYSEaNasWTp58qQcDod73Ol0Kjc3V5KUnJzs/5UxGV/su6+++koXLlzoMHd1dbXWrVsnq9WqmTNn+ndF0CWOO98h84yLzDMPjjvfIveMi9wzB4453yLzjIvMMw+OO98h84yLzDMPjjvfIveMi9wzB4453yLzjIvMMw+OO98h84yLzDMPjjvfIveMi9wzB4453yLzjIvMMw+OO/hKQFtbW1tfL8Tt7sCBA3ruuecUHBys2bNna9CgQdq+fbvq6uqUnZ2tefPmuWt/9KMf6dy5cyouLtZdd93lHq+rq1NSUpIaGho0c+ZMRUVFqaSkREePHlViYqJycnL6YtX6vd7uu127dikzM1NTpkxRVFSUBg8erJMnT+r//t//K6fTqaysLP30pz/to7Xr3xwOh8rLyyVJn332mY4fP66HHnpII0eOlCQlJSW5O5E57nyLzDMuMs+4yLy+Re4ZF7lnTGRe3yLzjIvMMy5yr++QecZF5hkXmde3yD3jIveMiczrW2SecZF5xkXu9R0yz7jIPOMi8/oWuWdc5J4xkXl9i8wzLjLPuMg99IUBfb0ARjBt2jT96le/Un5+vj788EO5XC7FxsZq1apVevTRR7s1R0REhBwOh9auXau9e/equLhYUVFRysrKUkpKip/XwLx6u+/GjRun2bNn6w9/+IOqqqp0+fJlDRs2TI8++qhSUlI0derUW7AW5lReXq5t27Z5jB08eND996lTp3Z5+0COO++QecZF5hkXmde3yD3jIveMiczrW2SecZF5xkXu9R0yz7jIPOMi8/oWuWdc5J4xkXl9i8wzLjLPuMi9vkPmGReZZ1xkXt8i94yL3DMmMq9vkXnGReYZF7mHvsCddgAAAAAAAAAAAAAAAAAAAAAAAAAfs/T1AgAAAAAAAAAAAAAAAAAAAAAAAAD9DU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5rWnnP/7jP/T3f//3+qu/+is9+OCDuueeezR9+nSlpaXp3/7t3/TNN9/466V75Uc/+pHGjx/f14thCEVFRRo/frx+8Ytf9PWi4DZ26NAhjR8/Xu+9955P5vvwww81b9483XfffRo/frx+9KMf+WTe/uidd97R+PHjVVVV1eu5jhw5oqysLP3oRz/Svffeq8mTJysxMVF5eXn6z//8Tx8srfHczhn4i1/8QuPHj+/yz9mzZ/t6Ufud9vfF9X++//3v6+GHH1ZGRoYOHTp0W89vJv3x/5Cnn37ap8e20b4v7o/7FEDP3U6fRfjj+8XTp0/rhRde0EMPPaTY2FiNHz9eBw8e1NmzZzV+/Hg9/fTTPnstmFv7+zcrK6uvF6VfMtr3Wdc7ePCgYd8bvtrut/rzACNvc6CvdPb5SVd/bsfP+IwoJSVFM2bMuOn33R9//LF7u///7N13VBRXGwfgH6wUERBEBEWKbSmCIooKghXFBgaE2InGrrFg7y0aoqj42VuiiV1ssSsqIigKCAoWIBZKLKgQQDrCfH9wdsKwu7C7LCDyPud4Embvzs7MnXnnzp1bzp07JzZdXl4eHBwcMHHixCrYUvItKx0Dyrt/9u/fv8bqyYuLi9GjRw+YmpoiIiKiwvT79u2DqakpZsyYIdPvfa3lT3H13d27d8ecOXPw9OnTmt5EZGVlYfv27XBzc0OHDh1gaWmJ7t27Y9iwYVi/fr1QnfzX/O5IHsS99120aJHI+2vHjh3x/fff49ChQ/jy5YvQ+uT5LrMuo7gnjOKe7CjucUna3mXgwIEwNTWFk5NTueko7lUexTxhFPNkRzGPS5KYd+fOHcydOxe9e/dG+/bt0b59ezg7O2PhwoW4d+8egNqR96VR/WsJcWX6sv9KE9U+zdLSEn369MGyZcuQmJgo8rfu37+PGTNmwNHREZaWlrC1tYWzszNmzpyJw4cP4/PnzxJt89fyflRwHM6cOVNj2yBoL/TgwYMa2wZ5EOyHpOdgbVBQUICDBw9i2LBhbPsFBwcHuLu74+eff8bt27drehNJNZJ7px2GYbBlyxa4urri8OHDyM7ORpcuXdCvXz80b94cISEhWLhwIQYOHCjvn67Q1xKkibCv4cYlb4KCzNdyI6yJY8wwDNavXw99fX14enpWen3R0dGYP38+Xr16hW7dusHNzQ3Ozs4Avr6GuvJuOC2L4cOHo3Hjxli/fr3M6yguLsa6deswbNgwnD17Fg0aNEDv3r3RqVMnvHv3Djt27ICzszNCQ0PluOVfh6/tGpaFmZkZ3NzcxP5TU1Or6U38ZhkZGbHHuU+fPlBTU0NAQADGjBmDU6dOyWX9gvyrivUTQuqOr60MRWrGt/CS4Wuui5CX4uJizJw5Ezdu3ICJiQlcXV3h5uaGxo0b1/Sm1bhvsU7hW/ItxJiy6Jwj0vpa6qXpeqx63+Ixro1K18uU/ifg7Ows9Jm5uXkNbrH81cSz3u3bt/HgwQNMnjwZysrKYtOdP39e5P+XpaqqigkTJuDOnTvfZP0zqR7nz59HQkJClf6GLPd5RUVFDB48GED514GAIM2QIUNk28ivXNn69Hr16uHSpUsYNmwYbt68WWPb9fbtW7i6umLbtm1ISEhAu3bt4OzsjDZt2iAhIQG///47du/eXWPbV90kee9rY2PD5qWLiwtMTU0RExODtWvXYurUqWAYhpNeHu8yCRfFvdqB4l7tIGl7lydPnuDly5cAgOTkZERGRopNS3FPvijm1Q4U82qHimJeVlYWJk+ejIkTJ+LSpUvQ0NBAjx490KNHDygrK+PcuXMYN24clixZwn7HyMgI+vr6UFJSgqOj41eT91Xha2ljJo+60tJl+vLq10or3T6te/fuyM/Ph7+/P7777juhjqrbt2/HDz/8gOvXr0NDQwM9e/ZEt27doKqqioCAAPz888/sffVr8bXkb20hj+Pl4OAg1Tn4tcrMzMTw4cPh4+ODp0+fwtzcHP369YOlpSU+fPiAw4cP49dff63pzSTVqJ68V7h582bs3bsXjRs3xi+//IIePXpwPs/IyMDvv/+O3377Td4/LRcHDx5EYWFhTW9GrdC3b1+0b98e2traNb0p5Ct148YNxMTEYPHixeW+pJNUYGAgiouLsWzZMnh4eMhhC79tqqqq+OGHH7Bp0yYEBQUJxWNJrF+/Hn/++Sf09PSwadMm2Nrasp99+fIFe/fuxdatWzFx4kQcO3YMVlZW8tyFr1ptiIFOTk4yj8ZCKqdjx46cQnVxcTF8fX3x+++/49dff8XAgQMr1WmqY8eOCAsLQ05ODrZu3Sr39RNCCCG1TW2vi5DEmzdv8Pz5c3Tq1ElolDOaQZEQUl3atWuHy5cvQ0NDo6Y3pc6gY06I9Dp16oROnToJLT979iwAYMGCBWjevHl1b9Y3b/PmzWjUqFG5DRrT0tIQHByM+vXrg8fjITQ0FCkpKdDT0xOZfvjw4dixYwc2b94Mf3//qtp08o1SVVVFXl4eduzYAV9f35reHCFDhgzB/v37cfXqVSxbtkzse7TY2FjEx8dDS0sL3bt3r+atrB5l69MLCwuxevVq+Pv7Y+XKlXB0dJTLe0ZprVmzBm/evIGDgwM2bdoELS0t9rPi4mI8ePAAcXFx1b5dNUWS976enp5wd3fnLIuJicHo0aNx584dBAQEoF+/fuxn8niXSf5Dca/2oLhXO0ja3uWvv/4CAOjq6uLjx4/466+/YGNjIzItxT35oZhXe1DMqx3Ki3lfvnzBpEmT8PDhQ7Rv3x7r1q1DmzZtOGlev34NPz8/JCcns3UyHTt2xPDhwzFs2DC0atUK27Zt+yryviyqf+USVaavSNn2adnZ2ZgzZw5u376NVatWsZ2Injx5gu3bt0NJSQlbtmwRmqHu48ePOH/+vMR5oaenh8uXL6N+/fpSbS/5+k2aNAldunSp6c2otK1bt7Kddfbs2SNUBxodHY07d+7U0NaRmiDXmXaio6Oxb98+qKqq4s8//xT5cNGwYUN4e3vjjz/+kOdPy42RkRFatWpV05tRK2hoaKBVq1Zo1KhRTW8K+UodPXoUPB6PHUGist6/fw8AMDQ0lMv66gIXFxcoKCjg2LFjUn83KioKf/zxB1RUVHDgwAFOhx0AqFevHqZNm4bp06ejsLAQixYtEhoh61tGMZBIQ1FREd7e3tDQ0MDnz5/x+PHjWrV+Qggh5Gv2LdRFSIKehwghX4P69eujVatWaNKkSU1vSp1Bx5wQUhs8fPgQcXFxGDhwYLkNbi5duoQvX77AyckJzs7OKC4uxsWLF8WmV1VVRb9+/RAdHY1nz55VxaaTb5iTkxN0dXVx6dIlvHr1qqY3Rwifz4e5uTkyMjIQFBQkNp1g5PX+/ft/FQ3aqoOSkhKWLFkCNTU1fPz4UWhk5uqQl5eH4OBgAMCKFSs4jTiBkjp5Ozs7jB07ttq3rabI+t7XysoKzs7OAIDw8HChzyvzLpNwUdyrvSjufZ0kiXtFRUW4dOkSAGDDhg1QUFDA1atXUVBQIPY7FPfkg2Je7UUx7+tUXsw7ePAgHj58iDZt2uCPP/4Q6rADAC1atMDWrVsxa9YsznJra2sYGxvj9OnTYBimxvNeFKp/lb8GDRpg5cqVAICnT5+y7zgDAgLAMAz69+8v1GEHKOkAO378eInbbyspKaFVq1Zo1qyZ/DaeEDm6du0agJJBpEQNWtSuXTv89NNP1b1ZpAbJtdPO77//DoZhMGbMmAoDZ8eOHYWWvXjxAnPnzoWDgwMsLS3h6OiIBQsWiCxcP3jwAKampli0aBHS09OxcuVK9nuDBw/GqVOnOOm3bduGPn36AADCwsJgamrK/lu0aBGbrnfv3jA1NeV8t/RUl3l5edi4cSN69eoFS0tL9O3bF3v37hVqqF7R9JjlTUX37t07rFixgv0NOzs7/PTTTyILKqWPgyjiphp78+YNVq5cCWdnZ7Rv3x6dO3fGoEGDsGLFCokfZs6cOQNTU1Ns27ZN7G+Gh4fDy8sLHTp0gI2NDSZNmoQXL15w0vfu3Rvbt28HACxevJiTN2W3+/Hjx5g5cyab1927d8fSpUvx9u1boe0rfYyjo6MxefJkdOnSBaampnj+/LlM62QYBufPn8eIESNgb28PKysr9OjRA2PHjuWMdGxqasqO2ufl5cXZJ0lGQBachwzD4NChQ3B1dUX79u3ZqVAZhsHFixfh7e0NZ2dnWFtbo0OHDvDw8MCRI0dQXFxcLce4PMnJyQgNDUXXrl3RuHFjoc8TExOxbds2DBs2DN26dWN/a8GCBXj9+jUnreBcE1wvpY+p4DOg5LwuvW9lr7/c3Fzs2bMH3333HTp06IAOHTrg+++/Z/OqLFNTU/Tu3RsFBQXYvn07+vfvD0tLS0ybNk3sfguu/bCwMABAnz59ONsk8OHDB+zbtw+jR4+Go6MjLC0t0a1bN7HX+tGjR2Fqaorhw4ejqKiI81lBQQE7xXzZF5xNmzZFx44dcefOHaSkpIjdblEOHjwIhmEwatSocmP65MmToaurixcvXnB6/paOg1lZWVi7di169OgBKysrDBgwAAcPHhQ6VwXknVeCaTenTp2KPn36oF27dujUqRNGjRrFVqKVXV9F17C8YqBATk4ONm7ciN69e8PKygp9+/bFjh07UFhYKPLeJE8pKSno0qULLC0tOfFRYNeuXTA1NcX48ePZ+11N5G9RURH27t0LZ2dnWFpaokePHvD19RVZ6ZmWloaNGzdi4MCB6NChAzp27AhnZ2csWLBA5DWWnp6OTZs2YeDAgWjXrh06duwILy8vBAYGSnMoy6WsrAwjIyMAQGpqKuczaWPC2bNn8ebNGwBgz00rKyvk5eVx1v/lyxccPXoUw4YNQ4cOHWBhYQErKyu0bdu2wn2Mj4/HvHnz0KdPH1hZWaFr164YMmQI1q1bhw8fPgilf/nyJRYtWoQePXrA0tIS9vb28Pb2xt9//y2UVtprEuBeW8HBwRgzZgw6deoEU1NTZGZmsunu3LmDKVOmwN7enj1PJk+ezD4IlSXNeSWOtPdlgFtOiYuLw5QpU2Brawtra2uMHj0akZGRYrf3t99+Q//+/dlyyNq1a5GVlSXx9paWl5cHPz8/NvY4OTlh69atFe6/pPl94MABmJqaljvC1YwZM2Bqaio0BbY8r8ugoCCMGzcOtra27EvijRs3cs4dgdJ58/jxY4wfPx6dOnWCjY0Nxo0bh0ePHgl9p3SZPDU1FUuWLEG3bt1gbW2NESNGcPLz2LFjcHFxQbt27dCjRw9s27ZNbLyU5hhI+8wiTRmqPJKeC0FBQTA1NYWTk5PQ+cowDMaPHw9TU1Ps2bNHaBu3bduGV69eYcaMGejSpQusra0xfPjwcl9yvHv3DmvWrIGTkxOsrKzQuXNnTJ48WeS1Je2zpUBVxsnyjBkzhi2TXLhwAd9//z06dOjAGUn89u3bWLx4MQYMGAAbGxtYW1vD1dUVu3fvFrq+x4wZg8WLFwMomY689LlQ9nlVXvsgb5Wpi4iIiMCaNWvg4uICW1tbtGvXDv379xcbIwAgMjIS06ZNY6+xbt26wcPDAxs3bkR2drbI77x9+xZz585F165d0a5dO7i7u+PWrVsS76OpqSlGjx4NoKQcIO31eu7cOYwYMQI2NjZo3749XFxcsGfPHuTn53PSiaureP78Ofub9+7d43wWGBgIU1NTrFmzRqJt+Raed+syacswVRVjSt8jXr9+DW9vb9jb28PMzAw3btyQaZ3Af2UGQZncwcEBI0aMYM8xQLpzriIMw+CPP/7AwIEDYWVlBUdHR6xdu1Zs/BFcH15eXmy5ZsCAAdi2bRtyc3OF0ktT9yJQ0fO1uLpIWcu3hYWFbHncysoKPXv2hI+PD7Kzszn3PElVdfm2LEnKKJLWS4sjr2NO16MwKlcRAWnyOTs7G3379oWpqSlu374ttK7z58/D1NQULi4uEtUtSHINyVKXDsi/vrw8guemQYMGlZtO0CDN1dUVrq6uAP4bmVwcQYOhEydOSL1dpG5TVVXFhAkTUFRUxLl/SELSOpnK3ucF18GFCxdEfs4wDFtfKnhmkqWMJ4qs75iB6qlPV1NTQ4sWLQD8N4gFwK3ztrGxQbt27TBkyBAcPHgQX758EVpPRc+g4mRkZLDrk3XwNknrAipbvyyv9+Dlqei9b0V0dHQAQOgdJ1C5d5mEi+Je+SjuUdyThqRxLyQkBKmpqWjfvj3s7e3RqVMnpKenl/v+guKefFDMKx/FPIp50igv5hUVFeHgwYMAShqdVzSjiaiZjwcNGoR///0XN27cqNa8l/R9nrjrpSraid65cweTJk1C165dYWlpiT59+sDHxwf//vuv0D5WZRvc6tCsWTO2Q9y7d+8AlLTlAmS/7soS10a7dH2bPN7RStMOWJr3I0DNvLuUJS5VV7tpaeXm5mLHjh0YPHgwe88qr+2Z4B2YKOLagkryHkEcwbUtyzlf1e3wCgoKcOTIEQwdOhRdunRB+/bt0bt3b0yePFnkd/7991+sX78e/fr1Y9vgjB8/HiEhISLXXx3tPWujevJaUXFxMdsDWZZZNUJDQzFlyhTk5eXBwsICnTt3xqtXr/DXX38hICAA+/btE3mSZ2ZmYtiwYcjJyUHHjh3x77//IiIiAkuXLgXDMPD09AQAmJubw9nZGdeuXUPjxo3h6OjIrkNUByJRCgsL8eOPP+Lly5fo3LkzcnJyEB4ejk2bNiE7Oxve3t5S73dZcXFx+OGHH/Dvv/+iRYsW6NevH96+fYuAgAAEBgZi48aNGDBgQKV+4927d3B3d0d6ejpMTEzQo0cPFBUV4e3btzh58iSsra3RsmXLSu9LYGAg/vzzT/ZCe/78OYKCgvD48WNcvHgRurq6AABnZ2fcu3cPsbGxsLGxgbGxMbuO0gXBI0eOYO3atQBKRuTp2LEjXr9+jVOnTuHWrVs4fPiwyAZa4eHhWLFiBUxMTNCtWzd8+PABCgoKMq1zw4YN+P3336GsrAxbW1toa2vj48ePiIuLQ1JSEkaNGgUAcHNzw8OHD5GUlAQHBwd2X4GSBw9JrVy5EmfOnIGtrS1atWqFwsJCACUBc+7cudDS0kLr1q1hYWGB9PR0REVFYc2aNYiJieFMLVrVx1iUO3fugGEYdO7cWeTn/v7+2L9/P9q0aQMrKysoKyvjxYsX+Ouvv3Dz5k0cOXIEZmZmAEpmwBJ3TAWfnT17FmpqauxITQA453FqairGjRuHuLg46OrqwtbWFgzDICoqCosWLcKTJ0+wfPlyoe0sLi7G9OnTERERAVtbW5iamgqNsFCampoa3NzcEBwcjE+fPsHZ2Vlknt+8eRMbN25EixYtYGpqCnV1dSQmJiIgIAC3b9/G7t274eDgwKYfOXIkgoKCcPv2bezatYvTw9bX1xfx8fFwcXERGX87d+6MiIgIBAcHw8PDQ+y2l1ZUVMTeUAUVCeIoKyujf//+OHToEO7cuSM0snlBQQG8vLyQnJyMrl27orCwEKGhofDx8UFsbCznXAWqJq/++ecfLFu2DE2aNEGLFi3Qrl07fPr0CVFRUYiIiGAb2QjI4xqWNAYKjpGgIbiWlhZ69eqFgoIC7Nu3r1pGkNTT08Pq1asxa9YszJ07F2fOnIGqqiqAkpHrt2/fDm1tbfj4+LDxs/S2V0f+AsDcuXMRFBSELl26oEWLFoiIiMD+/fuRkpKCjRs3sumysrLg6emJf/75B02bNoW9vT14PB7evXuHy5cvw9DQEO3atWPTv379GuPGjcO7d+9gYGAABwcHZGdn4/Hjx5gyZQoWLFiA8ePHy+VYCx78BS+oBKSNCUZGRvj06RNycnLg5ubGWU9hYSF0dHSQl5eHSZMm4cGDB9DQ0MCXL19QVFQEhmFQXFwMJSUlREdHi9zHJ0+eYOTIkcjPz4epqSn69OmDvLw8JCcn488//4STkxNnlJEbN27A29sbBQUFMDc3R/v27fH+/XtcuXIFgYGB2LdvH2e2LmmvydIuXrwIf39/9mE1KSmJPS9//fVXHDhwAIqKirC2tkazZs3w4cMHREZG4v3795x7hICk51V5pL0vl/bkyROsWbMGhoaGcHBwwKtXrxAeHo6xY8fi1KlT4PP5nPTz58/HpUuXUL9+fXTr1g316tXDuXPnEBkZCSUlJYm2t/R2jx8/HhEREWjYsCF69uyJgoIC/Pbbb3j27JnY2dOkye+BAwdiw4YNuHz5MubNmycUQz5//ozbt28LTfkuz+tyz5492Lx5M+rVq8eW3yIjI7Fv3z4EBATgyJEjIl+4REVFYcWKFTA2Nkb37t2RmJiIe/fuITw8XOiaFMjIyMCwYcNQXFyMzp07482bN4iMjMSPP/4If39/nDhxAv7+/ujSpQsMDAwQFhaG7du348uXL0LPErIeA0mfWSQtQ5VHmnOhR48eGDVqFI4cOYJ169bBx8eHXc8ff/yBkJAQ2NraYuLEiUK/k5SUhO+//x4NGzZky/MRERGYPHky1q1bh6FDhwrl3eTJk5GRkYEWLVqgZ8+eSEtLQ0hICIKDg9mH/LIkfbYEqj5OSmLv3r3w9/eHjY0NevXqxVZ2AsDSpUuRl5eHNm3awNTUFJ8/f0ZMTAz8/PwQGhqK33//HTweDwDg6OiIL1++IDIyEmZmZjA3N2fXI+hsWlX7IA+VrYvYsGEDYmNjYWpqCjs7O+Tn5+Pp06fYt28fbt++jRMnTqBBgwZs+lu3bmH69OlgGAbt2rVDhw4dkJmZicTEROzbtw/Dhw/npAdKGkt6eHigQYMGsLOzw7t37xAVFYXp06dj3759IuNJWW5ubvj48SNCQkJgZGTE1mNIcr2uWLECJ06cgIqKCrp27QpVVVWEhYVh8+bNCAwMxIEDB9iXLII8DAsLg7u7O7uO0pX5Dx48gL29vdBn4p79xKnNz7tE8jJMVceY169fw8PDA1paWujSpQsyMzNRr149mdZ55MgRrFmzBjweDzY2NujcuTP+/fdfvHz5Etu2bWOfwyU95yTx888/4+TJk+jcuTP4fD7Cw8Nx6NAhhIWF4ejRo1BXV2fTFhcXY/78+bh48SLU1NRgaWmJhg0b4smTJ9i+fTvu3LmDQ4cOsc9ygHR1L6VJWxdSmjTlW4Zh4O3tjYCAAKipqaFbt25QUlLCmTNn8PDhQzYvJVUd5dvSJC2jyKNeujx0PVb+eqRyFZEmnxs0aABfX1+MHDkSS5YswYULF9h6njdv3mDNmjVQUVHBpk2bpBolubxrSJa69KqqLxfn9u3bUFVV5dS5idrH6OhoNG7cGN26dYOioiL09fURFxeHuLg4trNRWTY2NlBSUiq34SMh4owYMQL79+/HlStXMG3aNLRu3brC70hTJ1PZ+/zgwYOxceNGBAYG4vPnz9DQ0OB8/uDBA7x//x5GRkawsbEBIHsZT15qoj5dEE9L13lraWnB2toaysrKiI6Oho+PDx48eIAdO3ZAUVF43FJxz6DiaGtrQ0VFBfn5+Th69CgmT54s1bZLUxdQmfpleb4HL09F730r8uTJEwAQ+3uyvMskolHckz+Ke5Kpq3GvdKd0wX/Dw8Nx/vx59O3bV+z3KO7JB8U8+aOYJ5m6FPOePXuGjx8/QktLS6L3WaJ07twZO3fuxO3btzFw4MBqyXtZ3ueVJe92ohs3bsS+ffugpKQEKysr6OrqIi4uDgcPHsStW7dw7NgxkXWa8m6DW12Ki4uRk5MD4L+81tfXBwBcv34dkydPFmo7JW/yekcraRtCadv/1NS7S1niUnW3m5ZEVlYWvLy88PTpUzRq1Ag9e/ZEbm4u7t+/j4iICERFRWHZsmVy+73y3iOIo6+vj+TkZBw7dgyrVq0SajMlTnW0w5s3bx6uXbuGBg0aoFOnTlBXV0dKSgoePnyInJwczuBMKSkpGDVqFJKTk9GsWTM4OTkhLS0NoaGhCAkJweLFi8XOTldV7T1rLUZOEhISGD6fz1haWjJfvnyR6rvZ2dmMvb09w+fzmcOHD3M+O3DgAMPn85nu3bszeXl57PL79+8zfD6f4fP5jLe3N5Ofn89+FhAQwPD5fKZnz56cdSUnJzN8Pp8ZPXq02G3p1asXw+fzRX5P8N3Pnz+zn0VHRzPm5uZM+/btmaysLIl/a+vWrQyfz2dOnz7NLisuLmYGDx7M8Pl8ZsOGDUxxcTH72dWrVxkzMzPG2tqaSUlJEToOCxcuFPk7CxcuZPh8PnP//n122f/+9z+Gz+cza9asEUr/5s0bJjExUdzh4Th9+jTD5/OZrVu3ivxNMzMzJiAggF3+5csXZsaMGQyfz2e2bNlS4fEoLSoqijE3N2ccHR2ZmJgYzmcnT55k+Hw+4+npKXKdfD6f2bt3b6XXmZeXx1haWjIdOnRgkpKSOOkLCwuZ8PBwkceh9LGXlOA87NKlCxMfHy/0eWFhIRMQEMAUFBRwlqempjLu7u4Mn89nwsLCOJ9VxTEuz+zZsxk+n8+EhISI/b2yx5FhGObUqVMMn89nxowZI/RZeceUz+czvXr1Ers9EydOZPh8PrN27VpOvPj48SN7zIKCgoTWyefzmb59+zLv378Xu25RRo8ezfD5fCY5OVnk57GxsSLz9s6dO0zbtm0ZJycnTgxgGIb59OkTY2dnx1hYWDBRUVEMwzBMcHAwY2pqyvTq1YvJzMwU+Vu3bt1i+Hw+s2DBAom3XxDT27ZtK1FMP3v2LMPn85kRI0awy0rHThcXFyY1NZX9LDExkXFwcGD4fD4nTjBM1eRVWloac/fuXaFjmpSUxPTq1YsxMzMTyquKrmF5xsAdO3YwfD6f8fDwYDIyMjjHsEePHuz+SUpwvZfdtoosWrSI4fP5zOrVqxmGKbk/9+vXT2Q+1UT+DhgwgPnw4QO7PCkpienUqRPD5/M59y5BHJkyZQpTVFTEWVdqaioTFxfH/v3lyxf23rtv3z5O+oSEBKZ3796Mubk55zvlEZwXou7Lr1+/ZszNzZlOnTox2dnZnM8kjQml11+2zFJ2/atWrWL4fD4za9YsZuDAgew+ZmRksPmwbds2kfu4YMEChs/nM7/99pvQNr148YJTFklOTmasra0Za2tr5u7du5y0QUFBTNu2bZkePXpw8rsy1ySfz2cuXboktF3nzp1j+Hw+4+DgwDx79ozzWW5urtD9SNrzqjyVuS/z+Xzmjz/+4Hy2bt06hs/nM/Pnz+csv3TpElvGLX18Pn36xJ7H5d17ytqzZw/D5/OZ7777jklLS2OXJyQksNewqHKxtPn9ww8/MHw+X6isxDD/lTFWrFjBLpP1uhRVFnj8+DFbhn706BG7PD8/n5k5cybD5/OZGTNmcL5TOm82b97MOU+PHDnC8Pl8plu3bkxubi67vPSzybx58zjngmB9AwcOZBwcHDjn1d9//820bdtW6FlClmMgyzOLuOMmCVnOhdzcXGbAgAEMn89nrly5wjBMSfyztLRkOnbsyPzzzz+c9QhinqAcU1hYyH5269Ytdp9K3/s/f/7MdOvWjTE3N2f++usvzvqio6MZW1tbxtramnPfkuXZsqrjZHkE5UwrKyvmwYMHItMEBARwzlGGKTk2kydPZvh8PnP27FnOZ+LKNVW1D/JUmboIhmGY27dvC5Wj8/PzmeXLl7P3ytJGjRrF8Pl85urVq0Lrevz4MefaK30O//rrr5xrWVDXMXLkSIm3tbznf3F1EFevXmXvj69fv2aXZ2ZmMiNGjGC3TUDw3Fs2LkyZMoXp0KED07NnT2b48OGcz9zc3Bg+n8+5rsrzLTzv1gXiyrWylGGqIsaUvr7WrFkjdP3Lss6ePXsypqamTHR0NCd9cXGx0HNhRedcRQTXgY2NDeeczMrKYry8vNhnptL27dvHXuely6/5+fnMkiVLGD6fz/j6+nK+I0vdS0XP1+JikSznhqAM37t3b+bdu3fs8rS0NGbIkCFfbflWljKKJPXS4sjzmNP1yEXlqrpHXFyRNp8ZhmG2bdvG8Pl8ZvLkyQzDMExRUREzcuRIhs/nMwcPHpR4myq6hhhG9ngu7/pycV68eMHw+Xxm2LBh5abz8/MTusdt2LCB4fP5zPr168v9rqDMKeo4EFKW4LpasmQJwzAM8+effzJ8Pp+ZOXMmJ52zs7NQTKhMnYws93mGYZgff/yR4fP5zMmTJ4U+W7x4sdB9RZaYIOr9tyzvmKuzPv3vv/9mzM3NGT6fzyQkJDAMw7B13rNnz+Y8y3/+/JmNa0ePHhW57+KeQcsjqBvg8/mMu7s7s23bNub27dvlPv/KUhdQ2fplebwHr0hF730F50vpMllhYSGTlJTE/PLLLwyfz2d69OjBqTcpTZZ3meQ/FPco7onad4p7/6mKuMcwJfnQrl07xsLCgj1GGRkZjKWlJWNpacmkp6eL/S7FPdlRzKOYJ2rfKeb9R94xT7C+H374QeL1lc37z58/M2ZmZkzPnj2rLe+leZ8n6nqRdzvRy5cvM3w+nxk8eDC73wxTUt8paMs7e/ZskeuUZxvc8ogq01ekvPZpd+7cYfj8kraHOTk5DMOUtMdp164dw+fzmQ4dOjALFy5kTp48yTx9+lSm97ziYrS839FWlL+y1NXL+zoW1HVL0lZZ2rhUne2mpdmPNWvWsPfG0tf0ixcvGDs7O4bP5zO3bt3ifKe8OlNxdfuSvEcQR/Deis/nM/3792c2btzIBAQEcN6JlVUd7fCSkpLYY1H6fRrDlOR3ZGQkZ5mgnnzOnDmc3w0PD2fat2/PmJubC7XVE+x3VbT3rM2Eu5/KKD09HQDQsGFDdsQxSV25cgWfPn1Chw4d2B53AmPHjkXbtm3x/v17XLt2Tei76urqWL58OWfEMicnJ/D5fLx9+1auU2opKipi9erVnFEurays0L17d+Tm5rIjxMjqwYMHiI+PR7NmzTB79mxOrzpnZ2c4OTkhJycHp0+frtTvCKaZs7OzE/qsWbNmnFH/KmPQoEFwcnJi/+bxeJg0aRIAICIiQqp17d27F0VFRVi9ejUsLS05n3l6eqJ37954/PixyBkp+Hw+JkyYUOl1ZmVloaCgAEZGRjA0NOSkr1evnkTTnUlr4sSJaNOmjdDyevXqwcnJSWhE/UaNGmHu3LkASmZbkEZljrEocXFxAMBOaVmWtbW10HEEgKFDh8LGxgZhYWH4/PmzVPsgjqCHuZWVFRYvXsyJF40bN8bPP/8MADh27JjI78+ZMwd6enpy2RYBU1NTkXnr6OiI/v37IykpCfHx8ZzPdHR08Msvv+DLly+YP38+kpOTsWjRIigoKGDDhg1Co3IICEZQLD1FakUEMV1LS0uimC6Ywk/UdJ0AsHDhQs40f0ZGRpg2bRoA4PDhw+zyqsorbW1t2NvbC/VWNjQ0xNSpU1FcXCzXqXwB6WLg8ePHAZQcJ01NTXZ58+bNMX36dJm3Yfv27ZxpJkv/EzUd8NKlS2FoaIgjR44gKCgIv/zyCxISEuDp6cnZl7KqK3+XLVvG6YFvaGjIjlpU+pgK7nNdu3YVGmmjUaNGnJELAgMDER8fD2dnZ0yYMIGT3tjYGIsWLUJRURFOnjwpdv8rkpOTg7CwMLbH+qpVq4RGD5AlJpS3/tzcXPj7+6Np06bo168fXrx4we6jpqYm1q1bByUlJVy/fl3kPgqOYelR9AVatWrFmT3ijz/+QE5ODubOnSuUvnv37hg+fDjevXvHGQ21Mtdkz549Rc6QsWfPHgAl0/yWHs0YKJkevVu3biLXJ+l5VZ7K3JdtbGzg5eXFWTZ16lSRv3/06FEAwE8//YTmzZuzy3V0dDB//nyJtrU0wbW2cOFCaGtrs8uNjY3Za7gsWfJbcDwFo42VJpgO3sXFhV0mz+tSMHXvmDFj0L59e3a5srIyVqxYAVVVVQQEBIgcAcPAwAAzZszgnKcjR45E+/bt8fHjR7HPJsuWLeOcC2PHjoWCggJevHiBmTNncsrarVu3Zkf7KP0sUZljUNXPLAKynAuqqqrYuHEjlJSUsHLlSiQlJWHevHkoKCjAihUrYGBgIPK31NTUsGTJEs5o+7169YKzszNyc3M5z0enTp3Cx48f8cMPPwjNFmhlZYVp06YhJydH5PkozbNlVcdJSXh4eIgd5c/JyYkz04Jg/xYvXgxA+meFqtoHeahMXQRQMgtU2XK0srIye86VnR69vLxv164d59oTaN68Oby9vTnX8ujRo9GwYUM8fvxY5NTP8nLo0CEAJfcOExMTdrmGhgZWrFgBBQUFHD9+HPn5+QAAFRUVtG/fHm/evGHP+eLiYjx8+BAdO3ZEly5dEBMTg9zcXAAlM6Y9f/4crVu3lnpa79r8vEukK8NUpDIxplGjRpg3b57Q9S/LOtPS0qCpqQkrKytOegUFBXTp0kWqfZLU6NGjOedkgwYNsHz5cigoKODUqVPstfnlyxfs378fampq8PPz45RflZWVsXz5cujq6uLkyZMoLi5mP6tM3YusdSHSnBuCZ+GZM2eyI+wBJc8LCxYskPq3q6t8KyBNGaUq0fVYeVSuIrLk89SpU9GhQwcEBgbiyJEj2LNnDyIiIuDg4CB0TUpC3DUEyL8uvbJ1dGVV9C4AKJldTVAHUPpZTfD/Fy9e5NzDyhLUccfGxkq0TYSUNmzYMOjp6eHatWvs+SpOddQXlyWu7iw/Px/Xr1/npAGq9/1aWdVVnx4aGoqffvoJRUVFsLe3h7GxMVJTU9k6bx8fH86zvLq6OlvnLS52iXsGLc+SJUvg7u4OBQUFPHnyBNu2bcOkSZNgb28PT09PXL58Wex3pakLqMxzsLzeg1dEklgPlNTPC95DtW3bFk5OTjh48CAGDx6MEydOiKw3AWR7l0nEo7gnPxT3KO6VF/euX7+OvLw8ODg4sHWjmpqa7My/V65cEftdinvyQzFPfijmUcwTFfME7cCkfQdUmrq6Oho3boy3b99i2rRp1ZL3srzPK03e7UR3794NANi0aRNnBhwFBQXMmDED5ubmuHbtGrvdpcmzDa4kSpfpy/4TV89eWmZmJgICAth6te+++w7169cHUNIeZ/fu3WjatCmys7Nx9uxZLFu2DG5ubujatStWrVqFDx8+yG1fqvsdrTR19TX57lLauFQT7aa9vLxEnoNnzpwBUHI/OXXqFBQVFbFy5UrONd2qVSv2uP/5559y26by3iOIM2HCBEyYMAFKSkp49eoV9u7di+nTp6NHjx4YPHgwjh07JlQnWh3t8ASx3dzcnPM+DShpL9ChQwf27+TkZAQGBkJNTU2oPU2nTp0wfPhwFBUV4ciRIyKPQVW096zN6lWcpOoJDnzpxnqlubq64unTp4iIiBBqeNW2bVuhkwYATExMEB8fj48fP3IaNVZGs2bN2Aensr8FAB8/fqzU+gXHoX///kIBEQCGDBmC69evV/pm27ZtWwCAn58feDwe7O3toaKiUql1iiJq+jjBsZLm5lpcXIzQ0FDUr19f7JR0nTp1wq1btxAdHQ0LCwvOZ7169RIKRrKsU0dHB/r6+nj+/Dk2btyIYcOGiXxQkqfevXuX+/nz588REhKCt2/fIi8vDwzDsFNIJiQkSPw7lT3GoqSmpgIApwNCWdnZ2QgMDMTz58+RkZGBL1++ACi5lhiGQVJSEnu+VkZISAiAkpevoqbKtLCwgJqaGmJiYoQ+U1BQqDAfZFVQUIA7d+4gJiYGaWlp7BSdgob5iYmJMDU15XynZ8+eGDlyJI4ePYrvvvsOWVlZmDx5crmFn4YNGwKAyIJ9ddDS0hLZWH7w4MFYtWoVoqKiUFxcDEVFxSrPq4iICISFhSElJQUFBQVgGIaN3YmJibLsnliSxsA3b94gJSUFurq6IvNxwIABMk/VaGZmJtR5QaBp06ZCy9TV1eHr64tRo0bB29sb2dnZMDExwZIlS8T+RnXlr5KSksiGOaLuwYKHmd9++w2NGzdGjx49xD5wC7ZJ3PTkgmmtRW1Tec6ePYuzZ89ylikrK+O3334T2WkWkCwmlF6/gKCgXHr9ly9fRmFhIRwdHREWFia0j7q6umxZSXC8Su9j27ZtcefOHaxevRqzZ89Gx44dOQ3RSrt7967Q+kvr1KkTDh06hOjoaKE0slyToq7zlJQUvHz5EpqamhgwYIDI74kizXklCVnuy6KuH21tbWhpaXFiRWFhIR49egQAIjstde/eHQ0bNkRGRoZE2/r27Vu8ffsWOjo66Nq1q9Dngmu4LFnyu1+/fli1ahWuXbuG5cuXs+XclJQUhIeHw8DAgDOFvDyvy/KeM3R0dNCtWzfcvHkTkZGRnKldBdst6rwfNGgQHj9+jIcPHwp1gLS0tGTvuwIaGhpo2LAh0tPTRd4bBOXJ0udbZY5BVT+zCMh67VtYWGD27Nnw9fWFm5sbsrKyMHjwYKHnvNIcHByEjitQkheXL1/Gw4cPJd4uwbGLjo4W+kyaZ8vqipPlqajck5CQgKCgICQlJSEnJwcMw4BhGPYzaVTVPnwtUlJScOvWLbx69QpZWVnscVJSUhI6Vm3btsXLly8xf/58TJs2DZaWliLLNaV17tyZU3kFlFRgNm/eHE+fPkV6ejqno5e8lL53iIqDZmZmMDU1RWxsLJ4/fw5ra2sAgK2tLcLDwxEWFobmzZsjNjYWGRkZ6Ny5M3R0dHD27FlERUXB3t4e4eHhKC4ulrqCEqjdz7tE8jKMJCoTY+zt7dmXPZVdZ9u2bfHw4UMsWbIE48aNk/olryxEletat24NMzMzPH/+HM+ePUOHDh3w7Nkz/Pvvv+jWrRsaN24s9B1VVVW0bdsWt2/fRkJCAqcsIEvdS2XqQqQp38bExEBBQQH9+/cX+o69vT20tLTYzpkVqc7yrYA0ZZSqRNdj5VG5igDS5zOPx4Ovry+GDBmCDRs2oKioCFpaWvjll1+E3kdIQtw1JCDPuvTK1NGJIqh3FhUTBR4+fIh//vkHLVu25HTIMzU1hZmZGWJjY3H//n2RjWmAkjrI0r9FiDSUlZUxefJkrFmzBtu3b8e2bdvEpq2q+uLy9O3bF2pqaggPD8e7d+/YuvvAwEB8/vwZ1tbWnEZdQPW9XyurOuvTgZK6tg0bNgAoGfxSUOddtqMlwK3zzsvLE0ojS/lWVVUVPj4+mDJlCq5du4bIyEjExMTg06dPiI6Ohre3NyIjI0W+w5GlLkCW52B5vQeviCTvfYGSRmqC85VhGHz69AlPnjzB1atX0bBhQyxdulRkB9Wafpf5raG4Jz8U9yjulRf3BJ0wyr4rErTt+uuvvzB8+HCR36W4Jz8U8+SHYh7FvIrKetISlfeJiYnVkveyvM8rTZ7tRFNTUxEbGwsTExORjc4VFBRgY2OD58+f4+nTp3B0dOR8Lq82uJIqXaYvS9z5tH37dmzfvl1ouaOjo1CbMzs7O1y/fh1BQUEICQlBTEwM4uLikJmZiWPHjuH69es4fPiwyDYP0qrud7SS1tV/Le8uJY1LNdFu2sHBgdPRQ0AwSO7Tp0+Rl5cHS0tLtGrVSijdkCFDsHbtWkRGRrLtFitLlnuNoqIi5s+fDy8vL1y7dg0RERGIiYnB27dv8ffff2PVqlUICQnBtm3b2G2sjnZ4LVu2hJqaGoKCgrB//364uLiIHchP8K7L0dGRraMtbciQIThw4IDIfg1V1d6zNpNbpx1BZmRkZKCoqEiqEW4FAUncyMqChlGibjKlR2EsrUGDBgAg196QVf1bgv0T18lIcHwqe7N1d3fH3bt3ceXKFUyZMgUqKiqwsrKCo6Mjhg4dKjLYyULURSy4iAQNkSXx77//IicnBwCEepWKSluWqIbpsq7z119/xZw5c7Bv3z7s27cPBgYGsLW1xcCBA9GjR48K90VazZo1E7m8oKAAixcvxsWLF8V+V3ADlURlj7EoWVlZAP67PsoKDQ3FnDlzyq2EkGYfyvPmzRsAJR3V/Pz8xKYTdQ3r6OgIFd7kIS4uDlOnTmW3TRRx+79w4ULcvHkTKSkpMDU1ZWfXEEdw3Ukz2oa0MV2Qj6Iauoo7jzU0NKCpqYnMzExkZGRAW1u7yvLq8+fP+Omnn3D//n2x65TX+SYgaQwUFD7E3WPU1dXZ4yQtJyenCs+Psjp06IAxY8bg4MGDAIANGzYIzQpTWnXlb+PGjUWeh6LuwXZ2dhg7diz++OMPzJkzB/Xq1YOFhQXs7e3h4eHBeXAQbNO8efMwb948sdskaewTMDIyYiut0tPTERERgc+fP2PhwoXw9/cXOj+kjQlGRkb49OkTcnJy0KtXL6H1C9ZTepQbcfvYs2dPoX2cMGECHj58iLCwMHh5eUFNTQ0dOnRAjx494O7uzhndRPBb3bt3L/eYlF5/Za5JUff19+/fAyjp/CBNwxhpzqvyVOa+XF75snQDxfT0dBQWFqJRo0ZiG/E0a9ZM4k47gvKkJNdwabLkt7q6Onr16oWrV68iODiYfZAVjKLr4uLCyTd5XpcVPWcIlqekpAh9Ju7YlFcmF/cQK8hPUZ8LYmzp860yx6C6no9kORcEfvzxR1y+fBlPnz6Frq4uVq5cWe46xOWFqOdEwXaNGDFC6u2S5thVdZyUhKh4CJQ0iFi/fj0OHjzINjIsS9pyT1XtgzxUpi4CAA4cOIBNmzZJ/Iw6Z84cxMfHIzAwEIGBgWjYsCFsbGzQp08fuLq6ihwQozrrLUoT3Du0tbXFlucMDAwQGxvLiYOdO3fGzp07ERYWBnd3d7YDcJcuXdiR1B48eAB7e3v2M1k67dTm510ieRlGEpWJMeJioSzrXLFiBaZPn47Tp0/j9OnTaNy4MWxtbdGvXz84OztLHF9evnyJffv2CS2fOHGi0IuD8sooz58/Z+9xgpmv7t69KzS4R3n7JGvdS2XqQmQp34obTKhp06YSn0/VWb4VkKaMUpXoeqw8KlfVbZXJZ0NDQ8yePRvr1q0DAKxcuVLmGdvFnYeA/OvSK1NHJ4qg3lncuwDgvwaNogZscHV1RWxsLM6fPy+2045g3bLUkRIClIxSu2/fPgQEBOD58+diB7uqqvri8qipqcHJyQnnz5/HhQsX2BGTxV031fl+razqqE+vV68edHR00KlTJ3Tr1o1ttFK6zrui0d0zMjKEGvOJK7tJwtjYmM0XoKRx0LZt2xAYGIhDhw5hwIABnEGJAOnqAirzHCzP9+Dlqei9r4Cnpyfc3d2FvjtnzhwcOXIEDRs2xKxZs4S+J8u7TFI+invyQXGvBMU9YSkpKXjw4AHU1dWFGnB2794dWlpaiIqKQnJysshGrRT35ItinnxQzCtBMY9L0A5Mlk6GpfP+zp07SE1NxdKlSzF69Ogqz3tZ3ueVJa92ooJ9TEhIkKp+X0BebXAlJapMX5HSg0orKyujSZMm6Nq1q9hByJWVldG3b1+2w0FmZiYuXboEPz8/pKam4ueff8aBAwcqtyOo/ne0ktbV1/S7S1niUnW3m540aZLIzh4CFbUF0tTUhIaGBj5//sy2W6ys8upvK6KnpwcvLy92JqaXL1/it99+w+nTp3Hjxg1cvHiRLRNURzs8dXV1/Pzzz1i+fDl8fX3h6+sLExMTdOnSBUOGDOHc9yrT7qqq2nvWZnLrtGNoaAh1dXVkZWXh77//hpmZmbxWXS559ICrid8qO6WVJGQZnU3U7/B4PGzZsgWTJk3CzZs3cf/+fTx+/BgRERHYu3cv9u/fDxsbG6l/qyx5HS/BPqipqcHZ2bnctKJGXRRVyJJ1nXZ2dggICEBgYCCCg4MRFhaGc+fO4dy5c3B2dsbWrVsr3B9piCsgHjx4EBcvXgSfz8f8+fPRtm1baGpqQklJCa9fvxY5Qml5KnuMRVFXV0d6ejqys7OFejxmZ2dj9uzZyMjIwPTp0zFo0CA0a9YMqqqqUFBQwNy5c3Hx4kWxL0mlJdi/jh07sr1tJVUVs1AxDIPZs2fjzZs3GD58OEaMGIHmzZujQYMGUFBQwObNm7Fnzx6x+x8REcHeDN+/f4+0tLRyXwYLKnpKNx6tiGB7srOzER8fL7ZSQ+Dp06cAUGG6ilRVXvn6+uL+/fvo3LkzZsyYgTZt2kBTUxM8Hg8hISEYP3683M43geq8P8lTbm4ubt++zf795MkTtG/fXi7rrkz+Sns8Fy9ejGHDhuHmzZsIDQ1FZGQkoqOj8dtvv2HTpk1srBNsk6Ojo8gRqwWkLbx37NgRv/76K/v358+fMXHiRERFRWHFihXYs2cP+5ksMaFjx44ICwtDTk4Odu/eLbR+QeHZ3Nwcqamp+PDhA/T09EReJ5aWllBRUeHso7q6Ov788088fPgQgYGBCAsLw/3793H37l3s3bsXR44cYXu9C46hm5tbucek9HlUmWtSnnFZXtdpZe7LtS1WyJLfQEmF89WrV3Hx4kX25cWFCxcACM/+UFXXpSiylK/LU1F+SprflTkG1XVOyXouAMCLFy/w999/AyhpsPvmzRu5jdwk2C5nZ+dyO52KGplHmmNX1XFSEuLi4eXLl3HgwAE0bdoUixcvhrW1NRo1agQlJSUUFBRwRrWWVFXtgzxUpi7i0aNH+PXXX6GhoYGff/4ZnTt3hq6uLttQ3cHBQWh2qqZNm+L06dO4f/8+bt++jbCwMLbCf//+/Th+/LjQtfk1x3pRcbBDhw5QUlJiO+QIXj63bdsWPB4PBgYG7GeV6bRTm593SdXUkckSY8SdR7Ks08zMDJcvX0ZwcDCCgoIQFhaGK1eu4MqVK+jQoQP+/PNPiTqyfPr0SeTIkW5ubiJH+5KEoGxsbGxcYZ2doDNjZepeKlPm/ppjnihf8z1OUnQ9Vh6Vq+q2yuRzcXExrl27xv795MkTkbOoSULceVgVdemVqaMTRVDvLK6RUUFBAa5cuQKg5HjfuXOH87nge9euXcPKlStFDlYiaEAk71F/Sd0hGIF91apV2Lp1K3bt2iUyXXXWS5U2ZMgQTkPO9PR03LlzB0pKSpy4Up3v10S9Y66u+nRRBPtkbm5e4bO/YKbv0uRZr9y2bVvs3LkTnp6eePLkCYKCgoQackpTRqvMc7A834OXp7z3vpJ8d/78+QgKCsLhw4dFdtqR5V0mKR/FPelR3BOP4p5w3Dt//jz7u+PGjRO5TQzD4Pz585g+fbrQ5xT35ItinvQo5olHMY8b8wT58fz5czAMI9X79dJ57+LigtTUVDg6OnKOX1XlvSzv88qSVztRQZ7p6uqKnVVFQFQnpNpQ5y7LoNKlaWpqYsSIEWjSpAmmTZuGBw8eIDc3t9xZqSVR3cdO2vYgNfXuUpa4VN3tpuVB2vZAFbXpl+e9plWrVvjll1+QmZmJgIAABAUFsZ12qqsd3uDBg2Fvb4+bN28iJCQE4eHhOHHiBE6cOIFx48Zh0aJFEu1Lece5qtp71mZy67SjqKgIR0dHXLlyBRcvXpSqoYxgijFxo8sLlstzKrKqJigkiHtJIRgRvrSKjoNgVM3Sx0HwO4Kel2W9e/dO7DZaWFjAwsICM2bMQFZWFrZt24aDBw/il19+walTp8R+r7ppa2tDRUUFioqK8PHxkUvjysqsU11dHS4uLmwD00ePHmHWrFm4du0agoKCqqTnaFkBAQEAgM2bNwvdmJOTk6VeX1UcYx0dHaSnpyMjI0OoQB8REYH09HQ4Oztj5syZQt+VZR/KI+jF7OTkhB9//FGu65bFq1ev8OrVK1haWmL16tVCn5e3///++y8WL14MBQUFDBo0CBcvXsTChQtx4MABsfkmGH1QMCq2JHg8HhwcHHDt2jVcvHix3M44hYWFuHr1KgDRPXzfvn0r8ntZWVnIzMyEqqoq+7K1qvLqxo0b4PF42LVrl9D5KO/zTVqC2c1E3ReA/45TdfHx8UFCQgL69OmD+/fvY8OGDejatavYxmVfQ/6K07JlS7Rs2RITJ05Efn4+Dh8+jA0bNmDVqlVsIU6wTZ6enlVasNPQ0ICvry8GDhyI27dvIzw8HLa2tgAqFxPErV9QDuvYsSPy8vJw6tQpLF26VKp9VFBQQKdOndiRL1JTU/HLL7/g4sWL8PPzw//+9z8AJccwKSkJCxculLiCTt7XpCAfk5OTpa4okgd535dF0dLSgpKSEtLS0kRO+wyUX+4rSxB7KrqGy5Ilv4H/RhW7desWsrOz8e7dOzx//hwWFhZo3bq10G8A8rkumzRpgn/++Qdv374V+h3gv3K3qM6v4o6NYHlVPptUV2yqDFnPhYKCAsybNw8FBQVwdXXF+fPnMW/ePJw5c0ZsJYe4vBD1nKivr4/Xr19j0qRJFY5KU1lVGScrQxCTVq1axc6mJiBrTKrufZBGZeoiBMfK29tbqNIrLy8Pnz59Evm9evXqwcHBga1Yf/PmDZYsWYL79+9j3759WLBggYx7I1+Ce4dgtCZRHdlExUFVVVW0a9cODx8+RHJyMh4+fIiOHTuyo+B07twZFy9exIcPH/D8+XO0atUKOjo6ctvu2vC8S+SrKmKMrOtUUVGBk5MTnJycAAB///035s6di6ioKPj7+2PUqFEVrqNLly6Ii4uT6PfevHkjcmS9suUNwTXasmXLCl9wC1R33Yu0Sseo/Px8keWAr7l8W95v1ca6bIFv7XqsrLpWrqqrKpPP+/btQ0REBDp37oykpCQcOHAAPXr0KHcUSGlVRTyXdx2doN5Z3Oy/gYGBbAyOj48Xu56cnBzcuHFDaHCP0uuWpo6bkLI8PDywb98+3Lp1C0+ePBGZpqbqZOzs7KCrq4v4+HjExsYiKioKhYWF6N27N+d+Ic+YIMs75pqssxKUiTt27Ijly5dX62+LoqioiM6dO+PJkyeVHvm4NjwHl/feVxKC2SgzMzORlpYmFM9leZdJKkZxj4viXuVQ3OMSzJKSlZWFyMhIsesR12mH4p78UczjophXORTz/mNhYQFdXV18/PgRwcHBFc78II645/qqzHt5vM+TRztRwbWlra0tcf1+XdW1a1cAQFFRETIzMyvdaedrVdPvLmWNS19Du2kBwfsXce9pPn/+zLZbbNiwIbtcSUlJqjb9Va1r164ICAjg3Guqsx1eo0aN4OnpCU9PTzAMg+DgYHh7e+PAgQMYOnQo2rRpU+GxLq/dlSwkae9Zm8m1K+G4ceOgoKCAQ4cO4eXLl+WmLf3QImjkdOnSJZFpBQ874qZLk5SgQPrly5dKrUcS2traqFevHt68eSP0e4WFhexotKUJ9u/q1asoKioS+lzUcRC8kH79+rVQ+vT0dDx79kyi7VVXV8fcuXOhoKDAjnpdnQR5I2q/69Wrh86dOyMrKwuhoaFy+T15rtPa2hpDhgwBwH3hVN4+VZbgAV7UlHqCEevKqu5jLGgsJ+rcLG/7ExMTJT5vS1NSUhJ7bXfr1g3AfwWO6lDe8RY8iIja/4yMDNy7d0/selesWIEPHz5gwoQJ8PX1RefOnREaGlrulJCCeCztLDhjx44FABw+fFhkPgrs3bsXHz58QOvWrUU+nKWnp4s8rwQx39ramm0AWFV5lZmZCXV1dZEVarJcM/JkYGAAPT09fPz4UWSFnqBDVHW4efMmTpw4AWNjY/j6+mLp0qXIy8vD/PnzxU6p+jXkryRUVFQwfvx46OrqIi0tDampqdW+TYaGhhg+fDgAcEb3kTUmlC3XlF5/REQEeDweAgMD2YYild1HHR0d/PTTTwDAKSvY29sDKHkAkJQs12R59PT00KpVK2RmZsr0/cqS5b4sLSUlJXaUBFHrDAkJ4UynWxEDAwM0bdoUqampIsul4srlsuQ3ULL9zs7OyM3NxY0bN8TOsgPI97oUlJtFTeublpaGkJAQKCgoiByx/vr16yLvAZcvXwYAucxMKU51xqbyylDlkfVc2LRpE+Li4jBo0CD4+vriu+++w4sXL7Bhwwax3wkJCRHZyFZUXgi2qybuNfKMk5VRmWcFcedCde+DtGStixAcK1EVSFevXpV4tDoDAwNMnDgRAGrkeVocJSUlWFtbAxAd1wUvCNXU1ISeFQQz5/zxxx/IyMjgNDzt3LkzCgsLsXfvXhQXF8s0y055asPzLpFOTcQYea2zTZs2bMeA0te3vJ4XRZ3TL1++xPPnzznXZrt27aChoYGwsDCJy3xVUfciT0pKSrCysgLDMLh+/brQ56GhoV91+RaQroxSnfXS5aHrUTp1sVxVF8n6TP/kyRNs27YNWlpa2LhxI3799VcwDIOFCxfKdQAeWeN5ddaXl/cuAPjv3daKFSsQFxcn8p+g0cpff/0lch2vXr3i/BYhslBSUsKUKVMAANu2bROZRpbrQx73eR6Ph8GDBwMAOwo7APb9o4A8y3iyvGOuyTr+rl27snXe4t5XVLfExEQAlW+YIu/65ep+7ysJQSMhBQUFkQNSyfouk5SP4h4Xxb3Ko7hXIjY2FvHx8WjcuDGePXsmtozbvHlzJCQk4PHjx0LroLgnfxTzuCjmVR7FvBI8Ho9tP7Zhwwbk5uaWuy5R7Z6ysrLw4cMHNGvWjNN4HqjevJfH+zxZ2onq6+ujZcuWePHihczlaUlVV1s3WVX07jUpKQlAyX58TQMeyfu41vS7S3nFpZpoNy3Qtm1bqKqq4unTp0hISBD6XFAfaWNjw5ntRVdXF+np6SI7ZJbXZldWFZ3zou41NdUOT0FBAd27d2cHthLEScFsc8HBwSLrvQX1uZXt3yGKuPaetZlcO+20b98eEyZMQF5eHn744QcEBQUJpfn8+TO2bt0KLy8vdtmAAQPQuHFjPHz4ECdOnOCk//PPP/HkyRPo6elVupeUtrY2lJSUkJycXOU3JmVlZVhbWyM9PR1Hjhxhl3/58gXr169nZ80prUuXLuDz+Xjz5g22bt3KuWADAgIQEBAANTU1DB06lF1uaGiIZs2aIT4+nnOR5uTkYMWKFcjKyhL6nXPnzokczezOnTtgGEZkMK5qgt54ghcvZU2ZMgWKiopYvHgxHjx4IPR5dnY2Tp06hby8PIl/U9p1vn37FmfOnBEqfObn57Pfb9q0qdA+VUVhy8TEBABw7NgxzvKrV6+KfalV3cdYEKxjYmLEbn9AQADS0tLY5ZmZmVi6dKlMhfAmTZogNTVV5I2hffv26NatGyIjI7F69WqR10VsbCzu3Lkj9e+Wtz2A6Pw3NjaGoqIi7t+/zyk05OfnY+XKlWIbpZw6dQrXr19H27ZtMXPmTCgqKmL9+vXQ1NSEn58fYmNjRX4vOjoaANhZPSRlY2ODH374AXl5eRg3bhwePnzI+fzLly/Ys2cPtm3bBiUlpXJ7fq9fv55T2ElOTsaOHTsAgDMyalXllYmJCTIyMtiGMwIHDx4Ueb4DVXsNlyXoaLF+/Xp2KmygpCfyzp07q/z3AeDTp09YtmwZ6tWrB19fXzRo0ABDhw5F37598fTpU3a2AFFqOn/LunHjBh49eiS0/MmTJ0hNTYWamho71Xi/fv3QunVrXLhwATt27EBBQQHnOwzD4OHDh0Lnv6wmTZoEVVVV3L17l702ZY0Jos5RwfojIiLQq1cvvHnzBtevX4eJiYnQPiYmJuLatWsi9/HYsWMie9oLynal73c//vgjVFVVsX79epGN7QoKCnD16lXOiASyXJMVmTRpEgDg119/FYqH+fn5uHv3rkzrlYQs92VZjBgxAkBJRXPpEQzS0tLK7fBQ0fp+/fVXznlW+houS5b8FhBM5XrhwgVcvHgRioqKGDRokFA6eV6Xo0aNgqKiIg4dOsQpkxQUFODnn39GXl4e+vXrxzmnBd68eYPt27dzlp04cQJRUVFo3LhxlY7gUJ2xqbwyVHlkORdCQ0Pxxx9/oGnTpli1ahUAYPny5TAwMMDhw4fFxv+cnBz4+PhwXogEBQXhypUrUFVV5TwfDR8+HDo6Ovjtt99w4sQJoSmMv3z5guDg4HJHd5ZEVcfJyhDEpBMnTnCeKSMiIvDbb7+J/E5F5Z7q3gdpyVoXIThWp06d4jyDvHjxAhs3bhT5WwcPHsTHjx+FlovK+6/B6NGjAQDbt2/nnLNZWVn4+eefwTAMhg8fLjTDhaCTzsmTJwGA0zFH8P+iPpOH2vC8S6RTEzFG2nXm5ubizz//FLofFhcXIzg4GIDoOh9x55ykDh8+zHlBnpubi7Vr14JhGAwdOpRtzKasrIwJEyYgOzsbM2bMEHkPSklJwblz59i/q6LuRd4Ez8Jbt25FSkoKuzw9PR2+vr5Sr6+6y7fSlFGqs166PHQ9SqculqvqIlnyufQgN2vWrIGenh7s7Ozwww8/4N27d+zzjjy3T9p4Xp315S1btoSOjg6eP38u1JAtPT0dQUFB4PF46N+/v9h19O3bFyoqKrh3757QjJf5+fmIj49H06ZNYWhoKNE2ESKOm5sbmjdvjtu3b4scXVyWOhl53ecFDV1Onz6NyMhIaGpqonfv3pw08izjyfKOubrr00vT09PD0KFD8ebNG8ydO1fk7LiCOm95yMzMhIeHB65evSq0n8XFxfD398etW7egqKjIzgwoq6qoX67O974VycrKYsv3tra2ImcClvVdJqkYxb3/UNwrH8U9rvLinmAbBwwYwA5eKYrgHZig0WhpFPeqBsW8/1DMKx/FPK6Kynpjx45Fx44d8ffff2Ps2LF48eKFUJrk5GR4e3vDz89P6LOYmBgwDCMy5lVV3lf2fZ6824lOmzYNxcXFmDlzJp4/fy70+b///su+d6uMqqwrlYctW7Zg/fr1bOec0lJSUrBixQoAQO/evaGsrFzdmydWVbQhrMl3l9LGpa+p3bSAoB19cXEx1qxZw5lZ7vXr1+xg2mPGjOF8TxCHSg+2DZTMqF4V97fhw4fj9OnTIme+CwwMxPHjxwGA0/6oOtrhPXv2DNevXxe6B6anp7MdzgV5amhoiJ49eyI7Oxvr1q3jlEeioqJw/Phx8Hg8ThtRWUjT3rM2qyfvFc6dOxc8Hg979+7FpEmTYGBgAHNzc6iqquL9+/d4/PgxCgsL2QsfKLmANm7ciClTpmDFihU4ceIEWrRogVevXuHZs2dQU1PD5s2bhRqRSEtZWRkODg4IDAzEkCFDYGFhASUlJdjY2HBeosrL9OnTMX78ePzyyy+4cuUKGjdujKdPnyI3Nxdubm44e/YsJ72CggI2btwILy8v7N69GwEBATA3N8fbt28RGRmJevXqYd26dWxQK/07S5cuxcyZM9GpUyeoqakhJiYG6urq6NOnD27evMlJf/36dSxcuBBGRkbg8/lQVVXFP//8g8ePH0NRURGzZ8+W+7GoSLdu3aCiooI//vgDf//9N5o0aQIFBQWMHz8eLVu2RKdOnbBixQr8/PPP8PLyAp/Ph4mJCTub0fPnz1FQUIB+/fqJHJ1HFGnXmZGRgcWLF2PNmjWwtLSEnp4ecnNzERUVhbS0NFhaWqJfv37s+nv16oUdO3Zg/fr1uHv3Ltv7d968eZXuCTxhwgQEBwdj06ZNuHr1Klq0aIGEhAQ8efIEP/74I37//fcaP8bdu3eHgoICwsLCMHXqVM5nVlZW6NatG+7evQtnZ2e2kVdYWBi0tbVFnrcV6d27Nw4dOgQ3Nzd06NABKioqaNGiBSZMmAAA8PX1xYQJE3D06FFcvHgRZmZmaNKkCbKyshAXF4d3797By8tL5mk8RW3P2bNnMXfuXHTr1o29Yaxbtw46Ojrw8PDAyZMnMWTIEHTt2hUqKip4+PAhioqK4O7ujjNnznDWl5ycjHXr1kFVVRW+vr5sj+RmzZphxYoVmDdvHubPn49Tp04JxcqwsDDweDw4OjpKvR+LFi1CcXExDh06hJEjR8LU1BStWrVCXl4eHj16hLS0NGhqauJ///sf2rVrJ3Id1tbWKCwsRL9+/dC1a1cUFhbi/v37yM3NhaurK+e6AaomryZNmoT58+fD29sbR44cgb6+PmJjY/Hq1SuMHTsWBw8eFPpOVV7DZU2YMAFBQUF49OgRnJyc0KVLFxQUFODBgwfo2rUrGIYR+TBZkRs3brBTEIoyZswYtG3bFgCwZMkSpKWlYcaMGexsHgDw888/49GjR/jtt9/Qo0cPoYforyF/y3rw4AH+/PNP6OnpwcLCAg0aNMCHDx/w8OFD9iFY8HBXr1497NixA+PHj8fWrVtx5MgRmJqaolGjRkhPT8fz58+RmpqKxYsXsxUVlaGrq4vhw4fj4MGD2LNnD3bs2CFTTABK4kxYWBjGjh2LLl26oH79+tDW1mbXX1RUhG7duiEgIACqqqpQVlbG1q1bsWvXLvB4POTl5aFRo0ZYvXq10D4eP34cq1atQuvWrdGqVSvweDy8evUKsbGxUFFRwbRp09jtMDY2xqZNmzBv3jzMmDEDxsbGaNmyJdTU1JCSkoJnz54hJycH586dYzsGy3JNVuS7777DkydPcOjQIbi7u8Pa2hpNmzbFhw8fEBsbi2bNmsm1A01pstyXZTF48GAEBATg6tWrGDRoELp27Yp69erh/v37MDQ0hLW1tcgHGHHGjRuH27dvIzIykr2GCwoKEBoaCjs7O/B4PKHpTWXJb4GOHTvCwMCAbWhnZ2cncmQieV6X7dq1w6xZs+Dn54fhw4ejc+fO0NbWRmRkJN69ewcTExO24qes77//Hvv27UNAQABMTU2RmJiImJgYtqNqVU7FXJ2xqaIylDjSngsZGRlYuHAhFBQU2E7HQMmMnxs2bMCYMWOwZMkSnD9/XmhadBcXFwQEBCAsLAzt27fHx48fER4eDoZhsHr1as65pqmpiZ07d7LPlrt27UKbNm2gqamJT58+4dmzZ8jMzMSOHTvA5/NlPm5VHScrY8yYMTh79iyOHj2KsLAwmJqaIiUlBQ8fPsS4ceNExiRra2vo6Ojg2rVrGDNmDJo3bw5FRUUMHToUNjY21b4PspClLsLd3R0HDhxAYGAg+vfvDysrK2RkZCA8PBx9+vRBTEyMUFlq+/btWL9+PczMzGBsbAyGYRAbG4uEhARoaWnhxx9/rOY9L1///v0xbNgwnDhxAoMHD0bXrl2hqqqKsLAwpKWlwdraGjNnzhT6nrW1NZSUlJCfnw8NDQ1YWFiwnzVv3hwGBgbssZF3p53a8LxLpFMTMUbadRYWFmLdunXYsGED2rZtCwMDAxQWFiImJgbv3r2DgYEBvv/+e3b9FZ1zknJ1dcX333+PLl26QENDAxEREfj48SPatGmDWbNmcdJOmjQJr169wl9//YUBAwbAwsICzZs3R2FhIV6/fo0XL17A1NQU3333HYCqqXuRN1dXV3agov79+7Nl0AcPHnDKt4I6kIpUd/lWmjJKdddLi0PXo3TqarmqrpEln3/99Ve8evUK7u7unBeqc+fOxb1793Dp0iX06NFDaNRkWcgaz6u7vrxHjx44c+YMHj9+zHlOvXz5MgoLC+Hg4AAdHR2x31dXV0ePHj1w/fp1XLx4kR3FFygZpbewsBA9evSQaFsIKY+SkhKmTp3KzjJflix1MvK6z5ubm4PP57MDjfTv31+okZK8y3jSvmOu7vr0spYuXYo3b97g2rVrCA4OhpmZGZo1a4acnBy8fPkSiYmJ6NOnj9wG24mJicGsWbOgpqYGS0tLNGnSBNnZ2YiPj8ebN2+goKAAb2/vSs8CVhX1y9X53rc0f39/duZLhmHw6dMnPHnyBOnp6dDW1sbKlStFfq8y7zJJ+SjucVHcKx/Fvf+Ii3tFRUXsLCmiBqYrbdCgQdizZw8uXbqERYsWceo3KO5VDYp5XBTzykcx7z8VlfXq1auHvXv3Ys6cOQgKCsLgwYM578kSExPZgVVL19sJCBqMC2ZvKKsq8r6y7/Pk3U7UxcUFL168wO7du+Hu7g5zc3MYGhqCYRgkJycjLi4OampqIo+fNORRV1q6TC/KzJkz0axZM5m2LycnB3/++Sd+//13mJiYoHXr1lBRUcH79+8RHR2NwsJCGBsbY+nSpTKtv6pURRvCqnp3uXr1apGzrQCAhYUFVq1aJXVc+praTZc2Z84cPHr0CHfv3oWTkxNsbW2Rm5uL+/fvIz8/H2PGjBHqIDtx4kRcu3YNf/zxB8LCwmBkZIS4uDi8f/8eI0eOxNGjR+W2fUDJ7IpLlizB6tWrYWFhgWbNmiEvLw+vX79mO9cNHz6cEx+rox3e27dvMWPGDGhoaMDS0hKNGzfG58+fER4ejuzsbPTq1QsdOnRg069ZswYjR47EuXPnEB4eDmtra6SlpSEsLAxFRUVYtGhRpWeQlKa9Z20m9047ggLL4MGDcezYMdy/fx+hoaEoKCiAtrY2HBwcMHDgQAwYMIDzPTs7O5w6dQq7d+/G/fv3ER8fDy0tLbi6umLq1KmVfsEmsG7dOqxfvx737t3DxYsXUVRUhKKioip5OWpvb49du3Zh+/btePr0KdTU1GBnZ4d58+YJddgRMDU1xdmzZ7Fr1y4EBwfj2rVrUFdXh5OTEyZPniyyUbyHhwcUFRVx4MABREZGomHDhujVqxfmzp2L9evXC6UfN24c9PX1ERkZiYiICOTm5qJJkyYYOHAgxo0bBysrK7kfi4ro6elh586d2LFjBx4+fMj2LHR1dWXzfsSIEbC2tmYDZmBgIOrXrw89PT24uLigX79+Uvekk2adhoaGWLRoEUJDQ/HixQtER0ejfv36aN68OSZPnoxhw4ZxgoKlpSV8fX1x4MAB3L17l30gnDp1aqVvPra2tjh69Cj8/Pzw/PlzJCQkgM/nY9u2bbCwsBBZoK/uY2xoaAh7e3vcv38fHz9+ZKdeFdi5cyd27dqFq1ev4s6dO9DR0cHAgQMxe/ZskedtRebMmQOGYXDz5k1cuXIFX758QefOndmXkDo6Ojh+/DhOnjyJS5cu4fnz5+xI+YaGhhgzZkyFlSrS6NevHxYvXgx/f38EBgayvVLXrVsHAFi1ahVatmyJU6dOITQ0FBoaGrCzs4O3t7dQ4/yioiLMnz+fHfGiVatWnM9dXFxw+/ZtXLx4Eb6+vli2bBn7maDTX8+ePWWaslVRURHLli1jY3p4eDhu3LgBZWVlGBoaYvjw4fDy8ir3nFZWVsb+/fuxefNm3LhxA//++y+aN2+O77//Hj/88INQ+qrIK1dXVzRs2BA7d+7E8+fPER8fD0tLS6xcuRIMw4jsIFCV13BZysrK+P3337Fz505cvnwZt27dgr6+PsaNG4fJkyejU6dO0NLSknq9sbGxYmdgAgAnJye0bdsWR44cQVBQEDp06CD0AK6trQ0fHx9MnDgRCxYswPnz5zlx4GvI37Lc3d1Rr149hIeHIzo6Gp8/f4auri66d++OH374AXZ2dpz0JiYmOHfuHA4fPoyAgAA8evQIRUVFaNy4MczNzdG7d2+hcktlTJw4ESdOnMDNmzfx999/o02bNlLFBIExY8YgIyMDly5dwvXr11FYWAgDAwOcPHkSJ06cwO3bt3Hu3DnExsbi7Nmz7GinDMOgoKAAPB4PSkpKaNOmjdA+zpo1Czdu3EB0dDRCQ0NRWFgIPT09eHp64scffxQqlzk5OeH8+fM4cOAA7t27h3v37qFevXpo0qQJevXqhb59+3JilyzXpCSWLVsGOzs7HD16FE+ePEF0dDR0dHTQsWPHKm0IJ8t9WVabNm2CpaUlTp06heDgYGhra2Pw4MGYM2cOp5OAJASxZ9euXbhw4QJu3bqFJk2aYOzYsZg+fbrYEXClzW8BBQUFDB48GHv27AFQcv8SR57X5ZQpU2BmZoaDBw8iJiYGeXl5aNasGSZMmIBJkyYJTcEt0KFDB7i7u+N///sfAgMDwTAM7OzsMHPmTNjY2Ej025VRXbGpojJUeaQ5F1auXImUlBSMHz+encFDoFOnTpg4cSL27NmDZcuWCc0yZ2xsjBMnTmDTpk0ICQlBfn4+rK2tMXnyZPTq1Utou6ytrXHhwgUcPHgQQUFBCA8PB1DScdLW1hZ9+/YVuhdIq6rjZGW0aNECp06dgq+vL6Kjo3Hr1i20aNECa9aswffffy8yJqmoqGDPnj3w8/NDdHQ02+C4Y8eO7PlenfsgC1nqIrS1tdljFR4ejlu3bqF58+aYOXMmxo8fj759+wr9zrJlyxAcHIynT5+yI483bdoU48aNw7hx42Qqc1e1NWvWwMbGBsePH2crzoyMjPDDDz9g7NixIit669evDysrK0RGRqJjx45CI0Z27twZZ8+eRcuWLdG4cWO5bm9teN4l0qmpGCPNOtXU1LBixQrcv38fsbGxiIuLg5KSEpo2bQoPDw+MHj2a80wmyTkniWXLlqF58+bw9/fHP//8g4YNG2LUqFGYNWuW0PmoqKiIDRs2wNnZGSdPnkRMTAyePXsGTU1N6OvrY/z48Rg4cCDnO/Kue5E3BQUF+Pn54cCBAzh9+jTu3LmDRo0awdXVFbNnz4a7uzsUFBTEltfKqu7yrbRllOqslxaHrkfp1NVyVV0jbT4HBQXh2LFjMDQ05NTDAiVxaOPGjfDw8MCaNWvQsWNHNG/evNLbKEs8r+76ck9PT5w5cwYXL17kNN4SjCouyboGDRqE69ev4/z585xOO4JGkZVtuEKIwHfffYc9e/aIHNkXkK1ORl73eVdXV3bmV8Gs1WXJs4wn7TtmoPrr00tTVVXFvn37cOHCBZw9exaxsbGIiYmBtrY2DAwM4OrqKrd3fRoaGjhx4gRCQkLw4MEDvHnzhh1tVk9PD0OGDMHw4cPlUk9YVfXL1fneVyAyMhKRkZHs36qqqmjevDnc3d3x448/ivxeZd9lkopR3PsPxT3xKO5xiYt7oaGh+PjxIwwMDDgNGUUxNTVFmzZt8PfffyM4OJhtNEpxr2pRzPsPxTzxKOZxSVLWU1dXx969exEUFITz588jKioKgYGBUFBQgL6+Ptzc3PDdd9+ha9euQm1cLl26BG1tbbGzFlVF3lf2fV5VtBP19vaGg4MDDh8+jMjISMTHx6NBgwbQ09PDiBEjyp2hWFLyqCstW6Yv64cffpC5087UqVNhaWmJkJAQxMbGIiIiAllZWVBXV4eVlRX69OmDkSNHipydsyZVVRvCqnh3+fLlS7GfCQaClzYufU3tpktTV1fH4cOH8fvvv+PKlSu4desWlJSUYGlpiZEjR2Lw4MFC32nTpg3++OMPbNq0CTExMUhOToaNjQ3+97//4dmzZ3LbNoHDhw8jODgY9+/fR1JSEmJjY9n7qrOzM4YOHSpyoKKqbofXvn17zJ49G/fv38fr168RERGBhg0bwtTUFB4eHkLlFD09PZw6dQp79+7FjRs3cP36ddSvXx92dnYYN24cHBwcKn2spG3vWVspMAzD1PRGEEK+TTdu3MD06dOxcOHCr27E6bpiz5492Lx5M/bu3VvtIxH+888/6NOnDzp37oxDhw5V629/Sx49eoRhw4bB0dER+/fvr+nNYVH+EkK+Vdu2bcP27dvh4+MDd3f3mt6cOu3MmTNYvHgxfvrpJ8yYMaOmN4cQQggh1ej9+/fo06cPjIyMcOXKlZreHEIIIRL47rvv8P79e9y5c0duox7m5eXB0dERJiYm8Pf3l8s6CSGEyKaq3vvW5LtMQggpD8U9QkhdUlUxLyoqCsOHD8eECRMwf/58ua2XEEIIqY0Ua3oDCCHfLicnJ7Rr1w4HDx5kZ5oh1ScvLw+HDh1Cp06dqLKnFnj27BmKi4s5y5KTk7FixQoA4kdaIYQQQgghhBBCaqvY2FgUFhZyln369AmLFi3Cly9f6FmYEEJqEW9vb/z77784efKk3NZ5/PhxZGZmYs6cOXJbJyGEENlUxXtfepdJCPmaUdwjhNQlVdXGb+/evdDU1MTEiRPltk5CCCGktqpX0xtACPm2LViwAKNHj8bJkycxevTomt6cSjM1NRX72dq1a+Hp6clZFhUVhe3bt+PRo0coLi6Gubk5Jk2ahJ49e4pcx8uXL7FlyxaEhYUhLy8PrVq1gpeXF7777juR6VNSUuDn54fg4GBkZmbCyMgInp6e8PLywvHjx/Hx40fs3LlT1t0l1WjOnDnIysoCn8+HlpYW3r59i6dPn6KgoAC9e/eGi4tLTW8iIYQQ8k0TzOxTnqFDh+KXX35h/y6vLKaoKDxGRmZmJrZu3YqAgACkpqZCX18fLi4umDJlCjsddWn5+fnYvXs3Lly4gPfv30NHRwd9+/bFzJkzoampWfmdJoQQQmqYr68vYmJiYGZmhsaNG+Pjx4948uQJcnJyYGVlRTM3E0JILdKjRw906dIFe/fuxffff1/p2Xby8vKwf/9+dO/eHXZ2dnLaSkIIIZUh7/e+9C6TEPK1o7hHCKlL5B3znj17hlu3bmHevHnQ0tKq/AYSQgghtRx12iGEVClbW1vExcXV9GbIlYGBAdzc3ISWW1hYcP6+d+8eJk6cCFVVVQwaNAj169fHlStXMHnyZPj4+MDd3Z2TPi4uDiNGjEBhYSEGDhwIHR0d3Lx5EwsXLsQ///yDn376iZM+JSUFHh4e+PTpE/r16wdDQ0Pcu3cPPj4+iIuLg4+PD8aOHSv3/SdVY8yYMbhy5Qri4uKQkZEBZWVlmJubw9XVFcOHD4eCgkJNbyIhhBDyTTM3NxcqbwmcPXsWb968gYODA7tMkrJYaVlZWRg1ahTi4+Ph6OgIFxcXREdHY+fOnXj06BH2798PHo/Hpi8qKsLkyZMRGhoKGxsb9O/fHy9fvsShQ4fw4MEDHDt2DOrq6lVzMAghhJBqIqgbiYuLQ1RUFHg8HkxMTODs7IyxY8eK7NRKCCHk6/Xnn3/KbV2qqqoICQmR2/oIIYRUnrzf+44dO5beZRJCvmoU9wghdYm8Y56FhcU312aQEEIIqQwFhmGYmt4IQgipLUxNTdG5c2ccOnSo3HSFhYVwdnbGp0+f4O/vz87Qk5aWBjc3N2RlZeHmzZuckQRGjBiBqKgo/Pbbb+jWrRuAktEER44cidjYWFy8eBEtW7Zk08+bNw8XLlzgzPBTVFSEadOm4fbt2zh48CCNQEgIkbvVq1fj6NGjAIDw8HChmR5o1glCyLcmIyMDDg4OUFNTQ3BwMDtatLRlMT8/P+zevRtTpkyBt7c3u3zlypU4fvy40KyN/v7+WLZsGYYMGYL169ezHXj37t2LTZs2YerUqZg9e3Y1HAFCCCGEEEIIIYQQQgghhBBCCCGEEEKIrIRbThJCCKm00NBQvHnzBq6urmyHHQBo1KgRfvzxR2RlZeHq1avs8pcvXyIyMhJ2dnZshx2gZDTBadOmoaioCGfPnmWXC75vYmLCadzJ4/HYRqD+/v5VuYuEkDro/v37OHbsGNTU1ER+Lph14q+//kKnTp3www8/QEVFBT4+Pli6dKlQesGsE4cOHUKbNm0wduxYNGvWDDt37sSUKVNQVFTESS+YdWLnzp3Q1dXF2LFjYWFhgUOHDmHUqFHIysqqkv0mhNRtFy5cQEFBAQYPHsx22JG2LMYwDE6fPg11dXVMnTqVs/5Zs2ZBSUkJp06d4iz39/eHgoIC5syZw5lxb9y4cdDR0cHp06dBY3AQQgghhBBCCCGEEEIIIYQQQgghhBDydatX0xtACCG1TUZGBo4fP4709HTo6OigS5cuMDIy4qQJDw8HANjb2wt938HBgU0zfPjwCtPb29tDUVGRTQMAUVFRKCwsFDmTjpmZGRo3boywsDAZ95AQQoTl5ORg6dKlcHJyQkZGhsgY4+vriw8fPoicdeLMmTNwdXXlxK19+/YhPj5e7KwTZ86c4TSGP3PmDEJDQ8XOOrF//36adYIQInenT58GAAwdOpRdJm1Z7PXr1/j48SO6d+8OVVVVTvpGjRrBwsIC0dHRyM/Ph4qKCvLy8hATE4OWLVtCX1+fk15JSQldunTB5cuXkZCQgBYtWshzdwkhhBBCCCGEEEIIIYQQQgghhBBCCCFyRDPtEEKIlOLi4rBy5Ur4+flh2bJl6NevH5YuXYqCggI2TWJiIgDA2NhY6PtGRkZQUFBg01SUXk1NDU2aNJE4vWD5x48fkZOTI8MeEkKIsI0bNyIzMxMrVqwQ+TnNOkEI+RbFxsbi2bNnsLCwgIWFBbtc2rKYJOmLi4uRnJwMAEhKSkJxcbFQx/DS6QXpCCGEEEIIIYQQQgghhBBCCCGEEEIIIV8vmmlHCgzDoLhYsoagiooKEqclXxfKu9pL0rxTVFTgNPaWxvjx49G/f3+YmJiAYRjExMRg48aNOHXqFJSUlLBq1SoAJY3XAUBdXV1oHUpKSlBVVcXnz5/ZZeWlFywv3WlHkvSCdGpqalLuZQmGYWQ+ToSQb0tYWBiOHj2KtWvXokmTJiLT1PZZJ6Qp5wFUXqjNKO9qr+oo65Ul6DxYepYdQPqymCB9gwYNyk0vKB9Kuv7S5UlpUVmPEFKXUJ1e3UH5V7tVlH/yLOd9yyjm1Q2Ud7VXTTzbfuso7tUNlHe1F8U9+aKYVzdQ3tVeFPPki2Je3UB5V3tRzJM/int1A+Vd7UVxj1QWddqRQnExg7S07ArT1aunCG3tBsjMzMGXL8XVsGVEXijvai9p8q5Rowbg8WS7KS5YsIDzt4ODA6ysrODi4oKTJ09i+vTp0NXVlWndX5viYgaZmRXP1MPjKUJTsz4yM3NRVETXTW1CeVd7SZN3mpr1wePJPrlibm4uli5dCjs7O3h4eIhNJ8ksEg8fPkROTg7U1NQkSv/48WMkJyejdevWUs06IUunnZKYlytRWsHxz87Oo2unlqG8q72kybuSuFf5CpCCggJcuHABysrKcHFxqfT6vjZU1vv2Ud7VXtVZ1qsrqE6vbqD8q90kyb/K1OnVJRTzvn2Ud7VXdb3HqGso7n37KO9qL4p78kcx79tHeVd7UcyTP4p53z7Ku9qLYl7VoLj37aO8q70o7hF5qFSnnTNnzmDx4sXlphk6dCh++eUX9u+UlBT4+fkhODgYmZmZMDIygqenJ7y8vKCoKNzIIDMzE1u3bkVAQABSU1Ohr68PFxcXTJkyBSoqKkLp8/PzsXv3bly4cAHv37+Hjo4O+vbti5kzZ0JTU7Myu0sIISI1bNgQ/fr1w6FDhxAdHY0+ffpwRlcvq7CwEHl5edDQ0GCXlZdesFza9KXTyUqawmFRUTEVJmspyrvaqzrybtOmTfj06RN+//33ctPV9lknFBUVoK0telvE0dSsL9NvkZpHeVd7VWfe3bhxA+np6Rg4cCAaNmzI+Uzaspjgv9nZoitZBekF5T1J11+6fCgLKuvVDZR3tRflHSGEEEIIIYQQQgghhBBCCCGEEFL7VarTjrm5OX766SeRn509exZv3ryBg4MDuywlJQUeHh749OkT+vXrB0NDQ9y7dw8+Pj6Ii4uDj48PZx1ZWVkYNWoU4uPj4ejoCBcXF0RHR2Pnzp149OgR9u/fDx6Px6YvKirC5MmTERoaChsbG/Tv3x8vX77EoUOH8ODBAxw7dqzSDdgJIUQULS0tAEBeXh6A/2Z8SExMRNu2bTlpk5KSwDAMZ3aJ0unLysnJwYcPH9C+fXuJ0guW6+rqQk1NTcY9IoQQICIiAocPH8aiRYtgaGhY05tTpSSdcQKgmQtqM8q72qsmZp04ffo0AIicZUzaspgk6RUVFdlYa2RkBEVFRSQlJYlNL0hHCCGEEEIIIYQQQgghhBBCCCGEEEII+XpVutOOubm50PKMjAzs3bsXWlpacHJyYpf7+vriw4cPWLt2LTw9PQGUdLSZNm0azpw5A1dXV9jZ2bHp9+3bh/j4eEyZMgXe3t7s8pUrV+L48eM4c+YMux6gZOaf0NBQDBkyBOvXr4eCQsn0Unv37sWmTZuwf/9+zJ49uzK7TAghIj158gQA0KxZMwCAra0t9u7di3v37mHgwIGctCEhIQCATp06sctsbW0BAPfu3cPEiRM56e/du4fi4mJOemtraygpKSE0NFRoW2JjY/Hp0yeh3yWEEGl8+fIFS5YsQfv27eHl5VVh+m9h1glpR7Kn0e9rL8q72qu68u79+/e4d+8emjVrxnlGFZC2LNaiRQvo6uoiMjISeXl5UFVVZT9LS0vDs2fPYGVlxc4mq6qqCisrK0RHR+P9+/fQ19dn0xcWFuLBgwfQ1dWFiYmJHPeaEEIIIYQQQgghhBBCCCGEEEIIIYQQIm+VH35YhAsXLqCgoACDBw+GsrIygJKGlFevXoWJiQmnow2Px2M75Pj7+7PLGYbB6dOnoa6ujqlTp3LWP2vWLCgpKeHUqVOc5f7+/lBQUMCcOXPYDjsAMG7cOOjo6OD06dNgGEbu+0sIqRtevHiBgoICoeV//fUXAgMD0bx5c1hZWQEA7OzsYGBggAsXLiAuLo5Nm5aWhgMHDkBdXR0DBgxgl7dq1QodOnRAaGgo7t69yy7Py8vDzp07wePx4O7uzi7X0NCAs7MzEhISOLGzqKgIW7ZsAQBOrCWEEGnl5OQgMTERjx49grm5OUxNTdl/YWFhAEo6HJqamuKff/6hWScIId+UM2fOoLi4GG5ublBUFH5slrYspqCggKFDhyIrKwu7du3irGvr1q0oLCwUKrt5eHiAYRhs3ryZ8xx74MABpKamYujQoZznXkIIIYQQQgghhBBCCCGEEEIIIYQQQsjXp1Iz7Yhz+vRpAMDQoUPZZVFRUSgsLBQ5SrGZmRkaN27MNgAFgNevX+Pjx4/o3r07ZxRiAGjUqBEsLCwQHR2N/Px8qKioIC8vDzExMWjZsiVnFGIAUFJSQpcuXXD58mUkJCSgRYsW8txdQkgdceLECZw/fx62trZo2rQpgJIZdiIjI6Gmpob169ejXr2SsKqkpISff/4ZkyZNwsiRIzFo0CDUr18fV65cQUpKCnx8fKClpcVZ/+rVqzFixAhMmTIFgwYNQqNGjXDz5k0kJCTgp59+QsuWLTnpFyxYgLCwMKxYsQIhISEwNDTEvXv38PTpU7i5ucHe3r5ajgsh5NukrKwMDw8PkZ8FBQXh48ePGDJkCJSUlNCgQQOadYIQ8s1gGAZnz56FgoICp9N0WdKWxSZOnIhbt25h9+7dePbsGczMzPD48WM8ePAAdnZ2Qr81dOhQXL58GX/99ReSk5PRqVMnvHz5Ejdv3gSfzxeanZEQQgghhBBCCCGEEEIIIYQQQgghhBDy9ZF7p53Y2Fg8e/YMFhYWsLCwYJcLRj8XjKpelrGxMR4+fIicnByoqalJlP7x48dITk5G69atkZSUhOLiYrGjqwvWk5SUVKlOO/XqVTw5EY+nyPkvqT0o72qv6sg7R0dHvHv3Ds+fP0dISAi+fPkCfX19DBs2DBMmTBCKP926dcOhQ4ewfft2XLx4EcXFxTAzM8Pq1avRq1cvofWbmpri5MmT2LJlC27duoW8vDy0atUKv/76K9zc3ITS6+npwd/fH35+frhz5w5u3rwJQ0NDLFq0CF5eXlV2HAghdYOqqirWrVsn8rMxY8bg48ePWLZsGTQ1Ndnlzs7OuHjxIvz9/dkZIyqadWL37t3YtWsXO/MiUP6sE48fP8bmzZuxfv16doYJwawTU6ZMoVknCCGVFh4ejqSkJHTt2hXNmzcXm07aspi6ujoOHz6MrVu3IiAgAKGhodDT08PUqVMxdepU8Hg8Tnoej4fdu3dj9+7duHDhAg4cOIBGjRph9OjRmDVrFtTV1eW+74QQQgghhBBCCCGEEEIIIYQQQgghhBD5knunnVOnTgHgzrIDAFlZWQAgtmGRYHlWVhbU1NTY9A0aNCg3/efPn6VavyC9LBQVFaCtLXp7RNHUrC/zb5GaRXlXe1Vl3nXv3h3du3eX6js2Njb4/fffJU7funVrbN++XeL0+vr6WL9+vVTbRAghVYVmnSCEfAs6d+6MuLg4idJKWxZr2LAhli9fjuXLl0uUXlVVFbNnz8bs2bMl/g1CCCGEEEIIIYQQQgghhBBCCCGEEELI10OunXYKCgpw4cIFKCsrw8XFRZ6r/ioUFzPIzMypMB2PpwhNzfrIzMxFUVFxNWwZkRfKu9pLmrzT1KxPsykRQkgVoFknCCGEEEIIIYQQQgghhBBCCCGEEEIIIYQQQv4j1047N27cQHp6OgYOHIiGDRtyPis9k44oZWfKEfw3Ozu73PQaGhpSrV+QXlZfvkjekaOoqFiq9OTrQXlXe1HeEUJI1Tt06JDYz2jWCUIIIYQQQgghhBBCCCGEEEIIIYQQQgghhJAScp1q4vTp0wAADw8Poc+MjY0BAImJiSK/m5iYCF1dXaipqUmcXlFREYaGhgAAIyMjKCoqIikpSWx6QTpCCCGEEEIIIYQQQgghhBBCCCGEEEIIIYQQQgghhBBCqpLcOu28f/8e9+7dQ7NmzWBnZyf0ubW1NZSUlBAaGir0WWxsLD59+gRbW1t2WYsWLaCrq4vIyEjk5eVx0qelpeHZs2ewsrKCiooKgJJR162srPDq1Su8f/+ek76wsBAPHjyArq4uTExM5LC3hBBCCCGEEEIIIYQQQgghhBBCCCGEEEIIIYQQQgghhIgnt047Z86cQXFxMdzc3KCoKLxaDQ0NODs7IyEhAf7+/uzyoqIibNmyBQDg6enJLldQUMDQoUORlZWFXbt2cda1detWFBYWctIDJTP8MAyDzZs3g2EYdvmBAweQmpqKoUOHQkFBQR67SwghhBBCCCGEEEIIIYQQQgghhBBCCCGEEEIIqSKXLl3CmDFjYGtri/bt28PZ2RmLFi1CVlYWJ11KSgoWLVqEbt26wcrKCoMGDcLBgwdRXFwscr2ZmZlYu3YtevToAUtLSzg5OeF///sf8vPzRabPz8/H//73Pzg5OcHS0hI9evTA2rVrkZmZKfd9JoQQ8u2pJ4+VMAyDs2fPQkFBAe7u7mLTLViwAGFhYVixYgVCQkJgaGiIe/fu4enTp3Bzc4O9vT0n/cSJE3Hr1i3s3r0bz549g5mZGR4/fowHDx7Azs5O6LeGDh2Ky5cv46+//kJycjI6deqEly9f4ubNm+Dz+Zg4caI8dpcQQgghhBBCCCGEEEIIIYQQQgghhBBCCCGEEFIFiouLsXjxYpw7dw4mJiZwdXWFqqoq3r9/jzt37iArKwvq6uoASjrseHh44NOnT+jXrx/bNtnHxwdxcXHw8fHhrDsrKwujRo1CfHw8HB0d4eLigujoaOzcuROPHj3C/v37wePx2PRFRUWYPHkyQkNDYWNjg/79++Ply5c4dOgQHjx4gGPHjrHbQgghhIgil0474eHhSEpKQteuXdG8eXOx6fT09ODv7w8/Pz/cuXMHN2/ehKGhIRYtWgQvLy+h9Orq6jh8+DC2bt2KgIAAhIaGQk9PD1OnTsXUqVM5N0UA4PF42L17N3bv3o0LFy7gwIEDaNSoEUaPHo1Zs2bRTZEQQgghhBBCCCGEEEIIIYQQQgghhBBCCCGEkK/Y77//jnPnzsHLywuLFy+GoqIi+1nZ2XN8fX3x4cMHrF27Fp6engBKOtpMmzYNZ86cgaurK+zs7Nj0+/btQ3x8PKZMmQJvb292+cqVK3H8+HGcOXOGXQ8AnDlzBqGhoRgyZAjWr18PBQUFAMDevXuxadMm7N+/H7Nnz66Kw0AIIeQbIZdOO507d0ZcXJxEafX19bF+/XqJ192wYUMsX74cy5cvlyi9qqoqZs+eTTdAUmcoKipAUVFB7ustLmZQXMzIfb3k28XjKVacSEp0HhJCvmYU9wghhMhLVTzXVcV9ipC6gsp5hJC6pKrKDBT3CCF1Cb2rI4TUJVUV8wCKe4SQrxOV9QipGbm5udizZw+MjY2xaNEiTocdAJy/s7KycPXqVZiYmHA62vB4PHh7e+P27dvw9/dnO+0wDIPTp09DXV0dU6dO5ax31qxZOH36NE6dOsVZl7+/PxQUFDBnzhy2ww4AjBs3DgcPHsTp06cxa9YszmfkPxRLCSFETp12CCE1Q1FRAVpaalXyYrWoqBjp6TlUqCEVUlBQQHExA03N+nJfN52HhJCvEcU9Qggh8lSVz3XFxQy9HCBEClTOI4TUJVUZ8wCKe4SQuoPe1RFC6pKqjHkAxT1CyNeHynqE1Jy7d+8iMzMTHh4e+PLlC65fv46kpCRoa2vDwcEBzZo1Y9NGRUWhsLCQM5OOgJmZGRo3boywsDB22evXr/Hx40d0794dqqqqnPSNGjWChYUFoqOjkZ+fDxUVFeTl5SEmJgYtW7aEvr4+J72SkhK6dOmCy5cvIyEhAS1atJDzkaj9KJYSQkgJ6rRDSC2mqKgAHk8RG488xD8pn+W23uZ6Gpg3qiMUFRWoQEMqJOgJT+chIaSuoLhHCCFEnqrjuY4QIhkq5xFC6pKqinkAxT1CSN1C7+oIIXVJVcU8gOIeIeTrRGU9QmrOkydPAJQMPOPq6oqEhAT2MyUlJcyePRsTJkwAACQmJgIAjI2NRa7L2NgYDx8+RE5ODtTU1CRK//jxYyQnJ6N169ZISkpCcXExjIyMxKYHgKSkpEp32qlXr+KOLYLOL1XVkVreeDzFKo2lSko8FBUVy229Vam25R35D+UdkQfqtEPIN+CflM94+SajpjeD1HF0HhJC6hqKe4QQQuSJ7iuEfD3oeiSE1CUU8wghRD4onhJC6hKKeYSQuobiHiHVLy0tDQBw8OBBWFlZ4ezZszAyMkJUVBSWLVsGX19ftGrVCr169UJWVhYAQF1dXeS6BMuzsrKgpqbGpm/QoEG56T9//sx+T5L1C9LLSlFRAdraordJlKqaQbuqVFUsrW3HAaid20xKUN6RyqBOO4QQQgghhBBCCCGEEEIIIYQQ8o0wNTUV+9natWvh6enJWRYVFYXt27fj0aNHKC4uhrm5OSZNmoSePXuKXMfLly+xZcsWhIWFIS8vD61atYKXlxe+++47kelTUlLg5+eH4OBgZGZmwsjICJ6envDy8oKiIo1QSgipHIp5hJC6hGIeIaSuYJiSWaiUlZWxfft26OrqAgAcHR2xdu1aTJgwAQcPHkSvXr1qcjPlqriYQWZmToXpeDxFaGrWR2Zmbq2YYUawvVWlthwHoPblHfmPNHmnqVmfZuQhIlGnHUIIIYQQQgghhBBCCCGEEEII+YYYGBjAzc1NaLmFhQXn73v37mHixIlQVVXFoEGDUL9+fVy5cgWTJ0+Gj48P3N3dOenj4uIwYsQIFBYWYuDAgdDR0cHNmzexcOFC/PPPP/jpp5846VNSUuDh4YFPnz6hX79+MDQ0xL179+Dj44O4uDj4+PjIf+cJIXUOxTxCSF1CMY8QUhcIZq+xtLRkO+wIdOvWDcrKynj69CknrWBGnLLKzpQj+G92dna56TU0NKRavyB9ZXz5InlHjqKiYqnSf6tq43GojdtMSlDekcqgTjuEEEIIIYQQQgghhBBCCCGEEPINMTAwwIwZM8pNU1hYiGXLloHH4+Ho0aPsyO2TJ0+Gm5sb1q1bh969e0NLS4v9zqpVq5CTk4PffvsN3bp1AwDMnDkTI0eOxM6dOzFw4EC0bNmSTe/r64sPHz5wRn4vKirCtGnTcObMGbi6usLOzk7Oe08IqWso5hFC6hKKeYSQuqBFixYA/uswU5qioiIaNGjAdpYxNjYGACQmJopcV2JiInR1daGmpiZxekVFRRgaGgIAjIyMoKioiKSkJLHpBekIIYQQcWj+JUIIIYQQQgghhBBCCCGEEEIIqWNCQ0Px5s0buLq6sg05AaBRo0b48ccfkZWVhatXr7LLX758icjISNjZ2bENOQFAVVUV06ZNQ1FREc6ePcsuF3zfxMSEbcgJADweD97e3gAAf3//qtxFQghhUcwjhNQlFPMIIbVdly5dAACvXr0S+iwtLQ3//vsvDAwMAADW1tZQUlJCaGioUNrY2Fh8+vQJtra27LIWLVpAV1cXkZGRyMvLE1r3s2fPYGVlBRUVFQAlsdDKygqvXr3C+/fvOekLCwvx4MED6OrqwsTEpFL7TAgh5NtGnXYIIYQQQgghhBBCCCGEEEIIIeQbkpGRgePHj2P37t3w9/cXOSJweHg4AMDe3l7oMwcHB06aitLb29tDUVGRkz4qKgqFhYUiR1g3MzND48aNERYWJuWeEUKIMIp5hJC6hGIeIaQuMDY2hp2dHRITE3HmzBl2OcMw2LJlCwDA2dkZAKChoQFnZ2ckJCRwOgwWFRWxaUt3MFRQUMDQoUORlZWFXbt2cX5369atKCws5KQHAA8PDzAMg82bN4NhGHb5gQMHkJqaiqFDh0JBQUEu+04IIeTbVK+mN4AQQgghhBBCCCGEEEIIIYQQQoj8xMXFYeXKlezfgkZJK1euhLKyMgAgMTERQEljqLKMjIygoKDApqkovZqaGpo0aSJxesHyhw8fIicnB2pqatLuIqtevYrHqeTxFDn/lRd5r6+61ys8kywAAQAASURBVF8bVFXekapXnXlHMY+rtsa86vqNrxnFvNqLYh7XtxDzqmqd1bn+rx3FvNqruvJu1apVGDZsGJYsWYIbN27A2NgYUVFRiIqKAp/Px6RJk9i0CxYsQFhYGFasWIGQkBAYGhri3r17ePr0Kdzc3IQ6JU6cOBG3bt3C7t278ezZM5iZmeHx48d48OAB7Ozs4O7uzkk/dOhQXL58GX/99ReSk5PRqVMnvHz5Ejdv3gSfz8fEiROr9FgQQgip/ajTDiGEEEIIIYQQQgghhBBCCCGEfCPGjx+P/v37w8TEBAzDICYmBhs3bsSpU6egpKSEVatWAQCysrIAAOrq6kLrUFJSgqqqKj5//swuKy+9YHnpxpySpBekk7Uxp6KiArS1G0icXlOzvky/U1Nq2/ZWJToWtVdV5x3FPPFq43VTG7e5KtBxqL0o5oGznGJe+WrjNlcFOg61V1XnnYmJCU6fPo0tW7bg3r17uHPnDvT09PDjjz9i+vTpnBikp6cHf39/+Pn54c6dO7h58yYMDQ2xaNEieHl5Ca1bXV0dhw8fxtatWxEQEIDQ0FDo6elh6tSpmDp1Kng8Hic9j8fD7t27sXv3bly4cAEHDhxAo0aNMHr0aMyaNUtsPCSEEEIEqNMOIYQQQgghhBBCCCGEEEIIIYR8IxYsWMD528HBAVZWVnBxccHJkycxffp06Orq1tDWyVdxMYPMzJwK0/F4itDUrI/MzFwUFRXL7fcF660q8t7e2qiq8o5UPWnyTlOzvswjtVPME1ZbYx5AcY9iXu1FMU/+ajrmlV53Vanr1zrFvNqrumIeADRv3hwbN26UKK2+vj7Wr18v8bobNmyI5cuXY/ny5RKlV1VVxezZszF79myJf4MQQggRoE47hBBCCCGEEEIIIYQQQgghhBDyDWvYsCH69euHQ4cOITo6Gn369OGMgF5WYWEh8vLyoKGhwS4rL71gubTpS6eT1ZcvkjfwKyoqlip9Tatt21uV6FjUXjWRdxTzStTG66Y2bnNVoONQe1HMA2c5xbzy1cZtrgp0HGovyjtCCCFEcrJ3YSWEEEIIIYQQQgghhBBCCCGEEFIraGlpAQDy8vIAAMbGxgCAxMREobRJSUlgGIZNU1H6nJwcfPjwQeL0guW6urpQU1OTYW8IIaR8FPMIIXUJxTxCCCGEEEK+btRphxBCCCGEEEIIIYQQQgghhBBCvnFPnjwBADRr1gwAYGtrCwC4d++eUNqQkBAAQKdOndhl5aW/d+8eiouLOemtra2hpKSE0NBQofSxsbH49OkTu05CCJE3inmEkLqEYh4hhBBCCCFfN+q0QwghhBBCCCGEEEIIIYQQQggh34AXL16goKBAaPlff/2FwMBANG/eHFZWVgAAOzs7GBgY4MKFC4iLi2PTpqWl4cCBA1BXV8eAAQPY5a1atUKHDh0QGhqKu3fvssvz8vKwc+dO8Hg8uLu7s8s1NDTg7OyMhIQE+Pv7s8uLioqwZcsWAICnp6fc9p0QUvdQzCOE1CUU8wghhBBCCKm96tX0BhBCCCGEEEIIIYQQQgghhFSF/Px8bNq0CTExMUhOTkZ6ejq0tLTQsmVLjB49Gn379oWCggKbfsyYMQgLCxO5LhcXF2zcuFFoeUpKCvz8/BAcHIzMzEwYGRnB09MTXl5eUFQUHjstMzMTW7duRUBAAFJTU6Gvrw8XFxdMmTIFKioq8tt5QkiddOLECZw/fx62trZo2rQpgJKR1yMjI6Gmpob169ejXr2SV8RKSkr4+eefMWnSJIwcORKDBg1C/fr1ceXKFaSkpMDHxwdaWlqc9a9evRojRozAlClTMGjQIDRq1Ag3b95EQkICfvrpJ7Rs2ZKTfsGCBQgLC8OKFSsQEhICQ0ND3Lt3D0+fPoWbmxvs7e2r5bgQQr5NFPMIIXUJxTxCCCGEEEJqL+q0QwghhBBCCCGEEEIIIYSQb1J2djZOnDiBdu3aoVevXtDW1kZaWhoCAwMxY8YMjBgxAqtWrRL63k8//SS0zNTUVGhZSkoKPDw88OnTJ/Tr149tpOTj44O4uDj4+Phw0mdlZWHUqFGIj4+Ho6MjXFxcEB0djZ07d+LRo0fYv38/eDye3PafEFL3ODo64t27d3j+/DlCQkLw5csX6OvrY9iwYZgwYQKMjIw46bt164ZDhw5h+/btuHjxIoqLi2FmZobVq1ejV69eQus3NTXFyZMnsWXLFty6dQt5eXlo1aoVfv31V7i5uQml19PTg7+/P/z8/HDnzh3cvHkThoaGWLRoEby8vKrsOBBC6gaKeYSQuoRiHiGEEEIIIbUXddohhBBCCCGEEEIIIYQQQsg3SUtLC+Hh4VBWVuYsz87Oxvfff49jx45h3LhxMDY25nw+Y8YMidbv6+uLDx8+YO3atfD09AQAFBUVYdq0aThz5gxcXV1hZ2fHpt+3bx/i4+MxZcoUeHt7s8tXrlyJ48eP48yZM+x6CCFEFt27d0f37t2l+o6NjQ1+//13idO3bt0a27dvlzi9vr4+1q9fL9U2EUKIJCjmEULqEop5hBBCCCGE1F6KNb0BhBBCCCGEEEIIIYQQQgghVUFRUVGoww4ANGjQAA4ODgCApKQkmdadlZWFq1evwsTEhNPRhsfjsR1y/P392eUMw+D06dNQV1fH1KlTOeuaNWsWlJSUcOrUKZm2hRBCCCGEEEIIIYQQQgghhHydaKYdQgghhBBCCCGEEEIIIYTUKfn5+bh//z54PB5atWol9Pn58+fx9u1bNGjQAO3atUP79u2F0kRFRaGwsJAzk46AmZkZGjdujLCwMHbZ69ev8fHjR3Tv3h2qqqqc9I0aNYKFhQWio6ORn58PFRUVOewlIYQQQgghhBBCCCGEEEIIqWnUaYcQQgghhBBCCCGEEEIIId+03Nxc7N+/HwzDIDU1FXfu3MHbt28xZ84cNGvWTCj9/PnzOX/b2NjAz88P+vr67LLExEQAgLGxscjfNDY2xsOHD5GTkwM1NTWJ0j9+/BjJyclo3bq1TPsJAPXqKVaYRlFRQeb1S4rHq3g7iPQEx5WOb+1DeUcIIYQQQgghhBBCCCF1E3XaIYQQQgghhBBCCCGEEELINy03Nxfbt29n/1ZSUsLChQsxbtw4Tro+ffpg0qRJMDc3h5qaGl6/fo09e/bg2rVrmDhxIs6ePYt69UperWRlZQEA1NXVRf6mYHlWVhbU1NTY9A0aNCg3/efPn2XeT0VFBWhri15/ddPUrF/Tm/BNo+Nbe1HeEUIIIYQQQgghhBBCSN1CnXYIIYQQQgghhBBCCCGEEPJNa9SoEeLi4lBUVIT379/j8uXL8PPzw6NHj7BlyxYoKpbMfDF27FjO99q2bYutW7di0qRJCAoKQkBAAAYMGFADeyCZ4mIGmZk5FaZTUuJBXV21SrclMzMXRUXFVfobdRGPpwhNzfp0fGshafJOU7M+zchDCCGEEEIIIYQQQggh3wjqtEMIIYQQQgghhBBCCCGEkDqBx+PBwMAAEydOBI/Hw/r163H69Gl4enqW+z0PDw8EBQXh0aNHbKed0jPpiFJ2Jh7Bf7Ozs8tNr6GhIeVecX35UnFHjuroDFBUVCzRthDZ0PGtvSjvCCGEEEIIIYQQQgghpG6hTjuEEEIIIURIfn4+Nm3ahJiYGCQnJyM9PR1aWlpo2bIlRo8ejb59+0JBQYFNP2bMGISFhYlcl4uLCzZu3Ci0PCUlBX5+fggODkZmZiaMjIzg6ekJLy8vdoTj0jIzM7F161YEBAQgNTUV+vr6cHFxwZQpU6CioiK/nSeEEEIIIYQQUifY29sDACIiIirstKOtrQ0AyM3NZZcZGxsDABITE0V+JzExEbq6ulBTU5M4vaKiIgwNDaXYC0IIIYQQQgghhBBCCCGEEPI1o047hBBCCCFESHZ2Nk6cOIF27dqhV69e0NbWRlpaGgIDAzFjxgyMGDECq1atEvreTz/9JLTM1NRUaFlKSgo8PDzw6dMn9OvXD4aGhrh37x58fHwQFxcHHx8fTvqsrCyMGjUK8fHxcHR0hIuLC6Kjo7Fz5048evQI+/fvB4/Hk9v+E0IIIYQQQgj59n348AEAJHqefPLkCQDAwMCAXWZtbQ0lJSWEhoYKpY+NjcWnT58wcOBAdlmLFi2gq6uLyMhI5OXlQVVVlf0sLS0Nz549g5WVFQ1MQQghhBBCCCGEEEIIIYQQ8g2hTjuEEEIIIUSIlpYWwsPDoayszFmenZ2N77//HseOHcO4cePYUYIFZsyYIdH6fX198eHDB6xdu5YdzbioqAjTpk3DmTNn4OrqCjs7Ozb9vn37EB8fjylTpsDb25tdvnLlShw/fhxnzpypcFRkQgghhBBCCCF1z8uXL9GsWTPUr1+fszwjIwNbtmwBADg6OgIA3r9/D2VlZTRq1IiTNi4uDrt27QKPx0O/fv3Y5RoaGnB2dsbFixfh7+/Peb4VrLv0s6qCggKGDh2K3bt3Y9euXZzn261bt6KwsJCebQkhhBBCCCGEEEIIIYQQQr4x1GmHEEIIIYQIUVRUFOqwAwANGjSAg4MDXrx4gaSkJKFOO5LIysrC1atXYWJiwmmMxOPx4O3tjdu3b8Pf35/ttMMwDE6fPg11dXVMnTqVs65Zs2bh9OnTOHXqFDVsIoQQQgghhBAi5PLlyzh48CA6duwIAwMDqKmp4d27d7h9+zays7MxcOBA9O/fH0DJbDre3t6wtbWFoaEhGjRogISEBAQFBaGoqAiLFi1CixYtOOtfsGABwsLCsGLFCoSEhLAzyT59+hRubm6wt7fnpJ84cSJu3bqF3bt349mzZzAzM8Pjx4/x4MED2NnZwd3dvdqODSGEEEIIIYQQQgghhBBCCKl61GmHEEIIIYRILD8/H/fv3wePx0OrVq2EPj9//jzevn2LBg0aoF27dmjfvr1QmqioKBQWFnJm0hEwMzND48aNERYWxi57/fo1Pn78iO7du0NVVZWTvlGjRrCwsEB0dDTy8/OhoqIih70khBBCCKk7Ll26hOPHjyM2NhYFBQXQ19dHhw4dsGzZMqirq7PpUlJS4Ofnh+DgYGRmZsLIyAienp7w8vKCoqKi0HozMzOxdetWBAQEIDU1Ffr6+nBxccGUKVNEltny8/Oxe/duXLhwAe/fv4eOjg769u2LmTNnQvP/7P1/VNR1/v//35hxFEdARVFeGj8UV8lXlJnmgunmbqnhS10UdjONzXZJMEuxPsqr8tdr7YUcM8jjQTbZ9Lx00xqhdS1z18VMDRITFdMVW1KwH4LoexuHX+HA9w+/zDqBCijawPVyTsfD43mbxzyfj2c8j8487o+Hl1erjgGAtu3hhx9WSUmJ8vLylJeXp8rKSnXt2lVDhw5VRESEJkyY4MgOGDBAEyZM0LFjx5Sfn6/Kykp1795dY8aMUXR0tB588MEG/ffu3VsWi0XJycnau3evsrKy5Ofnp4SEBEVHRzfIe3h4aNOmTY5nZE5Ojnr37q24uDjFxcXJaDS26ngAAAAAAAAAAADg9qJoBwAAANdUWVmp9PR01dXV6cKFC9q7d6+++eYbzZ8/X3369GmQ///+v//P6eehQ4cqOTlZvr6+jraioiJJuuYuPQEBATp06JAqKipkNpublD969KjOnj2rAQMGtOg6JalDh4aTTRtjMLi1+D2awmhs2nmg+erHljF2Pbfz3jF5HUB7UVtbq//+7//Wn//8ZwUGBmrSpElyd3fXuXPntHfvXtlsNsdzr6SkRJGRkSorK9PYsWMdu0gkJiaqoKBAiYmJTn3bbDZNnz5dp06d0qhRozRx4kTl5+crNTVVR44cUXp6utOkdLvdrlmzZiknJ0dDhw7V+PHjVVhYqI0bN+rAgQPavHmz0zMYAJojJCREISEhTcoGBgZqxYoVzX4PX19fJSUlNTnftWtXLVq0SIsWLWr2ewEAAAAAAAAAAMC1ULQDAACAa6qsrNSaNWscP5tMJi1cuFAzZ850yv3iF7/QM888o7vvvltms1mnT5/WH/7wB/31r39VTEyM3nvvPXXocOWvnjabTZKuOfGyvt1ms8lsNjvyXbp0uW7+0qVLLb5Og8FN3bs33v/t5uXV+U6fQpvHGLuu1rx3TF4H0N689dZb+vOf/6zo6Gj993//t1PBYW1trVN25cqVKi0t1fLlyxUVFSXpyrNq9uzZyszM1KRJk5x2UVy3bp1OnTql2NhYxcfHO9qXLFmiLVu2KDMz09GPJGVmZionJ0eTJ09WUlKS3NyuFEm/+eabWrVqldLT0zVv3rzWGAYAAAAAAAAAAAAAAFoVRTsAAAC4Jm9vbxUUFMhut+vcuXPasWOHkpOTdeTIEaWkpDgmdz711FNOr/vP//xPrV69Ws8884w+/vhj7dq1S4899tgduIKmqa2tk9Va0aSsyWSUh4d7q52L1Vopu732xkE0m9FokJdXZ8bYBTXn3nl5dW7RjjxMXgfQnlRWVuoPf/iDAgIClJCQ0GCHsKt/ttls2rlzpwIDA52eVUajUfHx8dqzZ48sFovjuVdXV6eMjAx5eHgoLi7Oqd+5c+cqIyNDW7duderLYrHIzc1N8+fPdzzzJGnmzJnasGGDMjIyNHfuXKdjAAAAAAAAAAAAAAC4Aop2AAAAcENGo1F9+/ZVTEyMjEajkpKSlJGR4TTZsjGRkZH6+OOPdeTIEUfRztU76TTmhzvx1P9ZXl5+3bynp2czr8rZ5ctNK+JoSTFAc9jttU0+F7QMY+y6WuveMXkdQHvzySefyGq1KjIyUpcvX9bf/vY3FRcXq3v37nrooYfUp08fR/bw4cOqqalxKkasFxwcrJ49eyo3N9fRdvr0aZ0/f16jR4+Wu7tzobO3t7cGDx6s/Px8VVdXq1OnTqqqqtKxY8fUv39/+fr6OuVNJpNGjBihHTt26MyZM+rXr98tHgkAAAAAAAAAAAAAAFoXRTsAAABolrCwMEnSZ599dsOine7du0u6MiG+XkBAgCSpqKio0dcUFRXJx8dHZrO5yXmDwSA/P79mXAUA/BuT1wG0N59//rkkyc3NTZMmTdKZM2ccx0wmk+bNm6ff/e53kv79d7D6v5P9UEBAgA4dOqSKigqZzeYm5Y8ePaqzZ89qwIABKi4uVm1trfz9/a+Zl6Ti4uKbeu516HDjwmuDoXWLIVu7+Lu9qx9fxtk1cf8AAAAAAAAAAADQVlG0AwAAgGYpLS2VdGVXiRupnxDat29fR9uQIUNkMpmUk5PTIH/y5EmVlZUpPDzc0davXz/5+PgoLy9PVVVVTpPeL168qBMnTigkJESdOnVq8TUBaN/a4+R1qWkT2JlA2/pae2wNBrcm3Wv8eNyO37uLFy9KkjZs2KCQkBC999578vf31+HDh/XKK69o5cqVCgoK0pgxYxrsgvhDV++iaDabHfkuXbpcN3/p0iXH65rSf32+JQwGN3Xv3vj53E5eXp3v9Cm0C4yza+P+AQAAAAAAAAAAoK2haAcAAAANFBYWqk+fPurc2XnC1HfffaeUlBRJ0qhRoyRJ586dU8eOHeXt7e2ULSgo0Nq1a2U0GjV27FhHu6enp8aNG6f3339fFovFsVuP3W539H31Dj5ubm6aOnWq0tLStHbtWsXHxzuOrV69WjU1NTfc8QcArqe9TV6Xmj+BnQm0rsvDw/3GIfwotebvXV1dnSSpY8eOWrNmjXx8fCRd+fvd8uXL9bvf/U4bNmzQmDFjWu0cbqfa2jpZrRU3zJlMxlb9nbFaK2W317Za/+2d0WiQl1dnxtlFNeX+eXl1ppAYAAAAAAAAAAAALueWFO188MEH2rJli06ePKnvv/9evr6+uv/++/XKK684TTQqKSlRcnKy9u3bJ6vVKn9/f0VFRSk6OloGQ8Mv26xWq1avXq1du3bpwoUL8vX11cSJExUbG9voSurV1dVKS0vT9u3bde7cOfXo0UOPPvqonn/+eXl5ed2KSwUAAGgXduzYoQ0bNuiBBx5Q3759ZTab9e2332rPnj0qLy9XeHi4xo8fL+nKDhXx8fEaPny4/Pz81KVLF505c0Yff/yx7Ha7EhISGuwGsWDBAuXm5mrx4sXav3+//Pz8lJ2drePHjysiIkJhYWFO+ZiYGO3evVtpaWk6ceKEgoODdfToUR04cEChoaGaMmXKbRsbAG1Pe5u8LjV9AjsToFtf/Ri3FputSjU19lbrH7dec37vWjqBvf7zunvuucfxzKs3cuRIdezYUcePH3fK1hcV/tAPiw3r/ywvL79u3tPTs1n91+db6vLlGz/DWrsYwG6vbdJ54OYwzq6N+wcAAAAAAAAAAIC25qaKdmpra/Xf//3f+vOf/6zAwEBNmjRJ7u7uOnfunPbu3Subzeb44r2kpESRkZEqKyvT2LFjHRMzExMTVVBQoMTERKe+bTabpk+frlOnTmnUqFGaOHGi8vPzlZqaqiNHjig9PV1Go9GRt9vtmjVrlnJycjR06FCNHz9ehYWF2rhxow4cOKDNmzdfc6ViAAAAOHv44YdVUlKivLw85eXlqbKyUl27dtXQoUMVERGhCRMmOLIDBgzQhAkTdOzYMeXn56uyslLdu3fXmDFjFB0drQcffLBB/71795bFYlFycrL27t2rrKws+fn5KSEhQdHR0Q3yHh4e2rRpk6OgOycnR71791ZcXJzi4uKc/l4IAM3VHievS02bwF6PCbSuq7a2jnvnolrz966+oLqxz8oMBoO6dOnieN4EBARIkoqKihrtq6ioSD4+PjKbzU3OGwwG+fn5SZL8/f1lMBhUXFx8zXx9DgAAAAAAAAAAAAAAV3NTRTtvvfWW/vznPys6Olr//d//7bRbTm2t86SClStXqrS0VMuXL1dUVJSkK4U2s2fPVmZmpiZNmqTQ0FBHft26dTp16pRiY2MVHx/vaF+yZIm2bNmizMxMRz+SlJmZqZycHE2ePFlJSUlyc3OTJL355ptatWqV0tPTNW/evJu5XAAAgHYjJCREISEhTcoGBgZqxYoVzX4PX19fJSUlNTnftWtXLVq0SIsWLWr2ewHA9TB5HUB7M2LECEnSl19+2eDYxYsX9f/+3/9TYGCgJGnIkCEymUzKyclpkD158qTKysoUHh7uaOvXr598fHyUl5enqqoqubu7O/V94sQJhYSEOHbRdnd3V0hIiPLz83Xu3Dn5+vo68jU1NTpw4IB8fHwc5wMAAAAAAAAAAAAAgCsx3DjSuMrKSv3hD39QQECAEhISnAp2pCsTm+rbbDabdu7cqcDAQKdCG6PR6CjIsVgsjva6ujplZGTIw8NDcXFxTv3OnTtXJpNJW7dudWq3WCxyc3PT/PnzHQU7kjRz5kz16NFDGRkZqqura+nlAgAAAADaqKZMXu/bt6+kpk1eHz58uKPth5PXf9j3tSavf/nllzp37pxTnsnrAG6VgIAAhYaGqqioSJmZmY72uro6paSkSJLGjRsn6crOXuPGjdOZM2ecPr+z2+2O7NWf97m5uWnq1Kmy2Wxau3at0/uuXr1aNTU1TnlJioyMVF1dnV5//XWnz+/Wr1+vCxcuaOrUqU6f9wEAAAAAAAAAAAAA4CpavNPOJ598IqvVqsjISF2+fFl/+9vfVFxcrO7du+uhhx5Snz59HNnDhw+rpqbGaSedesHBwerZs6dyc3MdbadPn9b58+c1evRop9U4Jcnb21uDBw9Wfn6+qqur1alTJ1VVVenYsWPq37+/02qckmQymTRixAjt2LFDZ86ccayg3FIdOty4zsloNDj9Cdfhaveutc/TVcZBcr17BwAAgB+P+snrOTk5yszM1JQpUyRdf/L6+++/L4vF4rST7PUmr6elpWnt2rVOO8leb/L60aNH9frrrzvtJFs/eT02NpbJ6wBu2tKlS/XrX/9aL730kv7+978rICBAhw8f1uHDhzVw4EA988wzjuyCBQuUm5urxYsXa//+/fLz81N2draOHz+uiIgIhYWFOfUdExOj3bt3Ky0tTSdOnFBwcLCOHj2qAwcOKDQ01PGcrTd16lTt2LFD27Zt09mzZzVs2DAVFhYqKytLAwcOVExMzG0ZEwAAAAAAAAAAAAAAbrUWF+18/vnnkq5MQJo0aZLOnDnjOGYymTRv3jz97ne/kyQVFRVJujIRqjEBAQE6dOiQKioqZDabm5Q/evSozp49qwEDBqi4uFi1tbXy9/e/Zl6SiouLb6pox2BwU/fuXZqc9/Lq3OL3wp3FvbvCFcfBFc8ZAAAAdx6T1wG0N4GBgcrIyFBKSoqys7O1d+9e9e7dW08//bSeffZZeXh4OLK9e/eWxWJRcnKy9u7dq6ysLPn5+SkhIUHR0dEN+vbw8NCmTZu0evVq7dq1Szk5Oerdu7fi4uIUFxcno9HolDcajUpLS1NaWpq2b9+u9evXy9vbWzNmzNDcuXOdzgUAAAAAAAAAAAAAAFfS4qKdixcvSpI2bNigkJAQvffee/L399fhw4f1yiuvaOXKlQoKCtKYMWNks9kk6ZpfsNe322w2mc1mR75Ll8YLZOrzly5dcryuKf3X51uqtrZOVmvFDXNGo0FeXp1ltVbKbq+9qffE7eVq967+fFuLq4yD1Lx75+XVmR15AAAA4ITJ6wDao7vuukuvvfZak7K+vr5KSkpqct9du3bVokWLtGjRoibl3d3dNW/ePM2bN6/J7wEAAAAAAAAAAAAAwI9di4t26urqJEkdO3bUmjVr5OPjI0kaNWqUli9frt/97nfasGGDxowZc2vO9Efi8uWmFzDY7bXNyuPHg3t3hSuOgyueMwAAAH4cmLwOAAAAAAAAAAAAAAAA4FZq8VYT9Sv73nPPPY6CnXojR45Ux44ddfz4cads/Y44P/TDnXLq/ywvL79u3tPTs1n91+cBAAAAAAAAAAAAAAAAAAAAAACA1tTiop1+/fpJ+nfBjFOnBoO6dOmiqqoqSVJAQIAkqaioqNG+ioqK5OPjI7PZ3OS8wWCQn5+fJMnf318Gg0HFxcXXzNfnAAAAAAAAAAAAAAAAAAAAAAAAgNbW4qKdESNGSJK+/PLLBscuXryo//f//p/69u0rSRoyZIhMJpNycnIaZE+ePKmysjINHz7c0davXz/5+PgoLy/PUfhzdd8nTpxQSEiIOnXqJElyd3dXSEiIvvzyS507d84pX1NTowMHDsjHx0eBgYEtvVwAAAAAAAAAAAAAAAAAAAAAAACgyVpctBMQEKDQ0FAVFRUpMzPT0V5XV6eUlBRJ0rhx4yRJnp6eGjdunM6cOSOLxeLI2u12RzYqKsrR7ubmpqlTp8pms2nt2rVO77t69WrV1NQ45SUpMjJSdXV1ev3111VXV+doX79+vS5cuKCpU6fKzc2tpZcLAAAAAAAAAAAAAAAAAAAAAAAANFmHm3nx0qVL9etf/1ovvfSS/v73vysgIECHDx/W4cOHNXDgQD3zzDOO7IIFC5Sbm6vFixdr//798vPzU3Z2to4fP66IiAiFhYU59R0TE6Pdu3crLS1NJ06cUHBwsI4ePaoDBw4oNDRUU6ZMccpPnTpVO3bs0LZt23T27FkNGzZMhYWFysrK0sCBAxUTE3MzlwoAAAAAAAAAAAAAAAAAAAAAAAA0WYt32pGkwMBAZWRk6L/+67905MgRbdy4UefPn9fTTz+tzZs3y8PDw5Ht3bu3LBaLJk2apNzcXG3YsEGVlZVKSEjQq6++2qBvDw8Pbdq0STNmzFBBQYHWr1+vr7/+WnFxcfrDH/4go9HolDcajUpLS1NcXJxKS0u1fv16ff7555oxY4b+9Kc/OZ0LAAAAAAAAAAAAAAAAAAAAAAAA0JpuaqcdSbrrrrv02muvNSnr6+urpKSkJvfdtWtXLVq0SIsWLWpS3t3dXfPmzdO8efOa/B4AcDOWLVumt99+W5J08OBBeXl5OR0vKSlRcnKy9u3bJ6vVKn9/f0VFRSk6OloGQ8O6SavVqtWrV2vXrl26cOGCfH19NXHiRMXGxqpTp04N8tXV1UpLS9P27dt17tw59ejRQ48++qief/75BucCAAAAAAAAAAAAAAAAAAAAALh9bmqnHQBozz799FNt3rxZZrO50eMlJSWKjIzUtm3bNGzYMP3mN79Rp06dlJiYqJdffrlB3mazafr06dq4caN+8pOf6KmnnlKfPn2Umpqq2NhY2e12p7zdbtesWbOUmpoqHx8fPfXUUxo8eLA2btyo6dOny2aztcp1AwAAAAAAAAAAAAAAAAAAAABu7KZ32gGA9qiiokIvv/yyHnnkEX333XfKzc1tkFm5cqVKS0u1fPlyRUVFSbpSaDN79mxlZmZq0qRJCg0NdeTXrVunU6dOKTY2VvHx8Y72JUuWaMuWLcrMzHT0I0mZmZnKycnR5MmTlZSUJDc3N0nSm2++qVWrVik9PZ2dxwAAAAAAAAAAAAAAAAAAAADgDmGnHQBogddee01Wq1WLFy9u9LjNZtPOnTsVGBjoVGhjNBodBTkWi8XRXldXp4yMDHl4eCguLs6pr7lz58pkMmnr1q1O7RaLRW5ubpo/f76jYEeSZs6cqR49eigjI0N1dXU3fa0AAAAAAAAAAAAAAAAAAAAAgOZjpx0AaKbc3Fy9/fbbWr58uXr16tVo5vDhw6qpqXHaSadecHCwevbs6bQ7z+nTp3X+/HmNHj1a7u7uTnlvb28NHjxY+fn5qq6uVqdOnVRVVaVjx46pf//+8vX1dcqbTCaNGDFCO3bs0JkzZ9SvX78WX2uHDjeu7TQY3G6YuRlGI/WlraV+bBlj18O9AwAAAAAAAAAAAAAAQFs2aNCgax5bvny502La0pU5e2vWrNGRI0dUW1uru+++W88884wefvjhRvsoLCxUSkqKcnNzVVVVpaCgIEVHR+uXv/xlo/mSkhIlJydr3759slqt8vf3V1RUlKKjo2UwMIcHAHBtFO0AQDNUVlbq5ZdfVmhoqCIjI6+ZKyoqkiQFBAQ0ejwgIECHDh1SRUWFzGZzk/JHjx7V2bNnNWDAABUXF6u2tlb+/v7XzEtScXFxi4t2DAY3de/epUWvvZW8vDrf6VNo8xhj18W9AwAAAAAAAAAAAAAAQFvVt29fRURENGgfPHiw08/Z2dmKiYmRu7u7JkyYoM6dO+vDDz/UrFmzlJiYqClTpjjlCwoKNG3aNNXU1Cg8PFw9evRQVlaWFi5cqK+++kpz5sxxypeUlCgyMlJlZWUaO3as/Pz8lJ2drcTERBUUFCgxMfHWXzwAoM2gaAcAmmHVqlUqKyvTW2+9dd2czWaTJHl4eDR6vL7dZrPJbDY78l26NF4kU5+/dOlSs/qvz7dEbW2drNaKG+ZMJqM8PNxvmGspq7VSdnttq/XfnhmNBnl5dWaMXVBz7p2XV2d25AEAAAAAAAAAAAAAAIDL6du3r5577rnrZmpqavTKK6/IaDTq7bffduzQM2vWLEVEROjVV1/Vz3/+c3Xr1s3xmqVLl6qiokJ//OMfNXLkSEnS888/ryeeeEKpqakKDw9X//79HfmVK1eqtLTUaYcfu92u2bNnKzMzU5MmTVJoaOgtvnoAQFtB0Q4ANNFnn32mTZs2KSEhQX5+fnf6dG6Ly5dvXMjR2sUAdnttk84DLccYuy7uHQAAAAAAAAAAAAAAANqznJwcff3114qKinIU7EiSt7e3nn76af3v//6vdu7cqccff1ySVFhYqLy8PIWFhTkKdiTJ3d1ds2fP1rPPPqv33ntPL7zwgqQrC2zv3LlTgYGBjoIdSTIajYqPj9eePXtksVgo2gEAXBNFOwDQBJcvX9ZLL72k++67T9HR0TfMX72TTmN+uFNO/Z/l5eXXzXt6ejar//o8AAAAAAAAAAAAAAAAAACu5LvvvtOWLVv0r3/9Sz169NCIESPk7+/vlDl48KAkKSwsrMHrH3roIUemvmjnevmwsDAZDAZHRpIOHz6smpqaRotygoOD1bNnT+Xm5rbwCgEA7QFFOwDQBBUVFSoqKlJRUZHuvvvuRjPDhw+XJGVlZSkgIECSVFRU1Gi2qKhIPj4+MpvNktSkvMFgcOzw4+/vL4PBoOLi4mvm63MAAAAAAAAAAAAAAAAAALiagoICLVmyxPGzm5ubpk6dqiVLlqhjx46S/j1Xrn4O3tX8/f3l5ubmNC/venmz2axevXo1OV/ffujQIVVUVDjmA7ZEhw6GG2aMRoPTnz92rX2erjIOkuvdO/wb9w63AkU7ANAEHTt2VGRkZKPHPv74Y50/f16TJ0+WyWRSly5dNGTIEJlMJuXk5DTInzx5UmVlZQoPD3e09evXTz4+PsrLy1NVVZXc3d0dxy5evKgTJ04oJCREnTp1knRlK86QkBDl5+fr3Llz8vX1deRramp04MAB+fj4KDAw8BaNAAAAAAAAAAAAAAAAAAAAt8dvf/tbjR8/XoGBgaqrq9OxY8f02muvaevWrTKZTFq6dKkkyWazSZI8PDwa9GEymeTu7q5Lly452q6Xr2+/uminKfn6XEuLdgwGN3Xv3qXJeS+vzi16n7bGFcfBFc8ZV3DvcDMo2gGAJnB3d9err77a6LEnn3xS58+f1yuvvCIvLy9H+7hx4/T+++/LYrEoKipKkmS325WSkiJJjjbp3ysApKWlae3atYqPj3ccW716tWpqapzykhQZGamjR4/q9ddfV1JSktzc3CRJ69ev14ULFxQbG+toAwAAAAAAAAAAAAAAAADAVSxYsMDp54ceekghISGaOHGi3n33XT377LPy8fG5Q2d3a9XW1slqrbhhzmg0yMurs6zWStnttbfhzG5O/fm2FlcZB8n17h3+rTn3zsurMzvyoFEU7QBAK1mwYIFyc3O1ePFi7d+/X35+fsrOztbx48cVERGhsLAwp3xMTIx2796ttLQ0nThxQsHBwTp69KgOHDig0NBQTZkyxSk/depU7dixQ9u2bdPZs2c1bNgwFRYWKisrSwMHDlRMTMztvFwAAAAAAADgR6e6ulqrVq3SsWPHdPbsWf3rX/9St27d1L9/f82YMUOPPvpog4VvSkpKlJycrH379slqtcrf319RUVGKjo6WwdDwyzar1arVq1dr165dunDhgnx9fTVx4kTFxsY6ds7+4TmlpaVp+/btOnfunHr06KFHH31Uzz//vNOiQAAAAAAAAACcde3aVWPHjtXGjRuVn5+vX/ziF0473fxQTU2Nqqqq5Onp6Wi7Xr6+vbn5q3Mtdfly0ws57PbaZuXbKlccB1c8Z1zBvcPNoJQLAFpJ7969ZbFYNGnSJOXm5mrDhg2qrKxUQkJCo7v2eHh4aNOmTZoxY4YKCgq0fv16ff3114qLi9Mf/vAHGY1Gp7zRaFRaWpri4uJUWlqq9evX6/PPP9eMGTP0pz/96ab/EQAAAAAAAAC4uvLycr3zzjvq0KGDxowZo6effloPP/ywCgsL9dxzz2nZsmVO+ZKSEkVGRmrbtm0aNmyYfvOb36hTp05KTEzUyy+/3KB/m82m6dOna+PGjfrJT36ip556Sn369FFqaqpiY2Nlt9ud8na7XbNmzVJqaqp8fHz01FNPafDgwdq4caOmT59+zS/+AQAAAAAAAFzRrVs3SVJVVZUkKSAgQJJUVFTUIFtcXKy6ujpH5kb5iooKlZaWNjlf3+7j4yOz2dyCqwEAtAfstAMAN2njxo3XPObr66ukpKQm99W1a1ctWrRIixYtalLe3d1d8+bN07x585r8HgAAAAAAAEB70a1bNx08eFAdO3Z0ai8vL9evfvUrbd68WTNnznR88b5y5UqVlpZq+fLlioqKknSl0Gb27NnKzMzUpEmTFBoa6uhn3bp1OnXqlGJjYxUfH+9oX7JkibZs2aLMzExHP5KUmZmpnJwcTZ48WUlJSY5dft58802tWrVK6enpfNYHAAAAAAAAXMfnn38uSerTp48kafjw4XrzzTeVnZ2t8PBwp+z+/fslScOGDXO0DR8+XJKUnZ2tmJgYp3x2drZqa2ud8kOGDJHJZFJOTk6Dczl58qTKysoavC8AAFdjpx0AAAAAAAAAANAmGQyGBgU7ktSlSxc99NBDkq6stild2TVn586dCgwMdCq0MRqNjoIci8XiaK+rq1NGRoY8PDwUFxfn1P/cuXNlMpm0detWp3aLxSI3NzfNnz/fUbAjSTNnzlSPHj2UkZGhurq6m7xqAAAAAAAAwLX985//1Pfff9+gfdu2bfroo4901113KSQkRJIUGhqqvn37avv27SooKHBkL168qPXr18vDw0OPPfaYoz0oKEj333+/cnJy9Mknnzjaq6qqlJqaKqPRqClTpjjaPT09NW7cOJ05c8bp80G73a6UlBRJcvo8EQCAH2KnHQAAAAAAAAAA0K5UV1fr008/ldFoVFBQkCTp8OHDqqmpcdpJp15wcLB69uyp3NxcR9vp06d1/vx5jR49Wu7u7k55b29vDR48WPn5+aqurlanTp1UVVWlY8eOqX///vL19XXKm0wmjRgxQjt27NCZM2fUr1+/VrhqAAAAAAAAwDW88847+stf/qLhw4frP/7jPyRd2WEnLy9PZrNZSUlJ6tDhyhRok8mk3//+93rmmWf0xBNPaMKECercubM+/PBDlZSUKDExUd26dXPqf9myZZo2bZpiY2M1YcIEeXt7KysrS2fOnNGcOXPUv39/p/yCBQuUm5urxYsXa//+/fLz81N2draOHz+uiIgIhYWF3ZZxAQC4Jop2AAAAAAAAAABAm1ZZWan09HTV1dXpwoUL2rt3r7755hvNnz9fffr0kSQVFRVJkgICAhrtIyAgQIcOHVJFRYXMZnOT8kePHtXZs2c1YMAAFRcXq7a2Vv7+/tfMS1d2/rmZop0OHQw3zBgMbjfM3Cyj8cbngearH1fG1/Vw7wAAAAAAaLpRo0bp22+/1T/+8Q/t379fly9flq+vr37961/rd7/7XYPP2EaOHKmNGzdqzZo1ev/991VbW6vg4GAtW7ZMY8aMadD/oEGD9O677yolJUW7d+9WVVWVgoKCtGLFCkVERDTI9+7dWxaLRcnJydq7d6+ysrLk5+enhIQERUdHt9o4AADaBop2AAAAAAAAAABAm1ZZWak1a9Y4fjaZTFq4cKFmzpzpaLPZbJIkDw+PRvuob7fZbDKbzY58ly5drpu/dOlSs/qvz7eEweCm7t0bP5/bzcur850+hTaN8XVd3DsAAAAAAG5s9OjRGj16dLNeM3ToUL311ltNzg8YMMDpM8Mb8fX1VVJSUrPOCQAAiaIdAAAAAAAAAADQxnl7e6ugoEB2u13nzp3Tjh07lJycrCNHjiglJUUGQ9vY+aK2tk5Wa8UNcyaTUR4e7q16LlZrpez22lZ9j/bIaDTIy6sz4+uCmnPvvLw6syMPAAAAAAAAALQRFO0AAACggerqaq1atUrHjh3T2bNn9a9//UvdunVT//79NWPGDD366KNyc3Nzek1JSYmSk5O1b98+Wa1W+fv7KyoqStHR0Y1OfrJarVq9erV27dqlCxcuyNfXVxMnTlRsbKw6derU6DmlpaVp+/btOnfunHr06KFHH31Uzz//vLy8vFptLAAAAAAAbYfRaFTfvn0VExMjo9GopKQkZWRkKCoqymknncb8cKec+j/Ly8uvm/f09HTK36j/+nxLXb5840KO21EMYLfXNulc0DKMr+vi3gFA61q2bJnefvttSdLBgwcbfH/AdxkA2hKeeQAAAIBrYIkmAAAANFBeXq533nlHHTp00JgxY/T000/r4YcfVmFhoZ577jktW7bMKV9SUqLIyEht27ZNw4YN029+8xt16tRJiYmJevnllxv0b7PZNH36dG3cuFE/+clP9NRTT6lPnz5KTU1VbGys7Ha7U95ut2vWrFlKTU2Vj4+PnnrqKQ0ePFgbN27U9OnTrznhCQAAAACAawkLC5MkffbZZ5KkgIAASVJRUVGj+aKiIvn4+MhsNjc5bzAY5OfnJ0ny9/eXwWBQcXHxNfP1OQC4lZYtW6ZBgwZp0KBBslqtDY6XlJQoISFBI0eOVEhIiCZMmKANGzaotrbx4iKr1arly5frZz/7me655x498sgjeuONN1RdXd1ovrq6Wm+88YYeeeQR3XPPPfrZz36m5cuXN3ouAHAzPv30U23evNnx97Uf4rsMAG0JzzwAAADAdbDTDgAAABro1q2bDh48qI4dOzq1l5eX61e/+pU2b96smTNnOiYorVy5UqWlpVq+fLmioqIkXfmgdvbs2crMzNSkSZMUGhrq6GfdunU6deqUYmNjFR8f72hfsmSJtmzZoszMTEc/kpSZmamcnBxNnjxZSUlJjl1+3nzzTa1atUrp6emaN29eaw0HAAAAAKANKi0tlXRl9x1JGjJkiEwmk3JychpkT548qbKyMoWHhzva+vXrJx8fH+Xl5amqqkru7u6OYxcvXtSJEycUEhLiWI3Y3d1dISEhys/P17lz5+Tr6+vI19TU6MCBA/Lx8VFgYGBrXC6AdurqyZwVFRUNjtdP5iwrK9PYsWPl5+en7OxsJSYmqqCgQImJiU75+smcp06d0qhRozRx4kTl5+crNTVVR44cUXp6uuO5Kv17MmdOTo6GDh2q8ePHq7CwUBs3btSBAwe0efNmx05kAHAzKioq9PLLL+uRRx7Rd999p9zc3AYZvssA0FbwzAMAAABcCzvtAAAAoAGDwdCgYEeSunTpooceekiSHCsD22w27dy5U4GBgU4f1BqNRscHuhaLxdFeV1enjIwMeXh4KC4uzqn/uXPnymQyaevWrU7tFotFbm5umj9/vuMDX0maOXOmevTooYyMDNXV1d3kVQMAAAAA2prCwkJVVlY2aP/uu++UkpIiSRo1apQkydPTU+PGjdOZM2ec/h1rt9sd2av/3evm5qapU6fKZrNp7dq1Tv2vXr1aNTU1TnlJioyMVF1dnV5//XWnf8euX79eFy5c0NSpU53+3QsAN+PqyZz33HNPo5n6yZz/8z//ozfeeEMvvviiLBaLHn74YcdEzKtdPZkzPT1dL774ov7v//5Pjz/+uLKzs5WZmemUv3oy59tvv60XX3xRa9eu1QsvvKBTp04pPT291a4fQPvy2muvyWq1avHixY0e57sMAG0JzzwAAADAtbDTDgAAAJqsurpan376qYxGo4KCgiRJhw8fVk1NjdNKTPWCg4PVs2dPp9WdTp8+rfPnz2v06NFOqxBLkre3twYPHqz8/HxVV1erU6dOqqqq0rFjx9S/f3+nVYglyWQyacSIEdqxY4fOnDmjfv36tcJVAwAAAABc1Y4dO7RhwwY98MAD6tu3r8xms7799lvt2bNH5eXlCg8P1/jx4x35BQsWKDc3V4sXL9b+/fsdO04cP35cERERCgsLc+o/JiZGu3fvVlpamk6cOKHg4GAdPXpUBw4cUGhoqKZMmeKUnzp1qnbs2KFt27bp7NmzGjZsmAoLC5WVlaWBAwcqJibmtowLgPbh6smcL7zwQoPjN5rMuWfPHlksFsfnfjeazJmRkaGtW7c69XW9yZwbNmxQRkaG5s6dS8EigJuSm5urt99+W8uXL1evXr0azfBdBoC2gmceAAAA4Hoo2gEAAMA1VVZWKj09XXV1dbpw4YL27t2rb775RvPnz1efPn0kSUVFRZKkgICARvsICAjQoUOHVFFRIbPZ3KT80aNHdfbsWQ0YMEDFxcWqra2Vv7//NfPSlZ1/buZD3w4dmrYJpcHQuhMIjEY2w2wt9WPLGLse7h0AAABa6uGHH1ZJSYny8vKUl5enyspKde3aVUOHDlVERIQmTJjglO/du7csFouSk5O1d+9eZWVlyc/PTwkJCYqOjm7Qv4eHhzZt2qTVq1dr165dysnJUe/evRUXF6e4uDgZjUanvNFoVFpamtLS0rR9+3atX79e3t7emjFjhubOnSsPD49WHQ8A7QeTOQG0F5WVlXr55ZcVGhqqyMjIa+ba03cZrfV56u34fLa9fwbMZ+Gu63bdO555DbXm2Lf2/Wzvv+s881wX9w4AgOajaAcAAADXVFlZqTVr1jh+NplMWrhwoWbOnOlos9lsknTNiUX17TabTWaz2ZHv0qXLdfOXLl1qVv/1+ZYwGNzUvXvj53O7eXl1vtOn0OYxxq6LewcAAIDmCgkJUUhISLNe4+vrq6SkpCbnu3btqkWLFmnRokVNyru7u2vevHmaN29es84LAJqKyZwNueoEdibBMSHQld2ue7dq1SqVlZXprbfeum6uPX6X4Yqfp7riObcGxsF1tfa945l3ba74e+OK59waGAfXxb0DAKDpKNoBAADANXl7e6ugoEB2u13nzp3Tjh07lJycrCNHjiglJUUGQ9v4orS2tk5Wa0WTsiaTUR4e7jcOtpDVWim7vbbV+m/PjEaDvLw6M8YuqDn3zsurM5M4AAAAAADtGpM5r83VJpW52vm2JsbCdbXmvfvss8+0adMmJSQkyM/Pr9Xe58eiqd9ltNZn4fX9tqb2/vk932O4rtvxPQbPvMa15u9Naz/32vvvOs8818V3twAANB9FOwAAALgho9Govn37KiYmRkajUUlJScrIyFBUVJTTl/eN+eGX8/V/lpeXXzfv6enplL9R//X5lrp8uWkfBLb2B0p2e22TzwUtwxi7Lu4dAAAAAADXx2TOxrnqBHYmMDKZ05W19mTOy5cv66WXXtJ9992n6OjoG+bb23cZkmt+nuqK59waGAfX1Vr3jmfejbni740rnnNrYBxcF/cOAICmo2gHAAAAzRIWFibpygSAqKgoBQQESJKKiooazRcVFcnHx0dms1mSmpQ3GAyOSQX+/v4yGAwqLi6+Zr4+BwAAAAAAALRXTOa8MVebVOZq59uaGAvX1Vr3rqKiQkVFRSoqKtLdd9/daGb48OGSpKysLL7LAODSeOYBAAAAro2iHQAAADRLaWmppCu770jSkCFDZDKZlJOT0yB78uRJlZWVKTw83NHWr18/+fj4KC8vT1VVVXJ3d3ccu3jxok6cOKGQkBB16tRJkuTu7q6QkBDl5+fr3Llz8vX1deRramp04MAB+fj4KDAwsDUuFwAAoE0aNGjQNY8tX75cUVFRTm2HDx/WmjVrdOTIEdXW1uruu+/WM888o4cffrjRPgoLC5WSkqLc3FxVVVUpKChI0dHR+uUvf9lovqSkRMnJydq3b5+sVqv8/f0VFRWl6OhoGQytu9MhAABAW8FkTgDtSceOHRUZGdnosY8//ljnz5/X5MmTZTKZ1KVLF77LAODSeOYBAAAAro2iHQAAADRQWFioPn36qHPnzk7t3333nVJSUiRJo0aNknRlJcxx48bp/fffl8VicUzwtNvtjuzVkz7d3Nw0depUpaWlae3atYqPj3ccW716tWpqahpMEo2MjNTRo0f1+uuvKykpSW5ubpKk9evX68KFC4qNjXW0AUBLMYEdQHvTt29fRURENGgfPHiw08/Z2dmKiYmRu7u7JkyYoM6dO+vDDz/UrFmzlJiYqClTpjjlCwoKNG3aNNXU1Cg8PFw9evRQVlaWFi5cqK+++kpz5sxxypeUlCgyMlJlZWUaO3as/Pz8lJ2drcTERBUUFCgxMfHWXzwAAEAbxGROAO2Ju7u7Xn311UaPPfnkkzp//rxeeeUVeXl5Odr5LgOAq+KZBwAAALg2inYAAADQwI4dO7RhwwY98MAD6tu3r8xms7799lvt2bNH5eXlCg8P1/jx4x35BQsWKDc3V4sXL9b+/fsdEy2PHz+uiIgIhYWFOfUfExOj3bt3Ky0tTSdOnFBwcLCOHj2qAwcOKDQ0tMHEz6lTp2rHjh3atm2bzp49q2HDhqmwsFBZWVkaOHCgYmJibsu4AGj7mMAOoD3p27evnnvuuetmampq9Morr8hoNOrtt992FDjOmjVLERERevXVV/Xzn/9c3bp1c7xm6dKlqqio0B//+EeNHDlSkvT888/riSeeUGpqqsLDw9W/f39HfuXKlSotLXUqkLTb7Zo9e7YyMzM1adIkhYaG3uKrBwAAaHuYzAkA18d3GQDaE555AAAAwI8HRTsAAABo4OGHH1ZJSYny8vKUl5enyspKde3aVUOHDlVERIQmTJjglO/du7csFouSk5O1d+9eZWVlyc/PTwkJCYqOjm7Qv4eHhzZt2qTVq1dr165dysnJUe/evRUXF6e4uDgZjUanvNFoVFpamtLS0rR9+3atX79e3t7emjFjhubOnSsPD49WHQ8A7QcT2AHAWU5Ojr7++mtFRUU57Ujm7e2tp59+Wv/7v/+rnTt36vHHH5d0ZVexvLw8hYWFOZ530pUJpLNnz9azzz6r9957Ty+88IIkyWazaefOnQoMDHSa4Gk0GhUfH689e/bIYrHwzAMAAGglTOYE0J7wXQaA9oRnHgAAAPDjQdEOAAAAGggJCVFISEizXuPr66ukpKQm57t27apFixZp0aJFTcq7u7tr3rx5mjdvXrPOCwBuNSawA2grvvvuO23ZskX/+te/1KNHD40YMUL+/v5OmYMHD0pSg8makvTQQw85MvXPvOvlw8LCZDAYHBlJOnz4sGpqahp9pgUHB6tnz57Kzc1t4RUCAADgRpjMCaAt2rhx4zWP8V0GgLaGZx4AAADw40fRDgAAAAAA/39MYAfQnhQUFGjJkiWOn93c3DR16lQtWbJEHTt2lCQVFRVJkgICAhq83t/fX25ubo7MjfJms1m9evVqcr6+/dChQ6qoqJDZbG7uJTp06GC4YcZgcGtx/01hNN74HNBy9ePLOLsm7h8AtD4mcwIAAAAAAADAnXHTRTtXryr8Q8uXL3daFVi6MvlozZo1OnLkiGpra3X33XfrmWee0cMPP9xoH4WFhUpJSVFubq6qqqoUFBSk6Oho/fKXv2w0X1JSouTkZO3bt09Wq1X+/v6KiopSdHS0DAa+8AMAAAAAXBsT2J0xgbb1tfbYGgxuTbrX+PG4Xb93v/3tbzV+/HgFBgaqrq5Ox44d02uvvaatW7fKZDJp6dKlkq7s/iWp0RXQTSaT3N3ddenSJUfb9fL17Vc/85qSr8+19JlnMLipe/cuLXrtreTl1flOn0K7wDi7Nu4fAAAAAAAAAAAA2ppbstNO3759FRER0aB98ODBTj9nZ2crJiZG7u7umjBhgjp37qwPP/xQs2bNUmJioqZMmeKULygo0LRp01RTU6Pw8HD16NFDWVlZWrhwob766ivNmTPHKV9SUqLIyEiVlZVp7Nix8vPzU3Z2thITE1VQUKDExMRbcbkAAAAAgDaICezXxgRa1+Xh4X6nTwEt1Nq/dwsWLHD6+aGHHlJISIgmTpyod999V88++6x8fHxa9Rxul9raOlmtFTfMmUzGVv2dsVorZbfXtlr/7Z3RaJCXV2fG2UU15f55eXWmkBgAAAAAAAAAAAAu55YV7Tz33HPXzdTU1OiVV16R0WjU22+/7dihZ9asWYqIiNCrr76qn//85+rWrZvjNUuXLlVFRYX++Mc/auTIkZKk559/Xk888YRSU1MVHh6u/v37O/IrV65UaWmp0w4/drtds2fPVmZmpiZNmqTQ0NBbcckAAAAAgDaGCewNMQG69dWPcWux2apUU2Nvtf5x6zXn9+5WT2Dv2rWrxo4dq40bNyo/P1+/+MUvnAoFf6impkZVVVXy9PR0tF0vX9/e3PzVuZa6fPnGz7DWLgaw22ubdB64OYyza+P+AQAAAAAAAAAAoK25bcvS5eTk6Ouvv9akSZMcBTuS5O3traefflo2m007d+50tBcWFiovL0+hoaGOgh1Jcnd31+zZs2W32/Xee+852utfHxgY6CjYkSSj0aj4+HhJksViac1LBAAAAAC0MfUT2O12u/Lz8yVdf4K5q01gv9F/9QUD9RNo+e/W/9faxVC1tXV3/Br5r2X/TzTl96411C+oU1VVJUkKCAiQJKcdweoVFxerrq7OkblRvqKiQqWlpU3O17f7+Pi0eGcxAAAAAAAAAAAAAADupFtStPPdd99py5YtSktLk8ViUXFxcYPMwYMHJUlhYWENjj300ENOmRvlw8LCZDAYnPKHDx9WTU1NozvpBAcHq2fPnsrNzW3mlQEAAAAA2jsmsANoTz7//HNJUp8+fSRJw4cPlyRlZ2c3yO7fv1+SNGzYMEfb9fLZ2dmqra11yg8ZMkQmk0k5OTkN8idPnlRZWZmjTwAAAAAAAAAAAAAAXE2HW9FJQUGBlixZ4vjZzc1NU6dO1ZIlS9SxY0dJ/55sdPVEpHr+/v5yc3NzmpB0vbzZbFavXr2anK9vP3TokCoqKm5qYlOHDjeuczIaDU5/wnW42r1r7fN0lXGQXO/eAQAAwHU0NoH9zTffVHZ2tsLDw52yN5rAHhMT45Rv6QT2H74vADTHP//5T/n7+zs+t6u3bds2ffTRR7rrrrsUEhIiSQoNDVXfvn21fft2Pfnkk44dtC9evKj169fLw8NDjz32mKOPoKAg3X///crJydEnn3zi2EG7qqpKqampMhqNmjJliiPv6empcePG6f3335fFYnHsoG2325WSkiJJTrtqAwAAAAAAAAAAAADgSm66aOe3v/2txo8fr8DAQNXV1enYsWN67bXXtHXrVplMJi1dulSSZLPZJEkeHh4N+jCZTHJ3d9elS5ccbdfL17dfXbTTlHx9rqVFOwaDm7p379LkvJdX5xa9D+487t0VrjgOrnjOAAAAuPOYwA6gPXnnnXf0l7/8RcOHD9d//Md/SLpSoJiXlyez2aykpCR16HDlY0OTyaTf//73euaZZ/TEE09owoQJ6ty5sz788EOVlJQoMTHRsSNZvWXLlmnatGmKjY3VhAkT5O3traysLJ05c0Zz5sxR//79nfILFixQbm6uFi9erP3798vPz0/Z2dk6fvy4IiIiGt2JGwAAAAAAAAAAAAAAV3DTRTsLFixw+vmhhx5SSEiIJk6cqHfffVfPPvusfHx8bvZtfhRqa+tktVbcMGc0GuTl1VlWa6Xs9trbcGa4VVzt3tWfb2txlXGQmnfvvLw6syMPAAAAnDCBHUB7MmrUKH377bf6xz/+of379+vy5cvy9fXVr3/9a/3ud7+Tv7+/U37kyJHauHGj1qxZo/fff1+1tbUKDg7WsmXLNGbMmAb9Dxo0SO+++65SUlK0e/duVVVVKSgoSCtWrFBERESDfO/evWWxWJScnKy9e/cqKytLfn5+SkhIUHR0dKuNAwAAAAAAAAAAAAAAre2mi3Ya07VrV40dO1YbN25Ufn6+fvGLXzjtdPNDNTU1qqqqkqenp6Ptevn69ubmr8611OXLTS9gsNtrm5XHjwf37gpXHAdXPGcAAADceUxgB9CejB49WqNHj27Wa4YOHaq33nqryfkBAwZozZo1Tc77+voqKSmpWecEAAAAAAAAAAAAAMCPXasU7UhyrCpcVVUlSQoICJAkFRUV6T//8z+dssXFxaqrq3Nkfpj/oYqKCpWWluq+++5rUr6+3cfHR2azuYVXBAAAAABoq5jADgAAAAAAAAAAAAAAAOBWM7RWx59//rkkqU+fPpKk4cOHS5Kys7MbZPfv3y9JGjZsmKPtevns7GzV1tY65YcMGSKTyaScnJwG+ZMnT6qsrMzRJwAAAAAAAAAAAAAAAAAAAAAAANCabqpo55///Ke+//77Bu3btm3TRx99pLvuukshISGSpNDQUPXt21fbt29XQUGBI3vx4kWtX79eHh4eeuyxxxztQUFBuv/++5WTk6NPPvnE0V5VVaXU1FQZjUZNmTLF0e7p6alx48bpzJkzslgsjna73a6UlBRJUlRU1M1cLgAAAAAAAAAAAAAAAAAAAAAAANAkHW7mxe+8847+8pe/aPjw4fqP//gPSVd22MnLy5PZbFZSUpI6dLjyFiaTSb///e/1zDPP6IknntCECRPUuXNnffjhhyopKVFiYqK6devm1P+yZcs0bdo0xcbGasKECfL29lZWVpbOnDmjOXPmqH///k75BQsWKDc3V4sXL9b+/fvl5+en7OxsHT9+XBEREQoLC7uZywUAAAAAAAAAAAAAAAAAAAAAAACa5KaKdkaNGqVvv/1W//jHP7R//35dvnxZvr6++vWvf63f/e538vf3d8qPHDlSGzdu1Jo1a/T++++rtrZWwcHBWrZsmcaMGdOg/0GDBundd99VSkqKdu/eraqqKgUFBWnFihWKiIhokO/du7csFouSk5O1d+9eZWVlyc/PTwkJCYqOjr6ZSwUAAAAAAAAAAAAAAAAAAAAAAACa7KaKdkaPHq3Ro0c36zVDhw7VW2+91eT8gAEDtGbNmibnfX19lZSU1KxzAgAAAAAAAAAAAAAAAAAAAAAAAG4lw50+AQAAAAAAAAAAAAAAAAAAAAAAAKCtoWgHAAAAAAAAAAAAAAAAAAAAAAAAuMUo2gEAAAAAAAAAAAAAAAAAAAAAAABuMYp2AAAAAAAAAAAAAAAAAAAAAAAAgFuMoh0AAAAAAAAAAAAAAAAAAAAAAADgFqNoBwAAAAAAAAAAAAAAAAAAAAAAALjFKNoBAAAAAAAAAAAAAAAAAAAAAAAAbrEOd/oEAAAAAAAAAAAAWsO5c+e0c+dO7dmzR6dPn9aFCxfUvXt3Pfjgg5o1a5YGDhzolP/5z3+ur7/+utG+YmNjFR8f36C9sLBQKSkpys3NVVVVlYKCghQdHa1f/vKXjfZTUlKi5ORk7du3T1arVf7+/oqKilJ0dLQMBtZaAwAAAAAAAAAAaEso2gEAAAAAAAAAAG3Spk2btG7dOgUGBmr06NHq2rWrvvjiC33wwQf629/+pnXr1umnP/2p02s8PT31m9/8pkFfw4YNa9BWUFCgadOmqaamRuHh4erRo4eysrK0cOFCffXVV5ozZ45TvqSkRJGRkSorK9PYsWPl5+en7OxsJSYmqqCgQImJibd2AAAAAAAAAAAAAHBHUbQDAAAAAAAAAADapHvvvVd/+tOfGhTcfPjhh5o3b56WLVumDz/80OmYl5eXnnvuuSb1v3TpUlVUVOiPf/yjRo4cKUl6/vnn9cQTTyg1NVXh4eHq37+/I79y5UqVlpZq+fLlioqKkiTZ7XbNnj1bmZmZmjRpkkJDQ2/mkgEAAAAAAAAAAPAjYrjTJwAAAAAAAAAAANAaxo4d2+gOOY899pgCAwP15Zdf6uLFiy3qu7CwUHl5eQoNDXUU7EiSu7u7Zs+eLbvdrvfee8/RbrPZtHPnTgUGBjoKdiTJaDQqPj5ekmSxWFp0LgAAAAAAAEBbt2zZMg0aNEiDBg2S1WptcLykpEQJCQkaOXKkQkJCNGHCBG3YsEG1tbWN9me1WrV8+XL97Gc/0z333KNHHnlEb7zxhqqrqxvNV1dX64033tAjjzyie+65Rz/72c+0fPnyRs8FAICrsdMOAAAAAAAAAABodzp27ChJ6tDB+auS6upqZWRkqLS0VN26ddMDDzyggQMHNnj9wYMHJUlhYWENjoWFhclgMDgyknT48GHV1NQ0upNOcHCwevbsqdzc3Ju6JgAAAAAAAKAt+vTTT7V582aZzWZVVFQ0OF5SUqLIyEiVlZVp7Nix8vPzU3Z2thITE1VQUKDExESnvM1m0/Tp03Xq1CmNGjVKEydOVH5+vlJTU3XkyBGlp6fLaDQ68na7XbNmzVJOTo6GDh2q8ePHq7CwUBs3btSBAwe0efNmeXh4tPo4AABcE0U7AAAAAAAAAACgXfn888916tQp3XPPPfLy8nI6VlZWppdeesmp7Re/+IVWrFjhlC0qKpIkBQQENOjfbDarV69ejsyN8vXthw4dUkVFhcxmc8suTFKHDoYbZgwGtxb331RG443PA81XP66Mr+vh3gEAAAAA0DIVFRV6+eWX9cgjj+i7775rdOGblStXqrS0VMuXL3fscm232zV79mxlZmZq0qRJTovprFu3TqdOnVJsbKxjF2xJWrJkibZs2aLMzEyn3bIzMzOVk5OjyZMnKykpSW5uVz5fe/PNN7Vq1Sqlp6dr3rx5rTQCAABXR9EOAAAAAAAAAABoN8rLy5WQkCA3Nze9+OKLTsemTJmiESNGKCgoSB07dlRBQYHeeOMNZWVl6YUXXtC6descWZvNJknXXEHTw8PDqWinKfn6XEuLdgwGN3Xv3qVFr73VvLw63+lTaNMYX9fFvQMAAAAAoHlee+01Wa1WLV68WC+88EKD4zabTTt37lRgYKBToY3RaFR8fLz27Nkji8XiKNqpq6tTRkaGPDw8FBcX59TX3LlzlZGRoa1btzr1ZbFY5Obmpvnz5zsKdiRp5syZ2rBhgzIyMjR37lynYwAA1KNoBwAAAA2cO3dOO3fu1J49e3T69GlduHBB3bt314MPPqhZs2Zp4MCBTvmf//zn+vrrrxvt64erktQrLCxUSkqKcnNzVVVVpaCgIEVHR+uXv/xlo/2UlJQoOTlZ+/btk9Vqlb+/v6KiohQdHS2DgRVKAQAAAAA39v3332vu3Ln64osv9NxzzzmtrilJc+bMcfr5gQceUHp6un71q19p7969ys/P17333ns7T7lZamvrZLVW3DBnMhnl4eHequditVbKbq9t1fdoj4xGg7y8OjO+Lqg5987LqzM78gAAAAAAICk3N1dvv/22li9frl69ejWaOXz4sGpqahp81idJwcHB6tmzp9PuPKdPn9b58+c1evRoubs7f0bm7e2twYMHKz8/X9XV1erUqZOqqqp07Ngx9e/fX76+vk55k8mkESNGaMeOHTpz5oz69et3C64aANDWULQDAACABjZt2qR169YpMDBQo0ePVteuXfXFF1/ogw8+0N/+9jetW7dOP/3pT51e4+npqd/85jcN+ho2bFiDtoKCAk2bNk01NTUKDw9Xjx49lJWVpYULF+qrr75qMEmqpKREkZGRKisr09ixY+Xn56fs7GwlJiaqoKBAiYmJt3YAAAAAAABtzuXLlxUfH699+/bp6aefbvBvz2vp2LGjJk+erH/84x86cuSIo2jn6p1xGmOz2eTp6en4uSn5q3MtdfnyjQs5bkcxgN1e26RzQcswvq6LewcAAAAAQNNUVlbq5ZdfVmhoqCIjI6+Zq9/tOiAgoNHjAQEBOnTokCoqKmQ2m5uUP3r0qM6ePasBAwaouLhYtbW18vf3v2ZekoqLi2+qaKdDhxt/Zlf/uZ6rLPbR2ufpKuMgud69w79x73ArULQDAACABu6991796U9/alBw8+GHH2revHlatmyZPvzwQ6djXl5eeu6555rU/9KlS1VRUaE//vGPGjlypCTp+eef1xNPPKHU1FSFh4erf//+jvzKlStVWlqq5cuXO7Yfttvtmj17tjIzMzVp0qRGV0wBAAAAAEC6UrAzf/58/f3vf9eTTz6phQsXNuv13bt3lyRVVVU52uq/jK//kv9qFRUVKi0t1X333dekfH27j4+PzGZzs84NAAAAAAAAaItWrVqlsrIyvfXWW9fN3WgxnKsX0zGbzY58ly5drpu/dOlSs/qvz7eEweCm7t0bP5/GeHl1bvF7tSWuOA6ueM64gnuHm0HRDgAAABoYO3Zso+2PPfaYUlJS9OWXX+rixYvy9vZudt+FhYXKy8tTWFiYo2BHktzd3TV79mw9++yzeu+99/TCCy9IuvLhx86dOxUYGOgo2JEko9Go+Ph47dmzRxaLhaIdAAAAAECj7Ha7FixYoL/+9a96/PHH9corrzS7j88//1yS1KdPH0fb8OHDJUnZ2dmKiYlxymdnZ6u2ttZpMYwhQ4bIZDIpJyenQf8nT55UWVmZwsPDm31uAAAAAAAAQFvz2WefadOmTUpISJCfn9+dPp1WV1tbJ6u14oY5o9EgL6/OslorZbf/+HfyrT/f1uIq4yC53r3DvzXn3nl5dWZHHjSKoh0AAAA0S8eOHSVJHTo4/1WyurpaGRkZKi0tVbdu3fTAAw9o4MCBDV5/8OBBSVJYWFiDY2FhYTIYDI6MJB0+fFg1NTWNFuUEBwerZ8+eys3NvalrAgAAAAC0TbW1tUpISNAHH3ygyMhILV269JrZoqIi9ezZs8EKmzk5OdqyZYs8PT01atQoR3tQUJDuv/9+5eTk6JNPPnEsTFFVVaXU1FQZjUZNmTLFkff09NS4ceP0/vvvy2KxOO0km5KSIklOi1UAAAAAAAAA7dHly5f10ksv6b777lN0dPQN81fvpNOYH+6UU/9neXn5dfOenp7N6r8+31KXLze9kMNur21Wvq1yxXFwxXPGFdw73AyKdgAAANBkn3/+uU6dOqV77rlHXl5eTsfKysr00ksvObX94he/0IoVK5yyRUVFkqSAgIAG/ZvNZvXq1cuRuVG+vv3QoUOqqKiQ2Wxu2YVJ6tChaascGAxuLX6PpmC1hdZTP7aMsevh3gEAAKCl1qxZo7/85S/y8vJSr169tGbNmgaZiIgI3XXXXfroo4/0xhtv6MEHH1Tfvn3VsWNHffHFF/rkk0/UoUMH/f73v1fXrl2dXrts2TJNmzZNsbGxmjBhgry9vZWVlaUzZ85ozpw56t+/v1N+wYIFys3N1eLFi7V//375+fkpOztbx48fV0RERKMLXAAAAAAAAADtSUVFhYqKilRUVKS777670Uz9LthZWVmO+SRXzzW5WlFRkXx8fBxzSpqSNxgMjh1+/P39ZTAYVFxcfM18fQ4AgMZQtAMAAIAmKS8vV0JCgtzc3PTiiy86HZsyZYpGjBihoKAgdezYUQUFBXrjjTeUlZWlF154QevWrXNkf7iCyQ95eHg4fTDSlHx9rqVFOwaDm7p373Lj4G3QmtsC4wrG2HVx7wAAANBc33zzjSTJarUqNTW10cyDDz6ou+66S0OHDtWYMWN0/PhxHTx4UN9//7169Oih//qv/9Jvf/vbRicIDBo0SO+++65SUlK0e/duVVVVKSgoSCtWrFBERESDfO/evWWxWJScnKy9e/cqKytLfn5+SkhIaNKqoQAAAAAAAEBb17FjR0VGRjZ67OOPP9b58+c1efJkmUwmdenSRUOGDJHJZFJOTk6D/MmTJ1VWVqbw8HBHW79+/eTj46O8vDxVVVXJ3d3dcezixYs6ceKEQkJC1KlTJ0mSu7u7QkJClJ+fr3PnzsnX19eRr6mp0YEDB+Tj46PAwMBbNAIAgLaGoh0AaKLq6mqtWrVKx44d09mzZ/Wvf/1L3bp1U//+/TVjxgw9+uijcnNz3n2hpKREycnJ2rdvn6xWq/z9/RUVFaXo6GgZDA1XirdarVq9erV27dqlCxcuyNfXVxMnTlRsbKzjHwE/PKe0tDRt375d586dU48ePfToo4/q+eefb7ADBgDcjO+//15z587VF198oeeee06hoaFOx+fMmeP08wMPPKD09HT96le/0t69e5Wfn6977733dp5ys9TW1slqrWhS1mQyysPD/cbBFrJaK2W3s5VqazAaDfLy6swYu6Dm3Dsvr87syAMAAACHFStWaMWKFU3K3nvvvXr99deb/R4DBgxodAefa/H19VVSUlKz3wcAAAAAAABoD9zd3fXqq682euzJJ5/U+fPn9corrzjNjxs3bpzef/99WSwWRUVFSZLsdrtSUlIkydEmSW5ubpo6darS0tK0du1axcfHO46tXr1aNTU1TnlJioyM1NGjR/X6668rKSnJMU9w/fr1unDhgmJjYxvMHQQAoB5FOwDQROXl5XrnnXd07733asyYMerevbsuXryojz76SM8995ymTZumpUuXOvIlJSWKjIxUWVmZxo4dKz8/P2VnZysxMVEFBQVKTEx06t9ms2n69Ok6deqURo0apYkTJyo/P1+pqak6cuSI0tPTZTQaHXm73a5Zs2YpJydHQ4cO1fjx41VYWKiNGzfqwIED2rx58zV3pQCA5rh8+bLi4+O1b98+Pf300w0KdK6lY8eOmjx5sv7xj3/oyJEjjqKdq3fGaYzNZpOnp6fj56bkr8611OXLTSviaO1iALu9tsnngpZhjF0X9w4AAAAAAAAAAAAA8EMLFixQbm6uFi9erP379zvm6h0/flwREREKCwtzysfExGj37t1KS0vTiRMnFBwcrKNHj+rAgQMKDQ3VlClTnPJTp07Vjh07tG3bNp09e1bDhg1TYWGhsrKyNHDgQMXExNzOywUAuBiKdgCgibp166aDBw+qY8eOTu3l5eX61a9+pc2bN2vmzJkKCAiQJK1cuVKlpaVavny5U/X+7NmzlZmZqUmTJjntVLFu3TqdOnVKsbGxTtX7S5Ys0ZYtW5SZmelUwZ+ZmamcnBxNnjzZqXr/zTff1KpVq5Senq558+a11nAAaCcuX76s+fPn6+9//7uefPJJLVy4sFmv7969uySpqqrK0Vb/nCwqKmqQr6ioUGlpqe67774m5evbfXx8ZDabm3VuAAAAAAAAAAAAAAAAcH29e/eWxWJRcnKy9u7dq6ysLPn5+SkhIUHR0dEN8h4eHtq0aZNWr16tXbt2KScnR71791ZcXJzi4uKcFteWJKPRqLS0NKWlpWn79u1av369vL29NWPGDM2dO5fFtQEA10XRDgA0kcFgaFCwI0ldunTRQw89pH/+858qLi5WQECAbDabdu7cqcDAQKdCG6PRqPj4eO3Zs0cWi8VRtFNXV6eMjAx5eHgoLi7Oqf+5c+cqIyNDW7duderLYrHIzc1N8+fPd9pac+bMmdqwYYMyMjI0d+5ctt0E0GJ2u10LFizQX//6Vz3++ON65ZVXmt3H559/Lknq06ePo2348OGSpOzs7AYrjWRnZ6u2tlbDhg1ztA0ZMkQmk0k5OTkN+j958qTKysoUHh7e7HMDAAAAAAAAAAAAAACA69i4ceM1j/n6+iopKanJfXXt2lWLFi3SokWLmpR3d3fXvHnzWEgbANBshjt9AgDg6qqrq/Xpp5/KaDQqKChIknT48GHV1NQ47aRTLzg4WD179lRubq6j7fTp0zp//ryGDh0qd3d3p7y3t7cGDx6s/Px8VVdXS7qyY8WxY8fUv39/+fr6OuVNJpNGjBih0tJSnTlz5hZfLYD2ora2VgkJCfrggw8UGRmppUuXXjNbVFSk8vLyBu05OTnasmWLPD09NWrUKEd7UFCQ7r//fuXk5OiTTz5xtFdVVSk1NVVGo9Fpm2FPT0+NGzdOZ86ckcVicbTb7XalpKRIklNRIwAAAAAAAAAAAAAAAAAAwI8BO+0AQDNVVlYqPT1ddXV1unDhgvbu3atvvvlG8+fPd+wkUVRUJEkKCAhotI+AgAAdOnRIFRUVMpvNTcofPXpUZ8+e1YABA1RcXKza2lr5+/tfMy9JxcXF6tevX4uvtUOHG9d2Ggytu5OP0Uh9aWupH1vG2PXcjnu3Zs0a/eUvf5GXl5d69eqlNWvWNMhERETorrvu0kcffaQ33nhDDz74oPr27auOHTvqiy++0CeffKIOHTro97//vbp27er02mXLlmnatGmKjY3VhAkT5O3traysLJ05c0Zz5sxR//79nfILFixQbm6uFi9erP3798vPz0/Z2dk6fvy4IiIiFBYW1mpjAQAAAAAAAAAAAAAAAAAA0BIU7QBAM1VWVjpNXjeZTFq4cKFmzpzpaLPZbJIkDw+PRvuob7fZbDKbzY58ly5drpu/dOlSs/qvz7eEweCm7t0bP5/bycur850+hTaPMXZdrXnvvvnmG0mS1WpVampqo5kHH3xQd911l4YOHaoxY8bo+PHjOnjwoL7//nv16NFD//Vf/6Xf/va3uvvuuxu8dtCgQXr33XeVkpKi3bt3q6qqSkFBQVqxYoUiIiIa5Hv37i2LxaLk5GTt3btXWVlZ8vPzU0JCgqKjo2/txQMAAAAAAAAAAAAAAAAAANwCFO0AQDN5e3uroKBAdrtd586d044dO5ScnKwjR44oJSVFBkPb2LWktrZOVmvFDXMmk1EeHu6tdh5Wa6Xs9tpW6789MxoN8vLqzBi7oObcOy+vzi3akWfFihVasWJFk7L33nuvXn/99Wa/x4ABAxrdwedafH19lZSU1Oz3AQAAAAAAAAAAAAAAAAAAuBMo2gGAFjIajerbt69iYmJkNBqVlJSkjIwMRUVFOe2k05gf7pRT/2d5efl1856enk75G/Vfn2+py5dvXMjRkmKA5rDba5t0Hmg5xth1ce8AAAAAAAAAAAAAAAAAAAB+vNrGdhAAcIeFhYVJkj777DNJUkBAgCSpqKio0XxRUZF8fHxkNpubnDcYDPLz85Mk+fv7y2AwqLi4+Jr5+hwAAAAAAAAAAAAAAAAAAAAA4PajaAcAboHS0lJJV3bfkaQhQ4bIZDIpJyenQfbkyZMqKyvT8OHDHW39+vWTj4+P8vLyVFVV5ZS/ePGiTpw4oZCQEHXq1EmS5O7urpCQEH355Zc6d+6cU76mpkYHDhyQj4+PAgMDb+VlAgAAAADaqGXLlmnQoEEaNGiQrFZrg+MlJSVKSEjQyJEjFRISogkTJmjDhg2qrW1850er1arly5frZz/7me655x498sgjeuONN1RdXd1ovrq6Wm+88YYeeeQR3XPPPfrZz36m5cuXN3ouAAAAAAAAAAAAAAC4Cop2AKCJCgsLVVlZ2aD9u+++U0pKiiRp1KhRkiRPT0+NGzdOZ86ckcVicWTtdrsjGxUV5Wh3c3PT1KlTZbPZtHbtWqf+V69erZqaGqe8JEVGRqqurk6vv/666urqHO3r16/XhQsXNHXqVLm5ud3UNQMAALRnTGAH0F58+umn2rx5s2M32B8qKSlRZGSktm3bpmHDhuk3v/mNOnXqpMTERL388ssN8jabTdOnT9fGjRv1k5/8RE899ZT69Omj1NRUxcbGym63O+XtdrtmzZql1NRU+fj46KmnntLgwYO1ceNGTZ8+XTabrVWuGwAAAAAAAAAAAACA1tbhTp8AALiKHTt2aMOGDXrggQfUt29fmc1mffvtt9qzZ4/Ky8sVHh6u8ePHO/ILFixQbm6uFi9erP3798vPz0/Z2dk6fvy4IiIiFBYW5tR/TEyMdu/erbS0NJ04cULBwcE6evSoDhw4oNDQUE2ZMsUpP3XqVO3YsUPbtm3T2bNnNWzYMBUWFiorK0sDBw5UTEzMbRkXAACAtujqCewVFRUNjtdPYC8rK9PYsWMdf9dLTExUQUGBEhMTnfL1E9hPnTqlUaNGaeLEicrPz1dqaqqOHDmi9PR0x66N0r8nsOfk5Gjo0KEaP368CgsLtXHjRh04cECbN2+Wh4dHq48DgLavoqJCL7/8sh555BF99913ys3NbZBZuXKlSktLtXz5cseCEna7XbNnz1ZmZqYmTZqk0NBQR37dunU6deqUYmNjFR8f72hfsmSJtmzZoszMTKeFKTIzM5WTk6PJkycrKSnJsQDFm2++qVWrVik9PV3z5s1rpREAAAAAAAAAAAAAAKD1sNMOADTRww8/rMcee0xfffWVtm/frg0bNujTTz/V0KFD9frrrys5OdlpZ5vevXvLYrFo0qRJys3N1YYNG1RZWamEhAS9+uqrDfr38PDQpk2bNGPGDBUUFGj9+vX6+uuvFRcXpz/84Q9OkzglyWg0Ki0tTXFxcSotLdX69ev1+eefa8aMGfrTn/7EJE4AAIAWunoC+z333NNopn4C+//8z//ojTfe0IsvviiLxaKHH37YMfn8aldPYE9PT9eLL76o//u//9Pjjz+u7OxsZWZmOuWvnsD+9ttv68UXX9TatWv1wgsv6NSpU0pPT2+16wfQvrz22muyWq1avHhxo8dtNpt27typwMBAp0Ibo9HoKMi5eofZuro6ZWRkyMPDQ3FxcU59zZ07VyaTSVu3bnVqt1gscnNz0/z5853+XT1z5kz16NFDGRkZTjvMAgAAAAAAAAAAAADgKthpBwCaKCQkRCEhIc16ja+vr5KSkpqc79q1qxYtWqRFixY1Ke/u7q558+ax4jAAAMAtdPUE9hdeeKHB8RtNYN+zZ48sFotj14kbTWDPyMjQ1q1bnfq63gT2DRs2KCMjQ3PnznU6BgDNlZubq7ffflvLly9Xr169Gs0cPnxYNTU1Tjvp1AsODlbPnj2dduc5ffq0zp8/r9GjR8vd3d0p7+3trcGDBys/P1/V1dXq1KmTqqqqdOzYMfXv31++vr5OeZPJpBEjRmjHjh06c+aM+vXrdwuuGgAAAAAAAAAAAACA2+eWF+0sW7ZMb7/9tiTp4MGD8vLycjpeUlKi5ORk7du3T1arVf7+/oqKilJ0dLQMhoYb/1itVq1evVq7du3ShQsX5Ovrq4kTJyo2NladOnVqkK+urlZaWpq2b9+uc+fOqUePHnr00Uf1/PPPNzgXAAAAAACuxgR2AO1FZWWlXn75ZYWGhioyMvKauaKiIklSQEBAo8cDAgJ06NAhVVRUyGw2Nyl/9OhRnT17VgMGDFBxcbFqa2vl7+9/zbwkFRcX39Qzr0OHG284bjC0biGk0cim562pfnwZZ9fE/QMAAAAAAAAAAEBbdUuLdj799FNt3rxZZrNZFRUVDY6XlJQoMjJSZWVlGjt2rPz8/JSdna3ExEQVFBQoMTHRKW+z2TR9+nSdOnVKo0aN0sSJE5Wfn6/U1FQdOXJE6enpMhqNjrzdbtesWbOUk5OjoUOHavz48SosLNTGjRt14MABbd68WR4eHrfykgEAAAAAbQQT2BtiAm3ra+2xNRjcmnSv8eNxu37vVq1apbKyMr311lvXzdlsNkm65mdq9e02m01ms9mR79Kly3Xzly5dalb/9fmWMBjc1L174+dzO3l5db7Tp9AuMM6ujfsHADenurpaq1at0rFjx3T27Fn961//Urdu3dS/f3/NmDFDjz76aIMdW1lwEYAr47kHoD3hmQcAAAC4rltWtFNRUaGXX35ZjzzyiL777junVYXrrVy5UqWlpVq+fLmioqIkXSm0mT17tjIzMzVp0iSnlYrXrVunU6dOKTY2VvHx8Y72JUuWaMuWLcrMzHT0I0mZmZnKycnR5MmTlZSU5PiHyJtvvqlVq1YpPT1d8+bNu1WXDAAAAABoQ5jAfm1MoHVdHh7uNw7hR6k1f+8+++wzbdq0SQkJCfLz82u19/mxqK2tk9XacIGhHzKZjK36O2O1Vspur221/ts7o9EgL6/OjLOLasr98/LqTCExANxAeXm53nnnHd17770aM2aMunfvrosXL+qjjz7Sc889p2nTpmnp0qWOPAsuAnB1PPcAtCc88wAAAADXdcuKdl577TVZrVYtXrxYL7zwQoPjNptNO3fuVGBgoFOhjdFoVHx8vPbs2SOLxeIo2qmrq1NGRoY8PDwUFxfn1NfcuXOVkZGhrVu3OvVlsVjk5uam+fPnO60cMHPmTG3YsEEZGRmaO3dug1UFAAAAAADtGxPYG8cE6NZXP8atxWarUk2NvdX6x63XnN+7lkxgv3z5sl566SXdd999io6OvmH+6kLExvyw0LD+z/Ly8uvmPT09m9V/fb6lLl++8TOstYsB7PbaJp0Hbg7j7Nq4fwBwc7p166aDBw+qY8eOTu3l5eX61a9+pc2bN2vmzJmOHVxZcBGAq+O5B6A94ZkHAAAAuK5b8k10bm6u3n77bS1cuFC9evVqNHP48GHV1NQ4/WW/XnBwsHr27Om0O8/p06d1/vx5DR06VO7uzitcent7a/DgwcrPz1d1dbUkqaqqSseOHVP//v3l6+vrlDeZTBoxYoRKS0t15syZm7xaAAAAAEBb0p4nsN/ov/qCgfoJtPx36/9r7WKo2tq6O36N/Ney/yea8nvXEhUVFSoqKtKRI0d09913a9CgQY7/6j+bGz58uAYNGqSvvvrK8SV/UVFRo/0VFRXJx8dHZrNZkpqUNxgMjgJJf39/GQwGFRcXXzNfnwMAAMD1GQyGBpM4pSs7vz700EOS5Ph7140WXJSuLJhY70YLLppMJm3dutWp/XoLLvbo0UMZGRmqq6u7yasG0J7x3APQnvDMAwAAAFzXTe+0U1lZqZdfflmhoaGKjIy8Zq7+C/b6L+5/KCAgQIcOHVJFRYXMZnOT8kePHtXZs2c1YMAAFRcXq7a29ppf4Nf3U1xcrH79+jX5+n6oQ4cb1znVr8rZ2qtz4tZztXvX2ufpKuMgud69AwAAwI9H/QT2oqIi3X333Y1mhg8fLknKyspiAjsAl9axY8drfob38ccf6/z585o8ebJMJpO6dOmiIUOGyGQyKScnp0H+5MmTKisrU3h4uKOtX79+8vHxUV5enqqqqpwW47l48aJOnDihkJAQderUSZLk7u6ukJAQ5efn69y5c06L8dTU1OjAgQPy8fFRYGDgLRoBAACA9qe6ulqffvqpjEajgoKCJLV8wcXRo0ffcMHFTp06NWnBxR07dujMmTM39d0tADSG5x6A9oRnHgAAAPDjd9NFO6tWrVJZWZneeuut6+Z+uNLwD129krDZbHbku3Tpct38pUuXmtV/fb4lDAY3de/e+Pk0xsurc4vfC3cW9+4KVxwHVzxnAAAA3FlMYAfQnri7u+vVV19t9NiTTz6p8+fP65VXXpGXl5ejfdy4cXr//fdlsVgcK3Pa7XalpKRIktNqnW5ubpo6darS0tK0du1ax8qdkrR69WrV1NQ45SUpMjJSR48e1euvv66kpCTHypzr16/XhQsXFBsb67RaJwAAAK6vsrJS6enpqqur04ULF7R371598803mj9/vvr06SOp7Sy4KN3ZRRdZYK/1sXCf67qd9649Pffa8jPvdr3HjxnPPNfFM69hXnLtZ15r9Xk7+/+x45nnurh3AAA0300V7Xz22WfatGmTEhISHCsCt2W1tXWyWitumDMaDfLy6iyrtVJ2e+1tODPcKq527+rPt7W4yjhIzbt3Xl6d+UcDAAAAHJjADgDXt2DBAuXm5mrx4sXav3+//Pz8lJ2drePHjysiIkJhYWFO+ZiYGO3evVtpaWk6ceKEgoODdfToUR04cEChoaGaMmWKU37q1KnasWOHtm3bprNnz2rYsGEqLCxUVlaWBg4cqJiYmNt5uQAAAC6vsrJSa9ascfxsMpm0cOFCzZw509HWFhZclNr+oouudr6tibFwXbfj3rWX515bf+ZJrnnOrYFxcF088xrPtwTPvPaDcXBd3DsAAJquxUU7ly9f1ksvvaT77rtP0dHRN8xf/Zf9xvzwL/P1f5aXl1837+np2az+6/Mtdfly0wsY7PbaZuXx48G9u8IVx8EVzxkAAACuhwnsANqT3r17y2KxKDk5WXv37lVWVpb8/PyUkJDQ6OeCHh4e2rRpk1avXq1du3YpJydHvXv3VlxcnOLi4mQ0Gp3yRqNRaWlpSktL0/bt27V+/Xp5e3trxowZmjt37jW//AcAAEDjvL29VVBQILvdrnPnzmnHjh1KTk7WkSNHlJKSIoOh7SxsdqcXXWSBvdbnaosu4t9u56KL7eW519afeRLPPZ55rotn3q13p595V/fdWtr77zrPPNfF4toAADRfi4t2KioqVFRUpKKiIt19992NZoYPHy5JysrKcmx7Wb+d5g8VFRXJx8dHZrNZkpqUNxgMjh1+/P39ZTAYVFxcfM18fQ4AAAAAgJvBBHYAbdHGjRuveczX11dJSUlN7qtr165atGiRFi1a1KS8u7u75s2bp3nz5jX5PQAAAHB9RqNRffv2VUxMjIxGo5KSkpSRkaGoqKg2s+Ci1LYXXXS1821NjIXrup33rj0899ryM09yzXNuDYyD6+KZ13i+pXjmtQ+Mg+vi3gEA0HQtLtrp2LGjIiMjGz328ccf6/z585o8ebJMJpO6dOmiIUOGyGQyKScnp0H+5MmTKisrU3h4uKOtX79+8vHxUV5enqqqquTu7u44dvHiRZ04cUIhISHq1KmTpCtf7IeEhCg/P1/nzp2Tr6+vI19TU6MDBw7Ix8dHgYGBLb1kAAAAAEA7wwR2AAAAAEBbUL8j7GeffaaoqCgWXATQ5vHcA9Ce8MwDAAAAftxavO+cu7u7Xn311Ub/69evnyTplVde0auvvqru3bvL09NT48aN05kzZ2SxWBz92O12paSkSJKioqIc7W5ubpo6dapsNpvWrl3r9N6rV69WTU2NU16SIiMjVVdXp9dff111dXWO9vXr1+vChQuaOnWq3NzcWnrJAAAAAAAAAAAAAOBySktLJcmx02tTFlwcPny4o+2HCy5e7XoLLn755Zc6d+6cU54FFwHcDjz3ALQnPPMAAACAH7cWF+20xIIFC9SrVy8tXrxYc+fO1WuvvaaoqCh99NFHioiIcFT914uJidHAgQOVlpammJgYrVq1StHR0dq8ebNCQ0M1ZcoUp/zUqVMVGhqqbdu26YknntCqVas0e/ZsrVq1SgMHDlRMTMztvFwAAAAAAAAAAAAAuC0KCwtVWVnZoP27775zLKI4atQoSWLBRQBtAs89AO0JzzwAAADAdXW4nW/Wu3dvWSwWJScna+/evcrKypKfn58SEhIUHR3dIO/h4aFNmzZp9erV2rVrl3JyctS7d2/FxcUpLi7OsTpAPaPRqLS0NKWlpWn79u1av369vL29NWPGDM2dO1ceHh6361IBAAAAAAAAAAAA4LbZsWOHNmzYoAceeEB9+/aV2WzWt99+qz179qi8vFzh4eEaP368I79gwQLl5uZq8eLF2r9/v/z8/JSdna3jx49fc8HF3bt3Ky0tTSdOnFBwcLCOHj2qAwcOXHPBxR07dmjbtm06e/ashg0bpsLCQmVlZbHgIoBbgucegPaEZx4AAADgulqlaGfjxo3XPObr66ukpKQm99W1a1ctWrRIixYtalLe3d1d8+bN07x585r8HgAAAAAAAAAAAADgyh5++GGVlJQoLy9PeXl5qqysVNeuXTV06FBFRERowoQJTnkWXATg6njuAWhPeOYBAAAAruu27rQDAAAAAAAAAAAAALj1QkJCFBIS0qzXsOAiAFfGcw9Ae8IzDwAAAHBdhjt9AgAAAAAAAAAAAAAAAAAAAAAAAEBbQ9EOAAAAAAAAAAAAAAAAAAAAAAAAcIt1uNMnAAAAAAAAAAAA0BrOnTunnTt3as+ePTp9+rQuXLig7t2768EHH9SsWbM0cODABq8pLCxUSkqKcnNzVVVVpaCgIEVHR+uXv/xlo+9RUlKi5ORk7du3T1arVf7+/oqKilJ0dLQMhoZrp1mtVq1evVq7du3ShQsX5Ovrq4kTJyo2NladOnW61UMAAAAAAAAAAACAO4iiHQAAAAAAAAAA0CZt2rRJ69atU2BgoEaPHq2uXbvqiy++0AcffKC//e1vWrdunX7605868gUFBZo2bZpqamoUHh6uHj16KCsrSwsXLtRXX32lOXPmOPVfUlKiyMhIlZWVaezYsfLz81N2drYSExNVUFCgxMREp7zNZtP06dN16tQpjRo1ShMnTlR+fr5SU1N15MgRpaeny2g03paxAQAAAAAAAAAAQOujaAcAAAAAAAAAALRJ9957r/70pz9p2LBhTu0ffvih5s2bp2XLlunDDz90tC9dulQVFRX64x//qJEjR0qSnn/+eT3xxBNKTU1VeHi4+vfv78ivXLlSpaWlWr58uaKioiRJdrtds2fPVmZmpiZNmqTQ0FBHft26dTp16pRiY2MVHx/vaF+yZIm2bNmizMxMRz8AAAAAAAAAAABwfYY7fQIAAAAAAAAAAACtYezYsQ0KdiTpscceU2BgoL788ktdvHhRklRYWKi8vDyFhoY6CnYkyd3dXbNnz5bdbtd7773naLfZbNq5c6cCAwOdCm2MRqOjIMdisTja6+rqlJGRIQ8PD8XFxTmdz9y5c2UymbR169Zbc+EAAAAAAAAAAAD4UaBoBwAAAAAAAAAAtDsdO3aUJHXo0EGSdPDgQUlSWFhYg2xYWJgMBoMjI0mHDx9WTU2N00469YKDg9WzZ0/l5uY62k6fPq3z589r6NChcnd3d8p7e3tr8ODBys/PV3V19c1fHAAAAAAAAAAAAH4UOtzpEwAAAMCPz7lz57Rz507t2bNHp0+f1oULF9S9e3c9+OCDmjVrlgYOHNjgNYWFhUpJSVFubq6qqqoUFBSk6Oho/fKXv2z0PUpKSpScnKx9+/bJarXK399fUVFRio6OlsHQsLbcarVq9erV2rVrly5cuCBfX19NnDhRsbGx6tSp060eAgAAAABAG/b555/r1KlTuueee+Tl5SVJKioqkiQFBAQ0yJvNZvXq1cuRuVG+vv3QoUOqqKiQ2WxuUv7o0aM6e/asBgwY0OJr69Dhxuu1GQxuLe6/qYxG1o1rDfXjyvi6Hu4dAAAAAAAAALRPFO0AAACggU2bNmndunUKDAzU6NGj1bVrV33xxRf64IMP9Le//U3r1q3TT3/6U0e+oKBA06ZNU01NjcLDw9WjRw9lZWVp4cKF+uqrrzRnzhyn/ktKShQZGamysjKNHTtWfn5+ys7OVmJiogoKCpSYmOiUt9lsmj59uk6dOqVRo0Zp4sSJys/PV2pqqo4cOaL09HQZjcbbMjYAAAAAANdWXl6uhIQEubm56cUXX3S022w2SZKHh0ejr/Pw8HAq2mlKvj5nNpsd+S5dulw3f+nSpeZcjhODwU3duzfe/+3m5dX5Tp9Cm8b4ui7uHQAAAAAAAAC0LxTtAAAAoIF7771Xf/rTnzRs2DCn9g8//FDz5s3TsmXL9OGHHzraly5dqoqKCv3xj3/UyJEjJUnPP/+8nnjiCaWmpio8PFz9+/d35FeuXKnS0lItX75cUVFRkiS73a7Zs2crMzNTkyZNUmhoqCO/bt06nTp1SrGxsYqPj3e0L1myRFu2bFFmZqajHwAAAAAAruX777/X3Llz9cUXX+i5555z+rdnW1BbWyerteKGOZPJKA8P91Y9F6u1UnZ7bau+R3tkNBrk5dWZ8XVBzbl3Xl6d2ZEHAAAAAAAAANoIinYAAADQwNixYxttf+yxx5SSkqIvv/xSFy9elLe3twoLC5WXl6ewsDBHwY4kubu7a/bs2Xr22Wf13nvv6YUXXpB0ZYXhnTt3KjAw0KnQxmg0Kj4+Xnv27JHFYnFMnKqrq1NGRoY8PDwUFxfndD5z585VRkaGtm7dStEOAAAAAOC6Ll++rPj4eO3bt09PP/10g11hr94ZpzE2m02enp7Nyl+dq/+zvLz8uvmr36MlLl++cSHH7SgGsNtrm3QuaBnG13Vx7wAAAAAAAACgfWGJJgAAADRLx44dJUkdOlyp/z548KAkKSwsrEE2LCxMBoPBkZGkw4cPq6amptHVjIODg9WzZ0/l5uY62k6fPq3z589r6NChcnd3XgXY29tbgwcPVn5+vqqrq2/+4gAAAAAAbdLly5c1f/58/f3vf9eTTz6phQsXNsgEBARIkoqKihocq6ioUGlpqSNzo3x9u4+Pj8xmc5PzBoNBfn5+zbgyAAAAAAAAAAAA/Jix0w4AAACa7PPPP9epU6d0zz33yMvLS9K/JxtdPXGpntlsVq9evZwmJF0vX99+6NAhVVRUyGw2Nyl/9OhRnT17VgMGDGjxtXXo0LR6doPBrcXv0RS3Y7Xj9qp+bBlj18O9AwAAwM2w2+1asGCB/vrXv+rxxx/XK6+80mhu+PDhkqTs7GzFxMQ4HcvOzlZtba2GDRvmaBsyZIhMJpNycnIa9HXy5EmVlZUpPDzc0davXz/5+PgoLy9PVVVVTgtTXLx4USdOnFBISIg6dep0U9cLAAAAAAAAAACAHw+KdgAAANAk5eXlSkhIkJubm1588UVHu81mkyR5eHg0+joPDw+nop2m5OtzZrPZke/Spct185cuXWrO5TgxGNzUvXvj/d9uXl6d7/QptHmMsevi3gEAAKC5amtrlZCQoA8++ECRkZFaunTpNbNBQUG6//77lZOTo08++UQjR46UJFVVVSk1NVVGo1FTpkxx5D09PTVu3Di9//77slgsioqKknSlSCglJUWSHG2S5ObmpqlTpyotLU1r165VfHy849jq1atVU1PjlAcAAAAAAAAAAIDro2gHAAAAN/T9999r7ty5+uKLL/Tcc88pNDT0Tp/SLVVbWyertaJJWZPJKA8P9xsHW8hqrZTdXttq/bdnRqNBXl6dGWMX1Jx75+XVmR15AAAA4LBmzRr95S9/kZeXl3r16qU1a9Y0yEREROiuu+6SJC1btkzTpk1TbGysJkyYIG9vb2VlZenMmTOaM2eO+vfv7/TaBQsWKDc3V4sXL9b+/fvl5+en7OxsHT9+XBEREQoLC3PKx8TEaPfu3UpLS9OJEycUHByso0eP6sCBAwoNDXUqCgIAAAAAAAAAAIDro2gHAAAA13X58mXFx8dr3759evrppzVnzhyn41fvjNMYm80mT0/PZuWvztX/WV5eft381e/REpcvN62Io7WLAez22iafC1qGMXZd3DsAAAA01zfffCNJslqtSk1NbTTz4IMPOop2Bg0apHfffVcpKSnavXu3qqqqFBQUpBUrVigiIqLBa3v37i2LxaLk5GTt3btXWVlZ8vPzU0JCgqKjoxvkPTw8tGnTJq1evVq7du1STk6Oevfurbi4OMXFxcloNN7CqwcAAAAAAABcT3V1tVatWqVjx47p7Nmz+te//qVu3bqpf//+mjFjhh599FG5ubk5vaakpETJycnat2+frFar/P39FRUVpejoaBkMDed5WK1Wx2d0Fy5ckK+vryZOnKjY2Fh16tSp0XNKS0vT9u3bde7cOfXo0UOPPvqonn/+eXl5ebXaWAAA2gaKdgAAAHBNly9f1vz58/X3v/9dTz75pBYuXNggExAQIEkqKipqcKyiokKlpaW67777mpSvb/fx8ZHZbG5y3mAwyM/PrxlXBgAAAABoD1asWKEVK1Y06zUDBgxodEeea/H19VVSUlKT8127dtWiRYu0aNGiZp0XAAAAAAAA0B6Ul5frnXfe0b333qsxY8aoe/fuunjxoj766CM999xzmjZtmpYuXerIl5SUKDIyUmVlZRo7dqxjN+zExEQVFBQoMTHRqX+bzabp06fr1KlTGjVqlCZOnKj8/HylpqbqyJEjSk9Pd1pcx263a9asWcrJydHQoUM1fvx4FRYWauPGjTpw4IA2b97sWJAWAIDGULQDAACARtntdi1YsEB//etf9fjjj+uVV15pNDd8+HBJUnZ2tmJiYpyOZWdnq7a2VsOGDXO0DRkyRCaTSTk5OQ36OnnypMrKyhQeHu5o69evn3x8fJSXl6eqqiq5u7s7jl28eFEnTpxQSEhIoyudAAAAAAAAAAAAAAAAwHV069ZNBw8eVMeOHZ3ay8vL9atf/UqbN2/WzJkzHYvArly5UqWlpVq+fLmioqIkXZnzMnv2bGVmZmrSpEkKDQ119LNu3TqdOnVKsbGxio+Pd7QvWbJEW7ZsUWZmpqMfScrMzFROTo4mT56spKQkxy4/b775platWqX09HTNmzevtYYDANAGNNzzDQAAAO1ebW2tEhIS9MEHHygyMtJphZIfCgoK0v3336+cnBx98sknjvaqqiqlpqbKaDRqypQpjnZPT0+NGzdOZ86ckcVicbTb7XalpKRIktOHH25ubpo6dapsNpvWrl3r9N6rV69WTU2NUx4AAAAAAAAAAAAAAACuyWAwNCjYkaQuXbrooYcekiQVFxdLurJrzs6dOxUYGOg0d8RoNDoKcq6em1JXV6eMjAx5eHgoLi7Oqf+5c+fKZDJp69atTu0Wi0Vubm6aP3++o2BHkmbOnKkePXooIyNDdXV1N3nVAIC2jJ12AAAA0MCaNWv0l7/8RV5eXurVq5fWrFnTIBMREaG77rpLkrRs2TJNmzZNsbGxmjBhgry9vZWVlaUzZ85ozpw56t+/v9NrFyxYoNzcXC1evFj79+93bE18/PhxRUREKCwszCkfExOj3bt3Ky0tTSdOnFBwcLCOHj2qAwcOKDQ01KkoCAAAAAAAAAAAAAAAAG1LdXW1Pv30UxmNRgUFBUmSDh8+rJqaGqeddOoFBwerZ8+eys3NdbSdPn1a58+f1+jRo+Xu7u6U9/b21uDBg5Wfn6/q6mp16tRJVVVVOnbsmPr37y9fX1+nvMlk0ogRI7Rjxw6dOXNG/fr1a4WrBgC0BRTtAAAAoIFvvvlGkmS1WpWamtpo5sEHH3QU7QwaNEjvvvuuUlJStHv3blVVVSkoKEgrVqxQREREg9f27t1bFotFycnJ2rt3r7KysuTn56eEhARFR0c3yHt4eGjTpk1avXq1du3apZycHPXu3VtxcXGKi4uT0Wi8hVcPAAAAAAAAAAAAAACAO6myslLp6emqq6vThQsXtHfvXn3zzTeaP3+++vTpI0kqKiqSJAUEBDTaR0BAgA4dOqSKigqZzeYm5Y8ePaqzZ89qwIABKi4uVm1trfz9/a+Zl67s/HOzRTsdOhhumDEaDU5//ti19nm6yjhIrnfv8G/cO9wKFO0AAACggRUrVmjFihXNes2AAQMa3ZHnWnx9fZWUlNTkfNeuXbVo0SItWrSoWecFAAAAAAAAAAAAAAAA11JZWek0D8VkMmnhwoWaOXOmo81ms0m6shhsY+rbbTabzGazI9+lS5fr5i9dutSs/uvzLWUwuKl798bPqTFe/z/27j8u6jrf+/9zZiRhHFBRhEtDUTxJnigztQXTrbajGx7dUNgrc5dtOxcFZpnVpZ7rrKVn2QPe2rMgGXJWu+pW7q7HUVy3H7prmJc/YMVAcdOEDqmpaxD6bRERwxm+f3iYnECBYUb4MI/77dbNfM9r3vP+fN59XsF83q/3JySoS5/XWxjxPBhxzLiKuUNXULQDAAAAAAAAAAAAAAAAAAAAoMcIDQ1VRUWFHA6HvvjiC73//vvKzs7WoUOHlJOTI7O59zz1wulsVl1dQ7txFotZISFBqqu7JIfDeRNG1jUt4/UVo5wHyXhzh290Zu5CQoJ4Ig/aRNEOAAAAAAAAAAAAAAAAAAAAgB7HYrFo2LBhSk1NlcVi0cqVK7V582YlJye7PUmnLd9+Uk7LnxcvXrxhfHBwsFt8e/23xHfFlSsdL+RwOJydiu+tjHgejDhmXMXcoSso5QIAAAAAAAAAAAAAAAAAAADQo8XHx0uSPvroI0nSiBEjJEknT55sM/7kyZMKCwuT1WrtcLzZbFZkZKQkafjw4TKbzfr888+vG98SBwDA9VC0AwAAAAAAAAAAAAAAAAAAAKBHq6mpkXT16TuSNG7cOAUEBKi4uLhV7LFjx1RbW6uJEye62kaOHKmwsDCVlZWpsbHRLf78+fM6evSoYmNj1bdvX0lSYGCgYmNj9dlnn+mLL75wi29qatL+/fsVFhamqKgobx4mAKCXoWgHAAAAAAAAAAAAAAAAAAAAQLerqqrSpUuXWrX/7W9/U05OjiRpypQpkqTg4GBNnz5dJ06ckN1ud8U6HA5XbHJysqvdZDJpzpw5qq+v15o1a9z6z83NVVNTk1u8JCUlJam5uVm/+tWv1Nzc7Gp/4403dO7cOc2ZM0cmk6lLxwwA6N36dPcAAAAAAAAAAAAAAAAAAAAAAOD999/Xm2++qXvuuUfDhg2T1WrV2bNntWvXLl28eFEJCQn6/ve/74pfvHixSkpK9NJLL2nv3r2KjIxUUVGRjhw5osTERMXHx7v1n5qaqp07dyo/P19Hjx5VTEyMysvLtX//fsXFxWn27Nlu8XPmzNH777+vrVu36tSpU5owYYKqqqpUWFio2267TampqTflvAAAjIuiHQAAAAAAAAAAAAAAAAAAAADd7v7771d1dbXKyspUVlamS5cuqX///ho/frwSExM1Y8YMt/jw8HDZ7XZlZ2dr9+7dKiwsVGRkpJYuXaqUlJRW/dtsNq1fv165ubnasWOHiouLFR4ervT0dKWnp8tisbjFWywW5efnKz8/X++8847eeOMNhYaG6kc/+pEWLlwom83m0/MBADA+inYAAAAAAAAAAAAAAAAAAAAAdLvY2FjFxsZ26j0RERFauXJlh+P79++vZcuWadmyZR2KDwwM1HPPPafnnnuuU+MCAECSzN09AAAAAAAAAAAAAAAAAAAAAAAAAKC34Uk7AAAAAAAAgB+5fPmy/v3f/11/+ctfdOrUKX311VcaMGCARo0apR/96Ef6h3/4B5lMJrf3VFdXKzs7W3v27FFdXZ2GDx+u5ORkpaSkyGxuvS9QXV2dcnNztWPHDp07d04RERGaOXOm0tLS1Ldv3zbHlJ+fr3feeUdffPGFBg0apH/4h3/Qs88+q5CQEJ+dCwAAAAAAAAAAAAAAfImiHQAAAACAX2PxOgB/c/HiRf3nf/6n7rzzTj3wwAMaOHCgzp8/rw8//FDPPPOM5s6dq+XLl7viq6urlZSUpNraWk2bNk2RkZEqKipSZmamKioqlJmZ6dZ/fX295s2bp8rKSk2ZMkUzZ87U4cOHlZeXp0OHDmndunWyWCyueIfDoaeeekrFxcUaP368vv/976uqqkpvv/229u/fr9/97ney2Ww36/QAAAAAAAAAAAAAAOA1FO0AAAAAAPwai9cB+JsBAwbowIEDuuWWW9zaL168qB/+8If63e9+p5/+9KcaMWKEJOmVV15RTU2NMjIylJycLOlqrpo/f74KCgo0a9YsxcXFufpZu3atKisrlZaWpkWLFrnaX375ZW3YsEEFBQWufiSpoKBAxcXF+sEPfqCVK1e6CiV//etf69///d+1bt06Pffcc746HQAAAAAAAAAAAAAA+Ezr7X8BAAAAAPAjLYvX3377bf385z/X888/r4yMDP3pT3/S6NGj9bvf/U4nT550xbcsXv/Xf/1XrVq1Si+++KLsdrvuv/9+18Lza127eH3dunV68cUX9dZbb+nRRx9VUVGRCgoK3OKvXbz+29/+Vi+++KLWrFmjF154QZWVlVq3bt1NOS8Aei+z2dyqYEeS+vXrp/vuu0+S9Pnnn0u6Wni4fft2RUVFuRXaWCwWV0GO3W53tTc3N2vz5s2y2WxKT09363/hwoUKCAjQpk2b3NrtdrtMJpOef/55tyeb/fSnP9WgQYO0efNmNTc3d/GoAQAAAAAAAAAAAAC4+Twu2rl8+bL+7d/+TXPnztV9992nO+64Q/fdd59SUlL0pz/9qc0b6dXV1Vq6dKkmT56s2NhYzZgxQ2+++aacTmebn1FXV6eMjAx997vf1R133KGHHnpIq1at0uXLl687plWrVumhhx7SHXfcoe9+97vKyMhQXV2dp4cJAAAAAOjlWLwOAFddvnxZf/7zn2WxWBQdHS1JOnjwoJqamtyepNMiJiZGgwcPVklJiavt+PHj+vLLLzV+/HgFBga6xYeGhmrs2LE6fPiw6/u9xsZG/eUvf9GoUaMUERHhFh8QEKB7771XNTU1OnHihJePFgAAAAAAAAAAAAAA3+vj6RsvXryo//zP/9Sdd96pBx54QAMHDtT58+f14Ycf6plnntHcuXO1fPlyV3x1dbWSkpJUW1uradOmKTIyUkVFRcrMzFRFRYUyMzPd+q+vr9e8efNUWVmpKVOmaObMmTp8+LDy8vJ06NAhrVu3ThaLxRXvcDj01FNPqbi4WOPHj9f3v/99VVVV6e2339b+/fv1u9/9TjabzdPDBQAAAAD4GW8uXp86dWq7i9f79u3bocXr77//vk6cOKGRI0f64KgB+JNLly5p3bp1am5u1rlz57R792799a9/1fPPP6+hQ4dKkutJYyNGjGizjxEjRqi0tFQNDQ2yWq0dii8vL9epU6c0evRoff7553I6nRo+fPh146WrxZNdyXt9+rS/d5HZbGo3pissFh567kst55fzbEzMHwAAAAAAAAAAAHorj4t2BgwYoAMHDrTajfjixYv64Q9/qN/97nf66U9/6rqx/sorr6impkYZGRmu3YgdDofmz5+vgoICzZo1y23R09q1a1VZWam0tDTXbsWS9PLLL2vDhg0qKChw29W4oKBAxcXF+sEPfqCVK1e6diP+9a9/rX//93/XunXr9Nxzz3l6uAAAAACAXs6fFq9LHVvAzgJa3/P1uTWbTR2aa/QcN/O6u3TpklavXu36e0BAgJYsWaKf/vSnrrb6+npJuu5mOC3t9fX1slqtrvh+/frdMP7ChQud6r8l3hNms0kDB7Y9npspJCSou4fgFzjPxsb8AQAAAAAAAAAAoLfxuGjHbDa3KtiRrt6Qv++++/Rf//Vf+vzzzzVixAjV19dr+/btioqKciu0sVgsWrRokXbt2iW73e4q2mlubtbmzZtls9mUnp7u1v/ChQu1efNmbdq0ya0vu90uk8mk559/3lWwI0k//elP9eabb2rz5s1auHCh22sAAAAAALTwl8XrUucXsLOA1rhstsD2g9Aj3YzrLjQ0VBUVFXI4HPriiy/0/vvvKzs7W4cOHVJOTo7M5t5R8OV0NquurqHduIAAi0+vmbq6S3I4nD7r399ZLGaFhARxng2qI/MXEhJEITEAAAAAAAAAAAAMx+Oineu5fPmy/vznP8tisSg6OlqSdPDgQTU1Nbk9SadFTEyMBg8erJKSElfb8ePH9eWXX2rq1KkKDHS/UR4aGqqxY8fq8OHDunz5svr27avGxkb95S9/0ahRoxQREeEWHxAQoHvvvVfvv/++Tpw40eWdiAEAAAAAvZO/LF6XOr6AnQXQvtdyjn2lvr5RTU0On/UP7+vMdeetBewWi0XDhg1TamqqLBaLVq5cqc2bNys5OdmtGLEt3y42bPnz4sWLN4wPDg52i2+v/5Z4T1250n4O83UxgMPh7NA40DWcZ2Nj/gAAAAAAAAAAANDbdLlo59KlS1q3bp2am5t17tw57d69W3/961/1/PPPa+jQoZKkkydPSpJGjBjRZh8jRoxQaWmpGhoaZLVaOxRfXl6uU6dOafTo0fr888/ldDo1fPjw68ZL0ueff97lop0+fdq/ed9yg59d/4zHaHPn63Ea5TxIxps7AAAA9Fz+sHhd6tgC9hYsoDUup7OZuTOo7rru4uPjJUkfffSRkpOTXd+rtXxf920nT55UWFiYrFarJHUo3mw2KzIyUpI0fPhwmc1mff7559eNb4kDAAAAAAAAAAAAAMBovFK0s3r1atffAwICtGTJEv30pz91tX170dK3XbsoyWq1uuL79et3w/gLFy50qv+WeE+ZzSYNHNj2mNriy51y4VvM3VVGPA9GHDMAAAB6LhavA/A3NTU1kq4WMErSuHHjFBAQoOLi4laxx44dU21trRISElxtI0eOVFhYmMrKytTY2Oj2FO3z58/r6NGjio2NVd++fSVJgYGBio2N1eHDh/XFF1+4PUW7qalJ+/fvV1hYmKKionxxuAAAAAAAAAAAAAAA+FSXi3ZCQ0NVUVEhh8OhL774Qu+//76ys7N16NAh5eTkyGzuPU+9cDqbVVfX0G6cxWJWSEiQ6uouyeFgN1sjMdrctYzXV4xyHqTOzV1ISJBHT+T54osvtH37du3atUvHjx/XuXPnNHDgQE2aNElPPfWUbrvttlbvqaqqUk5OjkpKStTY2Kjo6GilpKTokUceafMzqqurlZ2drT179qiurk7Dhw9XcnKyUlJS2syndXV1ys3N1Y4dO3Tu3DlFRERo5syZSktLcy2AAgAAgOdYvA6gN6qqqtLQoUMVFOT+ncLf/vY35eTkSJKmTJki6eqTvaZPn653331XdrtdycnJkiSHw+GKbWmTJJPJpDlz5ig/P19r1qzRokWLXK/l5uaqqanJLV6SkpKSVF5erl/96ldauXKlTCaTJOmNN97QuXPnlJaW5moDAAAAAAAAAAAAAMBIuly008JisWjYsGFKTU2VxWLRypUrtXnzZiUnJ7s9Sact335STsufFy9evGF8cHCwW3x7/bfEd8WVKx0vYHA4nJ2KR8/B3F1lxPPgyzGvX79ea9euVVRUlKZOnar+/fvr008/1Xvvvac//elPWrt2rb7zne+44isqKjR37lw1NTUpISFBgwYNUmFhoZYsWaLTp09rwYIFbv1XV1crKSlJtbW1mjZtmiIjI1VUVKTMzExVVFQoMzPTLb6+vl7z5s1TZWWlpkyZopkzZ+rw4cPKy8vToUOHtG7dOtfiUgAAAFwfi9cB+Jv3339fb775pu655x4NGzZMVqtVZ8+e1a5du3Tx4kUlJCTo+9//vit+8eLFKikp0UsvvaS9e/e6fl89cuSIEhMTXU8la5GamqqdO3cqPz9fR48eVUxMjMrLy7V//37FxcVp9uzZbvFz5szR+++/r61bt+rUqVOaMGGCqqqqVFhYqNtuu02pqak35bwAAAAAAAAAAAAAAOBtXivauVbLjfqPPvpIycnJGjFihCTp5MmTbcafPHlSYWFhslqtktSheLPZrMjISEnS8OHDZTab9fnnn183viUOADx155136je/+Y0mTJjg1r5t2zY999xzWrFihbZt2+ZqX758uRoaGvT6669r8uTJkqRnn31Wjz32mPLy8pSQkKBRo0a54l955RXV1NQoIyPDbfHn/PnzVVBQoFmzZikuLs4Vv3btWlVWViotLc1t8efLL7+sDRs2qKCgoNUCUAAAALTG4nUA/ub+++9XdXW1ysrKVFZWpkuXLql///4aP368EhMTNWPGDLf48PBw2e12ZWdna/fu3SosLFRkZKSWLl2qlJSUVv3bbDatX7/e9WTY4uJihYeHKz09Xenp6a02mLBYLMrPz1d+fr7eeecdvfHGGwoNDdWPfvQjLVy40LVhDwAAAAAAAAAAAAAARuOTop2amhpJct2AHzdunAICAlRcXNwq9tixY6qtrVVCQoKrbeTIkQoLC1NZWZkaGxsVGBjoeu38+fM6evSoYmNj1bdvX0lSYGCgYmNjdfjwYX3xxReKiIhwxTc1NWn//v0KCwtTVFSULw4XgJ+YNm1am+0PP/ywcnJy9Nlnn+n8+fMKDQ1VVVWVysrKFB8f7yrYka7mq/nz5+vpp5/Wli1b9MILL0i6+tSc7du3Kyoqyq3QxmKxaNGiRdq1a5fsdruraKe5uVmbN2+WzWZTenq623gWLlyozZs3a9OmTRTtAAAAdACL1wH4m9jYWMXGxnbqPREREVq5cmWH4/v3769ly5Zp2bJlHYoPDAzUc889p+eee65T4wIAAAAAAAAAAAAAoCfzuGinqqpKQ4cOVVBQkFv73/72N+Xk5EiSpkyZIkkKDg7W9OnT9e6778put7s9QaIl9tqF5SaTSXPmzFF+fr7WrFnj9gSJ3NxcNTU1tVqInpSUpPLycv3qV7/SypUrZTKZJElvvPGGzp07p7S0NFcbAHjbLbfcIknq0+dqWj1w4IAktdplvaXNbDa7YiTp4MGDampqcnuSTouYmBgNHjxYJSUlrrbjx4/ryy+/1NSpU90KGyUpNDRUY8eO1eHDh3X58mVXgSMAAADaxuJ1AAAAAAAAAAAAAAAAAL7gcdHO+++/rzfffFP33HOPhg0bJqvVqrNnz2rXrl26ePGiEhIS9P3vf98Vv3jxYpWUlOill17S3r17FRkZqaKiIh05ckSJiYmtFranpqZq586dys/P19GjRxUTE6Py8nLt379fcXFxmj17tlv8nDlz9P7772vr1q06deqUJkyYoKqqKhUWFuq2225Tamqqp4cKADf08ccfq7KyUnfccYdCQkIkSSdPnpQkjRgxolW81WrVkCFDXDHtxbe0l5aWqqGhQVartUPx5eXlOnXqlEaPHu3xsfXpY243xmz2bUGkxdL+GOCZlnPLOTYe5g4AAAAAAAAAAAAAAAAAAKDn87ho5/7771d1dbXKyspUVlamS5cuqX///ho/frwSExM1Y8YMt/jw8HDZ7XZlZ2dr9+7dKiwsVGRkpJYuXaqUlJRW/dtsNq1fv165ubnasWOHiouLFR4ervT0dKWnp8tisbjFWywW5efnKz8/X++8847eeOMNhYaG6kc/+pEWLlwom83m6aECwHVdvHhRS5culclk0osvvuhqr6+vl6Tr5h6bzeZWtNOR+JY4q9Xqiu/Xr98N4y9cuNCZw3FjNps0cGDb/d9MISFB7QehSzjHxsXcAQAAAADQvq1bt+qjjz7SkSNHVFlZqaamJr322mt66KGHWsU++OCDOnPmTJv9pKWladGiRa3aq6qqlJOTo5KSEjU2Nio6OlopKSl65JFH2uynurpa2dnZ2rNnj+rq6jR8+HAlJycrJSVFZjMbdAAAAAAAAAAAAPQmHhftxMbGKjY2tlPviYiI0MqVKzsc379/fy1btkzLli3rUHxgYKCee+45Pffcc50aFwB44uuvv9bChQv16aef6plnnlFcXFx3D8mrnM5m1dU1tBsXEGCRzRbos3HU1V2Sw+H0Wf/+zGIxKyQkiHNsQJ2Zu5CQIJ7IAwAAAADwa6tWrdKZM2cUGhqqwYMH6+zZszeMDw4O1k9+8pNW7RMmTGjVVlFRoblz56qpqUkJCQkaNGiQCgsLtWTJEp0+fVoLFixwi6+urlZSUpJqa2s1bdo0RUZGqqioSJmZmaqoqFBmZmbXDhYAAAAAAAAAAAA9isdFOwDgz65cuaJFixZpz549euKJJ1rdfL/2yThtqa+vV3BwcKfir41r+fPixYs3jL/2Mzxx5Ur7hRy+LgZwOJwdGgc8xzk2LuYOAAAAAID2ZWRkKCoqSkOHDtWrr76q1atX3zA+JCREzzzzTIf6Xr58uRoaGvT6669r8uTJkqRnn31Wjz32mPLy8pSQkKBRo0a54l955RXV1NQoIyNDycnJkiSHw6H58+eroKBAs2bN6nWbAwEAAAAAAAAAAPgztl0HgE66cuWKnn/+eX3wwQf68Y9/rCVLlrSKGTFihCTp5MmTrV5raGhQTU2NK6a9+Jb2sLAwWa3WDsebzWZFRkZ24sgAAAAAAACA3ic+Pl5Dhw71er9VVVUqKytTXFycq2BHkgIDAzV//nw5HA5t2bLF1V5fX6/t27crKirKVbAjSRaLRYsWLZIk2e12r48TAAAAAAAAAAAA3Ycn7QBAJzgcDi1evFh//OMf9eijj+pnP/tZm3ETJ06UJBUVFSk1NdXttaKiIjmdTk2YMMHVNm7cOAUEBKi4uLhVX8eOHVNtba0SEhJcbSNHjlRYWJjKysrU2NiowMBA12vnz5/X0aNHFRsbq759+3bpeAH4t61bt+qjjz7SkSNHVFlZqaamJr322mt66KGHWsU++OCDOnPmTJv9pKWluRYfXauqqko5OTkqKSlRY2OjoqOjlZKSokceeaTNfqqrq5Wdna09e/aorq5Ow4cPV3JyslJSUmQ2U4sOAAAAAPCOy5cva/PmzaqpqdGAAQN0zz336LbbbmsVd+DAAUlXi4K+LT4+Xmaz2RUjSQcPHlRTU1ObT9KJiYnR4MGDVVJS4sUjAQAAAAD0Fl988YW2b9+uXbt26fjx4zp37pwGDhyoSZMm6amnnmrz91Zf34+tq6tTbm6uduzYoXPnzikiIkIzZ85UWloa61UAAACAa1C0AwAd5HQ6tXTpUr333ntKSkrS8uXLrxsbHR2tu+++W8XFxdq3b59rp83Gxkbl5eXJYrFo9uzZrvjg4GBNnz5d7777rux2u2unTYfDoZycHEly233TZDJpzpw5ys/P15o1a9wWw+fm5qqpqcktHgA8sWrVKp05c0ahoaEaPHiwzp49e8P44OBg/eQnP2nVfm2RYouKigrNnTtXTU1NSkhI0KBBg1RYWKglS5bo9OnTWrBggVt8dXW1kpKSVFtbq2nTpikyMlJFRUXKzMxURUWFMjMzu3awAAAAAAD8t9raWv2f//N/3Nq+973vKSsrSyEhIa62lqdgX/tE7RZWq1VDhgxxe1L2jeJb2ktLS9XQ0OB64rYn+vRpf2MLs9nkcf8dZbGwwYYvtJxXzq/x3Iy5YyEnAH9D3gPgT9avX6+1a9cqKipKU6dOVf/+/fXpp5/qvffe05/+9CetXbtW3/nOd1zxvr4fW19fr3nz5qmyslJTpkzRzJkzdfjwYeXl5enQoUNat26dLBbLTTk3AAAAQE9H0Q4AdNDq1av1hz/8QSEhIRoyZIhWr17dKiYxMVG33nqrJGnFihWaO3eu0tLSNGPGDIWGhqqwsFAnTpzQggULNGrUKLf3Ll68WCUlJXrppZe0d+9e1xcgR44cUWJiYqsdO1NTU7Vz507l5+fr6NGjiomJUXl5ufbv36+4uDi3oiAA8ERGRoaioqI0dOhQvfrqq23mvWuFhITomWee6VDfy5cvV0NDg15//XVXYeOzzz6rxx57THl5eUpISHDLk6+88opqamqUkZHhVtg4f/58FRQUaNasWW3uVAwAAAAAQGfMnj1b9957r6Kjo3XLLbeooqJCq1atUmFhoV544QWtXbvWFVtfXy9JstlsbfZls9ncinY6Et8S52nRjtls0sCB/Tx6r7eFhAR19xB6Nc6vcfly7ljICcDfkPcA+JM777xTv/nNb1ptmLht2zY999xzWrFihbZt2+Zq9/X92LVr16qyslJpaWluG82+/PLL2rBhgwoKCthsFgAAAPhvFO0AQAf99a9/lXR1d6S8vLw2YyZNmuQq2hkzZow2btyonJwc7dy507VTU1ZWlhITE1u9Nzw8XHa7XdnZ2dq9e7cKCwsVGRmppUuXKiUlpVW8zWbT+vXrXTs1FRcXKzw8XOnp6UpPT+cLXwBd9u1iQW+pqqpSWVmZ4uPjXV8QS1JgYKDmz5+vp59+Wlu2bNELL7wg6epNru3btysqKsrti12LxaJFixZp165dstvtFO0AAAAAALrs2ws177nnHq1bt04//OEPtXv3bh0+fFh33nlnN42ufU5ns+rqGtqNCwiwyGYL9OlY6uouyeFw+vQz/JHFYlZISBDn14A6M3chIUEePZGHhZwA/A15D4A/mTZtWpvtDz/8sHJycvTZZ5/p/PnzCg0N9fn92ObmZm3evFk2m03p6elu41m4cKE2b96sTZs2kfMAAACA/0bRDgB0UFZWlrKysjr1ntGjR7f7ZIprRUREaOXKlR2O79+/v5YtW6Zly5Z1alwA4AuXL1/W5s2bVVNTowEDBuiee+7Rbbfd1iruwIEDktouCoqPj5fZbHbFSNLBgwfV1NTUZlFOTEyMBg8erJKSEi8eCQAAAAAA37jlllv0gx/8QJ988okOHTrkKtq59sk4bamvr1dwcLDr7x2JvzbOU1eutF/I4UkxQGc5HM4OjQWe4fwaly/njoWcAPwNeQ8ArrrlllskSX36XF0K6Ov7scePH9eXX36pqVOnKjDQfUOI0NBQjR07VocPH9bly5fVt2/frh8gAAAAYHAU7QAAAMAramtr9X/+z/9xa/ve976nrKwshYSEuNpOnjwpSRoxYkSrPqxWq4YMGeKKaS++pb20tFQNDQ2yWq0ej79Pn44tWDKbTR5/RkfcjIVT/qrl3HKOjYe5AwAAQHcbOHCgJKmxsdHV1vJ76rW/w7ZoaGhQTU2N7rrrrg7Ft7SHhYV16XdbALgeFnIC8De9Ne915F6Gr75PvRnfz/r7d8B8F25c3Tl3H3/8sSorK3XHHXe47sn6+n5sR+LLy8t16tQpjR492uNj686c56s+b2b/PR05z7iYOwAAOo+iHQAAAHTZ7Nmzde+99yo6Olq33HKLKioqtGrVKhUWFuqFF17Q2rVrXbHt7Rxss9ncviTuSHxLnKcLm8xmkwYO7OfRe70tJCSou4fQ63GOjYu5AwAAQHf5+OOPJUlDhw51tU2cOFGSVFRUpNTUVLf4oqIiOZ1OTZgwwdU2btw4BQQEqLi4uFX/x44dU21trRISEnwxfAB+rjcv5JR69wJ2FsGxINDIWMDeOr6rea+z9zKM+H2qEcfsC5wH47rZc3fx4kUtXbpUJpNJL774oqvd1/djW+L79Ws7J7XEX7hwoTOH44ac5z84D8bF3AEA0HEU7QAAAKDLFixY4Pb3e+65R+vWrdMPf/hD7d69W4cPH9add97ZTaNrn9PZrLq6hg7FBgRYZLMFth/oobq6S3I4nD7r359ZLGaFhARxjg2oM3MXEhLEIg4AAAB45OTJkxo8eHCrRUfFxcXasGGDgoODNWXKFFd7dHS07r77bhUXF2vfvn2aPHmypKtP48nLy5PFYtHs2bNd8cHBwZo+fbreffdd2e12JScnS5IcDodycnIkydUGAN7SmxdySr1/MafRxutLnAvjYgG7e3xX8l5H72X46rvwln59yd+/v+c+hnF1x32Mr7/+WgsXLtSnn36qZ555ps0ngxlZd+e8a/v2FX+/1sl5xsW9WwAAOo+iHQAAAPjELbfcoh/84Af65JNPdOjQIVfRzrU3stpSX1+v4OBg1987En9tnKeuXOnYF4G+/kLJ4XB2eCzwDOfYuJg7AAAAeMJut6u0tFSS9Mknn0iS3nrrLX3wwQeSpKSkJE2YMEEffvihVq1apUmTJmnYsGG65ZZb9Omnn2rfvn3q06ePfv7zn6t///5ufa9YsUJz585VWlqaZsyYodDQUBUWFurEiRNasGCBRo0a5Ra/ePFilZSU6KWXXtLevXsVGRmpoqIiHTlyRImJiYqPj78JZwSAv+jtCzml7l/MyUJO32Mxp3GxgN03OvP9qBG/TzXimH2B82BcN2vurly5okWLFmnPnj164oknWm2w6Ov7sS1/Xrx48Ybx136GJ8h5/oHzYFzMHQAAHUfRDgAAAHxm4MCBkq7uMtxixIgRkuS2Y12LhoYG1dTU6K677upQfEt7WFiYrFar18YNAAAAAOg9SktLtWXLFre2/fv3u/590qRJmjBhgsaPH68HHnhAR44c0YEDB/T1119r0KBB+sd//Ef90z/9k26//fZWfY8ZM0YbN25UTk6Odu7cqcbGRkVHRysrK0uJiYmt4sPDw2W325Wdna3du3ersLBQkZGRWrp0qVJSUrx/8AD8lr8s5JR692JOo43XlzgXxsUCdvd4b+Q9AP7typUrev755/XBBx/oxz/+sZYsWdIqxtf3YzsSbzabFRkZ2YkjAwAAAHovinYAAADgMx9//LEkaejQoa62iRMnSpKKioqUmprqFl9UVCSn06kJEya42saNG6eAgAAVFxe36v/YsWOqra1VQkKCL4YPAAAAAOgFsrKylJWV1W7cnXfeqV/96led7n/06NFavXp1h+MjIiK0cuXKTn8OAHQUCzkB+BvyHgB/4XA4tHjxYv3xj3/Uo48+qp/97Gdtxvn6fuzIkSMVFhamsrIyNTY2KjAw0PXa+fPndfToUcXGxqpv375dOl4AAACgt+j684UBAADg106ePNnmznHFxcXasGGDgoODNWXKFFd7dHS07r77bhUXF2vfvn2u9sbGRuXl5clisWj27Nmu9uDgYE2fPl0nTpyQ3W53tTscDuXk5EiSkpOTfXBkAAAAAAAAgLF4spDz2zxdyNnSp9R6Iee1WMgJwJvIewD8hdPp1NKlS/Xee+8pKSlJy5cvv26sr+/HmkwmzZkzR/X19VqzZo3bZ+fm5qqpqYn7twAAAMA1eNIOAAAA2mS321VaWipJ+uSTTyRJb731lj744ANJUlJSkiZMmKAPP/xQq1at0qRJkzRs2DDdcsst+vTTT7Vv3z716dNHP//5z9W/f3+3vlesWKG5c+cqLS1NM2bMUGhoqAoLC3XixAktWLBAo0aNcotfvHixSkpK9NJLL2nv3r2KjIxUUVGRjhw5osTERMXHx9+EMwIAAAAAAAD0XF1ZyDl58mRJ7S/kfPfdd2W3212LMNtbyJmfn681a9Zo0aJFrtdYyAnAW8h7APzJ6tWr9Yc//EEhISEaMmRIm098TUxM1K233irJ9/djU1NTtXPnTuXn5+vo0aOKiYlReXm59u/fr7i4OLecCgAAAPg7inYAAADQptLSUm3ZssWtbf/+/a5/nzRpkiZMmKDx48frgQce0JEjR3TgwAF9/fXXGjRokP7xH/9R//RP/6Tbb7+9Vd9jxozRxo0blZOTo507d6qxsVHR0dHKyspSYmJiq/jw8HDZ7XZlZ2dr9+7dKiwsVGRkpJYuXaqUlBTvHzwAAAAAAABgMCzkBOBvyHsA/Mlf//pXSVJdXZ3y8vLajJk0aZIr5/n6fqzNZtP69euVm5urHTt2qLi4WOHh4UpPT1d6erosFosXjx4AAAAwNop2AAAA0KasrCxlZWW1G3fnnXfqV7/6Vaf7Hz16dJs30K4nIiJCK1eu7PTnAAAAAACA3sFsNslsNnm9X6ezWU5ns9f7BW42FnIC8DfkPQD+pKP3bq/l6/ux/fv317Jly7Rs2bJOjQsAAADwNxTtAAAAAAAAAAAAoEczm00aMMAqi8Xs9b4dDqe++qqBwh0YHgs5Afgb8h4AAAAAADACinYAAAAAAAAAAADQo5nNJlksZv3yN6U6XX3Ba/3eGh6sF+fdI7PZRNEOAAAAAAAAAADwOop2AAAAAAAAAAAAYAinqy+o6szfunsYAAAAAAAAAAAAHWLu7gEAAAAAAAAAAAAAAAAAAAAAAAAAvQ1P2gEAAAAAAAAAAIBXWSze3TfO2/0BAAAAAAAAAADcDBTtAAAAAAAAAAAAwCsGBPeV09mskJCg7h4KAAAAAAAAAABAt6NoBwAAAAAAAAAAAF5hCwqQ2WzSL39TqtPVF7zW7/iYIUpJGOu1/gAAAAAAANAzffHFF9q+fbt27dql48eP69y5cxo4cKAmTZqkp556Srfddlur91RVVSknJ0clJSVqbGxUdHS0UlJS9Mgjj7T5GdXV1crOztaePXtUV1en4cOHKzk5WSkpKTKbWz/xua6uTrm5udqxY4fOnTuniIgIzZw5U2lpaerbt6+3TwEAoJehaAcAAAAAAAAAAABedbr6gqrO/M1r/d06xOa1vgAAAAAAANBzrV+/XmvXrlVUVJSmTp2q/v3769NPP9V7772nP/3pT1q7dq2+853vuOIrKio0d+5cNTU1KSEhQYMGDVJhYaGWLFmi06dPa8GCBW79V1dXKykpSbW1tZo2bZoiIyNVVFSkzMxMVVRUKDMz0y2+vr5e8+bNU2VlpaZMmaKZM2fq8OHDysvL06FDh7Ru3TpZLJabcm4AAMZE0Q4AAAAAAAAAAAAAAAAAAACAbnfnnXfqN7/5jSZMmODWvm3bNj333HNasWKFtm3b5mpfvny5Ghoa9Prrr2vy5MmSpGeffVaPPfaY8vLylJCQoFGjRrniX3nlFdXU1CgjI0PJycmSJIfDofnz56ugoECzZs1SXFycK37t2rWqrKxUWlqaFi1a5Gp/+eWXtWHDBhUUFLj6AQCgLa2f4QYAAAAAAAAAAAAAAAAAAAAAN9m0adNaFexI0sMPP6yoqCh99tlnOn/+vCSpqqpKZWVliouLcxXsSFJgYKDmz58vh8OhLVu2uNrr6+u1fft2RUVFuRXaWCwWV0GO3W53tTc3N2vz5s2y2WxKT093G8/ChQsVEBCgTZs2eefAAQC9FkU7AAAAAAAAAAAAAAAAAAAAAHq0W265RZLUp08fSdKBAwckSfHx8a1i4+PjZTabXTGSdPDgQTU1Nbk9SadFTEyMBg8erJKSElfb8ePH9eWXX2r8+PEKDAx0iw8NDdXYsWN1+PBhXb58uesHBwDotfp09wAAAAAAAAAAAAAAAAAAAAAA4Ho+/vhjVVZW6o477lBISIgk6eTJk5KkESNGtIq3Wq0aMmSIK6a9+Jb20tJSNTQ0yGq1dii+vLxcp06d0ujRoz0/OEl9+rT/HAaLxez2Z0/n63Ea5TxIxps7fIO5gzdQtAMAAAAAAAAAAAAAAAAAAACgR7p48aKWLl0qk8mkF1980dVeX18vSbLZbG2+z2azuRXtdCS+Jc5qtbri+/Xrd8P4CxcudOZwWjGbTRo4sO3PaEtISFCXPq+3MOJ5MOKYcRVzh66gaAcAAAAAAAAAAAAAAAAAAABAj/P1119r4cKF+vTTT/XMM88oLi6uu4fkdU5ns+rqGtqNs1jMCgkJUl3dJTkczpswsq5pGa+vGOU8SMabO3yjM3MXEhLEE3nQJop2AAAAAAAAAAAAAAAAAAAAAPQoV65c0aJFi7Rnzx498cQTWrBggdvr1z4Zpy319fUKDg7uVPy1cS1/Xrx48Ybx136Gp65c6Xghh8Ph7FR8b2XE82DEMeMq5g5dQSkXAAAAAAAAAAAAAAAAAAAAgB7jypUrev755/XBBx/oxz/+sZYsWdIqZsSIEZKkkydPtnqtoaFBNTU1rpj24lvaw8LCZLVaOxxvNpsVGRnZiSMDAPgbinYAAAAAAAAAP/LFF1/ozTff1OOPP67vfve7uuOOOzRlyhS98MILqqysbPM9VVVVeuaZZ3Tvvffqrrvu0uzZs/X73//+up9RXV2tpUuXavLkyYqNjdWMGTP05ptvyulse/epuro6ZWRkuMbz0EMPadWqVbp8+bI3DhkAAAAAAAAAABiIw+HQ4sWL9cc//lGPPvqofvazn7UZN3HiRElSUVFRq9eKiorkdDo1YcIEV9u4ceMUEBCg4uLiVvHHjh1TbW2tq09JGjlypMLCwlRWVqbGxka3+PPnz+vo0aOKjY1V3759PTpOAIB/oGgHAAAAAODXWLwOwN+sX79emZmZOnv2rKZOnarHH39cY8eO1Xvvvac5c+boz3/+s1t8RUWFkpOTtWvXLt1///2aN2+eLl68qCVLlmj16tWt+q+urlZSUpK2bt2qCRMm6Cc/+Yn69u2rzMxM/cu//Eur+Pr6es2bN09vv/22/u7v/k6PP/64hg4dqry8PKWlpcnhcPjsXAAAAAAAAAAAgJ7F6XRq6dKleu+995SUlKTly5dfNzY6Olp33323iouLtW/fPld7Y2Oj8vLyZLFYNHv2bFd7cHCwpk+frhMnTshut7vaHQ6HcnJyJEnJycmudpPJpDlz5qi+vl5r1qxx++zc3Fw1NTW5xQMA0JY+3T0AAAAAAAC60/r167V27VpFRUVp6tSp6t+/vz799FO99957+tOf/qS1a9fqO9/5jiu+oqJCc+fOVVNTkxISEjRo0CAVFhZqyZIlOn36tBYsWODWf8vi9draWk2bNk2RkZEqKipSZmamKioqlJmZ6Rbfsni9srJSU6ZM0cyZM3X48GHl5eXp0KFDWrdunSwWy005NwB6pzvvvFO/+c1v3HaWk6Rt27bpueee04oVK7Rt2zZX+/Lly9XQ0KDXX39dkydPliQ9++yzeuyxx5SXl6eEhASNGjXKFf/KK6+opqZGGRkZrhtVDodD8+fPV0FBgWbNmqW4uDhX/Nq1a1VZWam0tDQtWrTI1f7yyy9rw4YNKigo4IYXAAAA/JLF4v09OJ3OZjmdzV7vFwC8gbwHwJ+Q84DrW716tf7whz8oJCREQ4YMaXMDscTERN16662SpBUrVmju3LlKS0vTjBkzFBoaqsLCQp04cUILFixwu4chSYsXL1ZJSYleeukl7d2713X/9siRI0pMTFR8fLxbfGpqqnbu3Kn8/HwdPXpUMTExKi8v1/79+xUXF+dWFAQAQFs8Ltr54osvtH37du3atUvHjx/XuXPnNHDgQE2aNElPPfWUbrvttlbvqaqqUk5OjkpKStTY2Kjo6GilpKTokUceafMzqqurlZ2drT179qiurk7Dhw9XcnKyUlJSZDa3/qG1rq5Oubm52rFjh86dO6eIiAjNnDlTaWlpPHoOAAAAANAmFq8D8DfTpk1rs/3hhx9WTk6OPvvsM50/f16hoaGqqqpSWVmZ4uPjXTlPkgIDAzV//nw9/fTT2rJli1544QVJVwsPt2/frqioKLdcZbFYtGjRIu3atUt2u92V95qbm7V582bZbDalp6e7jWfhwoXavHmzNm3aRN4DAACAXxkQ3FdOZ7NCQoK83rfD4dRXXzWwmBNAj0LeA+BPyHlA+/76179KuromOC8vr82YSZMmuYp2xowZo40bNyonJ0c7d+50rU/OyspSYmJiq/eGh4fLbrcrOztbu3fvVmFhoSIjI7V06VKlpKS0irfZbFq/fr1rfXJxcbHCw8OVnp6u9PR0NlwEALTL46IddiIGAAAAAPQGLF4HgG/ccsstkqQ+fa5+bXjgwAFJarWrXEub2Wx2xUjSwYMH1dTU5FaM2CImJkaDBw9WSUmJq+348eP68ssvNXXqVAUGBrrFh4aGauzYsTp8+LAuX77MpjwAAADwG7agAJnNJv3yN6U6XX3Ba/3eGh6sF+fdI7PZxEJOAD0KeQ+APyHnAe3LyspSVlZWp94zevToNp/Icz0RERFauXJlh+P79++vZcuWadmyZZ0aFwAAUheKdtiJGAAAAADQ27F4HYA/+fjjj1VZWak77rhDISEhkqSTJ09KkkaMGNEq3mq1asiQIa6Y9uJb2ktLS9XQ0CCr1dqh+PLycp06dUqjR4/2+Nj69Gn91O5vM5tNHvffERZL+2OA51rOL+fZmJg/AADadrr6gqrO/K27hwEANw15D4A/IecBAAD4D4+LdtiJGAAAAADQm/XmxetSxxaws4DW93x9bs1mU4fmGj1Hd113Fy9e1NKlS2UymfTiiy+62uvr6yVJNputzffZbDa3vNeR+JY4q9Xqiu/Xr98N4y9c8HzHSbPZpIED2+7/ZgoJCeruIfgFzrOxMX8AAAAAAAAAAADobTwu2rkRdiIGAAAAABhZb168LnV+ATsLaI3LZgtsPwg90s287r7++mstXLhQn376qZ555pk2v5MzMqezWXV1De3GBQRYfHrN1NVdksPh9Fn//s5iMSskJIjzbFAdmb+QkCAKiQEAAAAAAAAAAGA4Xi/aYSdidiI2MqPNna/HaZTzIBlv7gAAANBz9fbF61LHF7CzANr3Ws6xr9TXN6qpyeGz/uF9nbnuvLGA/cqVK1q0aJH27NmjJ554QgsWLHB7/driwrbU19crODi4U/HXxrX8efHixRvGX/sZnrhypf0c5uvvFBwOZ4fGga7hPBsb8wcAAAAAAAAAAIDexqtFO+xE7I6diI2LubvKiOfBiGMGAABAz+Evi9elji1gb8ECWuNyOpuZO4O6GdfdlStX9Pzzz+uDDz7Qj3/8Yy1ZsqRVTMsmOdd+d9eioaFBNTU1uuuuuzoU39IeFhYmq9Xa4Xiz2azIyMhOHBkAAAAAAAAAAAAAAD2D14p22In4G+xEbFxGmztf78hslPMg3fydiAEAAND7sHgdgD9xOBxavHix/vjHP+rRRx/Vz372szbjJk6cKEkqKipSamqq22tFRUVyOp2aMGGCq23cuHEKCAhQcXFxq76OHTum2tpaJSQkuNpGjhypsLAwlZWVqbGxUYGBga7Xzp8/r6NHjyo2NlZ9+/bt0vECAAAAAAAAAAAAANAdvFK0w07EbWMnYuNi7q4y4nkw4pgBAADQ/Vi8DsCfOJ1OLV26VO+9956SkpK0fPny68ZGR0fr7rvvVnFxsfbt26fJkydLkhobG5WXlyeLxaLZs2e74oODgzV9+nS9++67stvtSk5OlnQ1z+bk5EiSq02STCaT5syZo/z8fK1Zs0aLFi1yvZabm6umpia3eAAAAAAAAAAAAAAAjKTLRTvsRAwAAAAAMDIWrwPwN6tXr9Yf/vAHhYSEaMiQIVq9enWrmMTERN16662SpBUrVmju3LlKS0vTjBkzFBoaqsLCQp04cUILFizQqFGj3N67ePFilZSU6KWXXtLevXsVGRmpoqIiHTlyRImJiYqPj3eLT01N1c6dO5Wfn6+jR48qJiZG5eXl2r9/v+Li4tzyKgB4YuvWrfroo4905MgRVVZWqqmpSa+99poeeuihNuOrqqqUk5OjkpISNTY2Kjo6WikpKXrkkUfajK+urlZ2drb27Nmjuro6DR8+XMnJyUpJSZHZ3PqJ33V1dcrNzdWOHTt07tw5RUREaObMmUpLS6M4GwAAAAAAAAAAoJfpUtEOOxEDAAAAAIyOxesA/M1f//pXSVcXjefl5bUZM2nSJFfeGzNmjDZu3KicnBzt3LnTtYA9KytLiYmJrd4bHh4uu92u7Oxs7d69W4WFhYqMjNTSpUuVkpLSKt5ms2n9+vWuBezFxcUKDw9Xenq60tPTZbFYvHj0APzRqlWrdObMGYWGhmrw4ME6e/bsdWMrKio0d+5cNTU1KSEhQYMGDVJhYaGWLFmi06dPa8GCBW7x1dXVSkpKUm1traZNm+b6WS8zM1MVFRXKzMx0i6+vr9e8efNUWVmpKVOmaObMmTp8+LDy8vJ06NAhrVu3jrwHAAAAAAAAAADQi3hctMNOxAAAAL0bOxED8BcsXgfgb7KyspSVldWp94wePbrNosbriYiI0MqVKzsc379/fy1btkzLli3r1LgAoCMyMjIUFRWloUOH6tVXX71hPlu+fLkaGhr0+uuvu+5lPPvss3rssceUl5enhIQEtyLtV155RTU1NcrIyHC7lzF//nwVFBRo1qxZiouLc8WvXbtWlZWVSktLc7uX8fLLL2vDhg0qKCjgfgYAAAAAAAAAAEAv4nHRDjsRAwAA9G7sRAzAX7B4HQAAoHf79v2E66mqqlJZWZni4+NdBTuSFBgYqPnz5+vpp5/Wli1b9MILL0i6+rvq9u3bFRUV5VZoY7FYtGjRIu3atUt2u91VtNPc3KzNmzfLZrMpPT3d7bMXLlyozZs3a9OmTRTtAAAAAAAAAAAA9CIeF+2wEzEAAEDvxk7EAAAAAAB/cuDAAUltF/nEx8fLbDa7YiTp4MGDampqcvv9tUVMTIwGDx6skpISV9vx48f15ZdfaurUqQoMDHSLDw0N1dixY3X48GFdvnyZJ8oCAAAAAAAAAAD0Eh4X7bATMQAAQO/GTsQAAAAAAH9y8uRJSdKIESNavWa1WjVkyBBXTHvxLe2lpaVqaGiQ1WrtUHx5eblOnTql0aNHe3wcffqY240xm00e999bWSztn7eeoGWcRhkvvsHcAQAAAAAAAIB/8rhoBwAAAJDYiRgAAAAA0DvU19dLkmw2W5uv22w2t6KdjsS3xFmtVld8v379bhh/4cIFD0Z/ldls0sCBbfePGwsJCeruIXSK0caLbzB3AAAAAAAAAOBfKNoBAABAl/jTTsSS73cjZrdV32FHW+Ni7gAAAICOcTqbVVfX0G5cQIBFNltgu3H+pK7ukhwOZ3cPo10Wi1khIUGGGS++0Zm5CwkJ4ndgAAAAAAAAAOglKNoBAABAl7ATsXex26rvcY6Ni7kDAACAL137+2hb6uvrFRwc3Kn4a+Na/rx48eIN46/9DE9cudJ+IQfFAK05HM4OnbuewmjjxTeYOwAAAAAAAADwLxTtAAAAwO91dCdiyfe7EbNTru+wG7FxsRsxAAAAboaWJ7xeu/FEi4aGBtXU1Oiuu+7qUHxLe1hYmKxWa4fjzWazIiMjPT8IAAAAAAAAAAAA9CgU7QAAAKBL/GknYsn3uxGz26rvcY6Ni7kDAACAL02cOFGSVFRUpNTUVLfXioqK5HQ6NWHCBFfbuHHjFBAQoOLi4lZ9HTt2TLW1tUpISHC1jRw5UmFhYSorK1NjY6MCA7/ZEOL8+fM6evSoYmNj1bdvX28fGgAAAAAAAAAAALoJ2w8DAACgSzqyE3FLTHvxLe3sRAwAAAAAuNmio6N19913q7i4WPv27XO1NzY2Ki8vTxaLRbNnz3a1BwcHa/r06Tpx4oTsdrur3eFwKCcnR5KUnJzsajeZTJozZ47q6+u1Zs0at8/Ozc1VU1OTWzwAAAAAAAAAAACMjyftAAAAoEvYiRgAAAAA0JPZ7XaVlpZKkj755BNJ0ltvvaUPPvhAkpSUlOT6vXXFihWaO3eu0tLSNGPGDIWGhqqwsFAnTpzQggULNGrUKLe+Fy9erJKSEr300kvau3evIiMjVVRUpCNHjigxMVHx8fFu8ampqdq5c6fy8/N19OhRxcTEqLy8XPv371dcXJxbURAAAAAAAAAAAACMjyftAAAAoEvYiRgAAAAA0JOVlpZqy5Yt2rJli44dOyZJ2r9/v6vt888/d8WOGTNGGzdu1He/+13t3LlT69evl9VqVVZWlp555plWfYeHh8tut2vWrFkqKSnRm2++qUuXLmnp0qX6xS9+0SreZrNp/fr1+tGPfqSKigq98cYbOnPmjNLT0/Uf//EfslgsvjsRAAAAAAAAAAAAuOl40g4AAADaxE7EAAAAAIDeICsrS1lZWR2OHz16tFavXt3h+IiICK1cubLD8f3799eyZcu0bNmyDr8HAAAAAAAAAAAAxkTRDgAAANrUshPxtfbv3+/690mTJrmKdlp2Is7JydHOnTvV2Nio6OhoZWVlKTExsVXfLTsRZ2dna/fu3SosLFRkZKSWLl2qlJSUVvEtOxHn5uZqx44dKi4uVnh4uNLT05Wens5OxAAAAAAAAAAAAAAAAAAAoMehaAcAAABtYidiAAAAAAAAAAAAAAAAAAAAz5m7ewAAAAAAAAAAAAAAAAAAAAAAAABAb0PRDgAAAAAAAAAAAAAAAAAAAAAAAOBlFO0AAAAAAAAAAAAAAAAAAAAAAAAAXtanuwcAAEaydetWffTRRzpy5IgqKyvV1NSk1157TQ899FCb8VVVVcrJyVFJSYkaGxsVHR2tlJQUPfLII23GV1dXKzs7W3v27FFdXZ2GDx+u5ORkpaSkyGxuXWdZV1en3Nxc7dixQ+fOnVNERIRmzpyptLQ09e3b15uHDgAAAAAAAAAAAAAAAAAAAADoBIp2AKATVq1apTNnzig0NFSDBw/W2bNnrxtbUVGhuXPnqqmpSQkJCRo0aJAKCwu1ZMkSnT59WgsWLHCLr66uVlJSkmprazVt2jRFRkaqqKhImZmZqqioUGZmplt8fX295s2bp8rKSk2ZMkUzZ87U4cOHlZeXp0OHDmndunWyWCw+OQ8AAAAAAAAAAAAAAAAAAAAAgBujaAcAOiEjI0NRUVEaOnSoXn31Va1evfq6scuXL1dDQ4Nef/11TZ48WZL07LPP6rHHHlNeXp4SEhI0atQoV/wrr7yimpoaZWRkKDk5WZLkcDg0f/58FRQUaNasWYqLi3PFr127VpWVlUpLS9OiRYtc7S+//LI2bNiggoICVz8AAAAAAAAAAAAAAAAAAAAAgJvL3N0DAAAjiY+P19ChQ9uNq6qqUllZmeLi4lwFO5IUGBio+fPny+FwaMuWLa72+vp6bd++XVFRUW6FNhaLxVWQY7fbXe3Nzc3avHmzbDab0tPT3T574cKFCggI0KZNmzw+TgAAAAAAAAAAAAAAAAAAAABA11C0AwA+cODAAUlXi3y+LT4+Xmaz2RUjSQcPHlRTU5Pbk3RaxMTEaPDgwSopKXG1HT9+XF9++aXGjx+vwMBAt/jQ0FCNHTtWhw8f1uXLl711SAAAAAAAAAAAAAAAAAAAAACATujT3QMAgN7o5MmTkqQRI0a0es1qtWrIkCGumPbiW9pLS0vV0NAgq9Xaofjy8nKdOnVKo0eP9vg4+vRpv7bTbDZ53H9HWCzUl/pKy7nlHBsPcwcAAAAAAACgLVu3btVHH32kI0eOqLKyUk1NTXrttdf00EMPtRlfVVWlnJwclZSUqLGxUdHR0UpJSdEjjzzSZnx1dbWys7O1Z88e1dXVafjw4UpOTlZKSorM5tbfV9bV1Sk3N1c7duzQuXPnFBERoZkzZyotLU19+/b15qED8EPkPAD+hrwHAAAAGBNFOwDgA/X19ZIkm83W5us2m82taKcj8S1xVqvVFd+vX78bxl+4cMGD0V9lNps0cGDb/d9MISFB3T2EXo9zbFzMHQAAAAAAAIBrrVq1SmfOnFFoaKgGDx6ss2fPXje2oqJCc+fOVVNTkxISEjRo0CAVFhZqyZIlOn36tBYsWOAWX11draSkJNXW1mratGmKjIxUUVGRMjMzVVFRoczMTLf4+vp6zZs3T5WVlZoyZYpmzpypw4cPKy8vT4cOHdK6detksVh8ch4A+AdyHgB/Q94DAAAAjImiHQBAm5zOZtXVNbQbFxBgkc0W6LNx1NVdksPh9Fn//sxiMSskJIhzbECdmbuQkCCeyAMAAAAAAAD4iYyMDEVFRWno0KF69dVXtXr16uvGLl++XA0NDXr99dc1efJkSdKzzz6rxx57THl5eUpISNCoUaNc8a+88opqamqUkZGh5ORkSZLD4dD8+fNVUFCgWbNmKS4uzhW/du1aVVZWKi0tTYsWLXK1v/zyy9qwYYMKCgpc/QCAJ8h5APwNeQ8AAAAwJlZwAoAPXPtknLbU19crODi4U/HXxrX8efHixRvGX/sZnrhyxdnuP05nc5c+oz0OR/tj4B/P/mkp9uAcG++fzswdAAAAAAAAAP8RHx+voUOHthtXVVWlsrIyxcXFuRZxSlJgYKDmz58vh8OhLVu2uNrr6+u1fft2RUVFuS2+tFgsrkWadrvd1d7c3KzNmzfLZrMpPT3d7bMXLlyogIAAbdq0yePjBACJnAfA/5D3AAAAAGOiaAcAfGDEiBGSpJMnT7Z6raGhQTU1Na6Y9uJb2sPCwmS1WjscbzabFRkZ6flBAAAAAAAAAACAXunAgQOSri78/Lb4+HiZzWZXjCQdPHhQTU1Nbrurt4iJidHgwYNVUlLiajt+/Li+/PJLjR8/XoGBgW7xoaGhGjt2rA4fPqzLly9765AA4LrIeQD8DXkPAAAA6Fn6dPcAAKA3mjhxoiSpqKhIqampbq8VFRXJ6XRqwoQJrrZx48YpICBAxcXFrfo6duyYamtrlZCQ4GobOXKkwsLCVFZWpsbGRrcvQc6fP6+jR48qNjZWffv29fahAQAAAAAAAAAAg2vZFOzaDcZaWK1WDRkyxG3jsBvFt7SXlpaqoaFBVqu1Q/Hl5eU6deqURo8e3aVj6dOn/X0qLRaz25/e4u3+bhYjjdtXcwff60lzR87zjp4wl54yyth70nWDzulpc9db8l535jxf9XkzGGXcPe26QccxdwAAdB5FOwDgA9HR0br77rtVXFysffv2uR433NjYqLy8PFksFs2ePdsVHxwcrOnTp+vdd9+V3W53PW7Y4XAoJydHktweQWwymTRnzhzl5+drzZo1rscRS1Jubq6amprc4gEAAAAAAAAAAFrU19dLkmw2W5uv22w2t4WcHYlvibNara74fv363TD+woULHoz+G2azSQMHtv0ZbQkJCerS5/UWRjwPRhwzruoJc0fOg9HOhdHGi2/0lLnrDXmPnOc5o50Lo40X32DuAADoOIp2AKAT7Ha7SktLJUmffPKJJOmtt97SBx98IElKSkpyPUFnxYoVmjt3rtLS0jRjxgyFhoaqsLBQJ06c0IIFCzRq1Ci3vhcvXqySkhK99NJL2rt3ryIjI1VUVKQjR44oMTGx1WOLU1NTtXPnTuXn5+vo0aOKiYlReXm59u/fr7i4OLeiIAAAAAAAAAAAgN7G6WxWXV1Du3EWi1khIUGqq7skh8Pptc9v6ddovH0efMlXcwff68zchYQEsVN7B5DzPGeUHELOMy5ynvd1d867tm+jMUoOIecZFzkPAIDOo2gHADqhtLRUW7ZscWvbv3+/698nTZrkKtoZM2aMNm7cqJycHO3cuVONjY2Kjo5WVlaWEhMTW/UdHh4uu92u7Oxs7d69W4WFhYqMjNTSpUuVkpLSKt5ms2n9+vXKzc3Vjh07VFxcrPDwcKWnpys9PV0Wi8XLRw8AAAAAAAAAAHqDa3dLb0t9fb2Cg4M7FX9tXMufFy9evGH8tZ/hqStXOr7Az+Fwdiq+tzLieTDimHFVT5g7ch6Mdi6MNl58o6fMXW/Je+Q8zxjtXBhtvPgGcwcAQMdRtAMAnZCVlaWsrKwOx48ePVqrV6/ucHxERIRWrlzZ4fj+/ftr2bJlWrZsWYffAwAAAAAAAAAA/NuIESMkSSdPnmz1WkNDg2pqanTXXXd1KL6lPSwsTFartcPxZrNZkZGRnh8EAHQQOQ+AvyHvAQAAAD0Lz50DAAAAAAAAAAAAAD8yceJESVJRUVGr14qKiuR0OjVhwgRX27hx4xQQEKDi4uJW8ceOHVNtba2rT0kaOXKkwsLCVFZWpsbGRrf48+fP6+jRo4qNjVXfvn29dUgAcF3kPAD+hrwHoDfYunWrli1bptmzZ+uOO+7QmDFj9MEHH1w3vqqqSs8884zuvfde3XXXXZo9e7Z+//vfXze+urpaS5cu1eTJkxUbG6sZM2bozTfflNPZ9tOD6urqlJGRoe9+97u644479NBDD2nVqlW6fPlyVw8VAOAHKNoBAAAAAAAAAAAAAD8SHR2tu+++W8XFxdq3b5+rvbGxUXl5ebJYLJo9e7arPTg4WNOnT9eJEydkt9td7Q6HQzk5OZKk5ORkV7vJZNKcOXNUX1+vNWvWuH12bm6umpqa3OIBwJfIeQD8DXkPQG+watUqbdy4UWfPntXgwYNvGFtRUaHk5GTt2rVL999/v+bNm6eLFy9qyZIlWr16dav46upqJSUlaevWrZowYYJ+8pOfqG/fvsrMzNS//Mu/tIqvr6/XvHnz9Pbbb+vv/u7v9Pjjj2vo0KHKy8tTWlqaHA6H144bANA79enuAQAAAAAAAAAAAAAAus5ut6u0tFSS9Mknn0iS3nrrLdduxElJSa5d1VesWKG5c+cqLS1NM2bMUGhoqAoLC3XixAktWLBAo0aNcut78eLFKikp0UsvvaS9e/cqMjJSRUVFOnLkiBITExUfH+8Wn5qaqp07dyo/P19Hjx5VTEyMysvLtX//fsXFxbktFAUAT5DzAPgb8h4Af5KRkaGoqCgNHTpUr776apvFNy2WL1+uhoYGvf7665o8ebIk6dlnn9Vjjz2mvLw8JSQkuOW9V155RTU1NcrIyHAVGTocDs2fP18FBQWaNWuW4uLiXPFr165VZWWl0tLStGjRIlf7yy+/rA0bNqigoIBiRQDADVG0AwAAAAAAAAAAAAC9QGlpqbZs2eLWtn//fte/T5o0ybWQc8yYMdq4caNycnK0c+dONTY2Kjo6WllZWUpMTGzVd3h4uOx2u7Kzs7V7924VFhYqMjJSS5cuVUpKSqt4m82m9evXKzc3Vzt27FBxcbHCw8OVnp6u9PR0WSwWLx89AH9DzgPgb8h7APzJt4sFr6eqqkplZWWKj493FexIUmBgoObPn6+nn35aW7Zs0QsvvCDp6lNztm/frqioKLdCG4vFokWLFmnXrl2y2+2uop3m5mZt3rxZNptN6enpbp+9cOFCbd68WZs2baJoBwBwQxTtAAAAAAAAAAAAAEAvkJWVpaysrA7Hjx49+oa7FX9bRESEVq5c2eH4/v37a9myZVq2bFmH3wMAHUXOA+BvyHsA0NqBAwcktV3kEx8fL7PZ7IqRpIMHD6qpqcntSTotYmJiNHjwYJWUlLjajh8/ri+//FJTp05VYGCgW3xoaKjGjh2rw4cP6/Lly+rbt6+3DgsA0MtQtAMAAAAAAAD4ka1bt+qjjz7SkSNHVFlZqaamJr322mt66KGH2oyvqqpSTk6OSkpKXDtypqSk6JFHHmkzvrq6WtnZ2dqzZ4/q6uo0fPhwJScnKyUlRWazuVV8XV2da0fOc+fOKSIiQjNnzlRaWho3uAAAAAAAAAAAwHWdPHlSkjRixIhWr1mtVg0ZMsQV0158S3tpaakaGhpktVo7FF9eXq5Tp05p9OjRXTqWPn1a30P5NovF7PZnT+frcRrlPEjGmzt8g7mDN1C0AwAAAADweyxgB+BPVq1apTNnzig0NFSDBw/W2bNnrxtbUVGhuXPnqqmpSQkJCRo0aJAKCwu1ZMkSnT59WgsWLHCLr66uVlJSkmprazVt2jRFRkaqqKhImZmZqqioUGZmplt8fX295s2bp8rKSk2ZMkUzZ87U4cOHlZeXp0OHDmndunWyWCw+OQ8AAAAAAAAAAMDY6uvrJUk2m63N1202m1vRTkfiW+KsVqsrvl+/fjeMv3Dhggej/4bZbNLAgW1/RltCQoK69Hm9hRHPgxHHjKuYO3RFl4p2WNQEAAAAAOgNWMAOwJ9kZGQoKipKQ4cO1auvvqrVq1dfN3b58uVqaGjQ66+/rsmTJ0uSnn32WT322GPKy8tTQkKCRo0a5Yp/5ZVXVFNTo4yMDCUnJ0uSHA6H5s+fr4KCAs2aNUtxcXGu+LVr16qyslJpaWlatGiRq/3ll1/Whg0bVFBQ4OoHAAAAAAAAAACgN3I6m1VX19BunMViVkhIkOrqLsnhcN6EkXVNy3h9xSjnQTLe3OEbnZm7kJAgnsiDNnWpaIdFTQAAAACA3oAF7AD8SXx8fIfiqqqqVFZWpvj4eFe+k6TAwEDNnz9fTz/9tLZs2aIXXnhB0tXv57Zv366oqCi3PGWxWLRo0SLt2rVLdrvdlfOam5u1efNm2Ww2paenu332woULtXnzZm3atImcBwAAAAAAAAAA2nTtk3HaUl9fr+Dg4E7FXxvX8ufFixdvGH/tZ3jqypWOF3I4HM5OxfdWRjwPRhwzrmLu0BVdKuXKyMjQhx9+qOLiYs2ZM+eGsS2LmvLz87Vy5UotXrxYW7du1d///d8rLy9Pn332mVt8y6Kmf/3Xf9WqVav04osvym636/7771dBQYGKi4vd4q9d1LRu3Tq9+OKLeuutt/Too4+qqKhIBQUFXTlUAAAA4KawWMzq08e7/5jNpu4+LKDHi4+P19ChQ9uNa1nAHhcX1+YCdofDoS1btrja21vALkl2u93V3t4C9oCAAG3atMnj4wSAzjhw4ICktot84uPjZTabXTGSdPDgQTU1NbkVIraIiYnR4MGDVVJS4mo7fvy4vvzyS40fP16BgYFu8aGhoRo7dqwOHz6sy5cve+uQAAAAAAAAAABALzJixAhJ0smTJ1u91tDQoJqaGldMe/Et7WFhYbJarR2ON5vNioyM9PwgAAC9XpeetMOunAAAAIB3DAjuK6ez2SePBXY4nPrqqwY5nc1e7xvwNzdrAfvUqVPbXcDet29fbx0WALSp5QbUtTezWlitVg0ZMsTtJtWN4lvaS0tL1dDQIKvV2qH48vJynTp1SqNHj+7SsfTp0/7eRb4udLZYurR/EtrRcn45z8bE/AEAAAAAAADwxMSJEyVJRUVFSk1NdXutqKhITqdTEyZMcLWNGzdOAQEBrR4cIEnHjh1TbW2tEhISXG0jR45UWFiYysrK1NjY6HYP9/z58zp69KhiY2O5dwsAuKEuFe10FIuaAAAAgBuzBQXIbDbpl78p1enqC17r99bwYL047x6ZzSaKdgAv8LcF7Cyg9T1fn1uz2dShuUbP0ZOuu/r6ekmSzWZr83WbzeaW8zoS3xJntVpd8f369bth/IULXfvZyGw2aeDAtj/jZvJFcTZa4zwbW0+ZvzFjxlz3tYyMjFYbhB08eFCrV6/WoUOH5HQ6dfvtt+vJJ5/U/fff32YfVVVVysnJUUlJiRobGxUdHa2UlBQ98sgjXjwKAAAAAAAAoPeLjo7W3XffreLiYu3bt8/1YIHGxkbl5eXJYrFo9uzZrvjg4GBNnz5d7777rux2u+u7PofDoZycHEly+/7PZDJpzpw5ys/P15o1a7Ro0SLXa7m5uWpqauKBAgCAdt2Uoh0WNcEojDZ3vh6nUc6DZLy5A4DeiEVN3nG6+oKqzvytu4cB4Dr8dQF7T1lAi86z2QLbD0KPxHXnPU5ns+rqGtqNCwiw+PSaqau7JIfD6bP+/Z3FYlZISBDn2aA6Mn8hIUE39bu/YcOGKTExsVX72LFj3f7esoNnYGCgZsyYoaCgIG3btk1PPfWUMjMz3RYESFJFRYXmzp2rpqYmJSQkaNCgQSosLNSSJUt0+vRpLViwwKfHBQAAAAAAABiB3W5XaWmpJOmTTz6RJL311lv64IMPJElJSUmuJ+isWLFCc+fOVVpammbMmKHQ0FAVFhbqxIkTWrBggUaNGuXW9+LFi1VSUqKXXnpJe/fuVWRkpIqKinTkyBElJia2ekBBamqqdu7cqfz8fB09elQxMTEqLy/X/v37FRcX1+o7QAAAvu2mFO2wqAlGw9xdZcTzYMQxA0BvwqImADCGji5gZwG077WcY1+pr29UU5PDZ/3D+zpz3fl6Afu138G1pb6+XsHBwZ2Kvzau5c+LFy/eMP7az/DUlSvt5zBfFwM4HM4OjQNdw3k2tp40f8OGDdMzzzxzw5impib97Gc/k8Vi0W9/+1vXZhZPPfWUEhMT9Ytf/EIPPvigBgwY4HrP8uXL1dDQoNdff9216+ezzz6rxx57THl5eUpISGi1iAAAAAAAAADwN6WlpdqyZYtb2/79+13/PmnSJFfRzpgxY7Rx40bl5ORo586dro1gs7Ky2lzDEh4eLrvdruzsbO3evVuFhYWKjIzU0qVLlZKS0ireZrNp/fr1ys3N1Y4dO1RcXKzw8HClp6crPT1dFovFy0cPAOhtbkrRTm/Boqbez2hz5+vFXUY5D1LPWtQEAP6MRU0Aejt/W8DeoictoEXnOJ3NzJ1B9YTrruWp1tduttOioaFBNTU1uuuuuzoU39IeFhYmq9Xa4Xiz2azIyEjPDwIAfKi4uFhnzpxRcnKy29NnQ0ND9cQTT+jf/u3ftH37dj366KOSrj5BtqysTPHx8a7fbSUpMDBQ8+fP19NPP60tW7bohRdeuOnHAgAAAAAAAPQkWVlZysrK6nD86NGjtXr16g7HR0REaOXKlR2O79+/v5YtW6Zly5Z1+D0AALS4KUU7LGqC0TB3VxnxPBhxzADgb1jUBMDIWMAOwJ9MnDhR0jdPSbxWUVGRnE6naxc7SRo3bpwCAgJUXFzcqq9jx46ptrZWCQkJrraRI0cqLCxMZWVlamxsVGBgoOu18+fP6+jRo4qNjVXfvn29fWgA0K6//e1v2rBhg7766isNGjRI9957r4YPH+4Wc+DAAUlSfHx8q/ffd999rpiW329vFB8fHy+z2eyKAQAAAAAAAAAAQO9wU4p2WNQEAADgH1jUBKC3YwE7AH8SHR2tu+++W8XFxdq3b5+rgLqxsVF5eXmyWCyaPXu2Kz44OFjTp0/Xu+++K7vdruTkZEmSw+FQTk6OJLnaJMlkMmnOnDnKz8/XmjVrtGjRItdrubm5ampqcosHgJupoqJCL7/8suvvLTnr5Zdf1i233CLpm3sSLfcorjV8+HCZTCa3+xY3irdarRoyZMh173N0Rp8+7T9l3Gw2dflzehujPJ29ZZxGGS++wdwBAAAAAAAAgH+6KUU7LGoCAADwD719UZNk3IVNLAhhcYyR9aS5YwE7gN7AbrertLRUkvTJJ59Ikt566y198MEHkqSkpCTXd3UrVqzQ3LlzlZaWphkzZig0NFSFhYU6ceKEFixYoFGjRrn1vXjxYpWUlOill17S3r17FRkZqaKiIh05ckSJiYmtCrFTU1O1c+dO5efn6+jRo4qJiVF5ebn279+vuLg4t5wKADfLP/3TP+n73/++oqKi1NzcrL/85S/65S9/qU2bNikgIEDLly+XJNXX10uSbDZbqz4CAgIUGBioCxcuuNpuFN/S3tXfb81mkwYO7NelPvxVSEhQdw+hU4w2XnyDuQMAAAAAAAAA/3JTinZY1AQAAND7saipZ2NByDc4F8bly7ljATsAf1JaWqotW7a4te3fv9/175MmTXLlvDFjxmjjxo3KycnRzp071djYqOjoaGVlZSkxMbFV3+Hh4bLb7crOztbu3btVWFioyMhILV26VCkpKa3ibTab1q9fr9zcXO3YsUPFxcUKDw9Xenq60tPTZbFYvHz0ANC+xYsXu/39vvvuU2xsrGbOnKmNGzfq6aefVlhYWDeN7saczmbV1TW0GxcQYJHNFthunD+pq7skh8PZ3cNol8ViVkhIkGHGi290Zu5CQoJ6xMYVAAAAAAAAAICu61LRDouaAAAA0MIfFjVJxl3YVF/fKKez2at9Op3Nam72bp++xMIm47oZC5tYwA7An2RlZSkrK6vD8aNHj9bq1as7HB8REaGVK1d2OL5///5atmyZli1b1uH3AMDN1r9/f02bNk1vv/22Dh8+rO9973uuzSVaNpu4VlNTkxobGxUcHOxqu1F8S/u18Z66cqX933coBmjN4XB26Nz1FEYbL77B3AEAAAAAAACAf+lS0Q6LmgAAAHAjvW1Rk2S8hU0DgvvK6Wz2SaGRw+HUhQuNXi/ccTqbvV5gdC0WxxiXL+eOBewAAABoz4ABAyRJjY2NkqQRI0ZIkk6ePKm///u/d4v9/PPP1dzc7Ir5dvy3NTQ0qKamRnfddZcvhg4AAAAAAAAAAIBu0qWiHRY1AQAAoD0saupetqAAmc0m/fI3pTpdfcFr/d4+MlSpP4jVgAFWr/XZwuFw6quvGnxauAMAAAAAnfXxxx9LkoYOHSpJmjhxon7961+rqKhICQkJbrF79+6VJNfGZi3xklRUVKTU1FS3+KKiIjmdTrd4AAAAAAAAAAAAGF+XinYAAACA9rCoqWc4XX1BVWf+5rX+bh1i80kx0K3hwXpx3j0ym00U7QAAAAC46f7rv/5Lw4cP1y233OLWvnXrVn344Ye69dZbFRsbK0mKi4vTsGHD9M477+jHP/6xxowZI0k6f/683njjDdlsNj388MOuPqKjo3X33XeruLhY+/bt0+TJkyVd3eQiLy9PFotFs2fPvklHCgAAAAAAAAAAgJuBoh0AAAB0GYua/Je3i4EAAAAAoDv953/+p/7whz9o4sSJ+h//439IuroZRVlZmaxWq1auXKk+fa7eWgkICNDPf/5zPfnkk3rsscc0Y8YMBQUFadu2baqurlZmZqbr6bMtVqxYoblz5yotLU0zZsxQaGioCgsLdeLECS1YsECjRo262YcMAAAAAAAAAAAAH6JoBwAAAF3GoiYAAAAAQG8wZcoUnT17Vp988on27t2rK1euKCIiQv/zf/5P/a//9b80fPhwt/jJkyfr7bff1urVq/Xuu+/K6XQqJiZGK1as0AMPPNCq/zFjxmjjxo3KycnRzp071djYqOjoaGVlZSkxMfFmHSYAAAAAAAAAAABuEop2AAAA0GUsagIAAAAA9AZTp07V1KlTO/We8ePH6//+3//b4fjRo0dr9erVnR0aAAAAAAAAAAAADIiiHQAAAHQZi5rgbRaL2et9mkwmr/cJAAAAAAAAAAAAAAAAAMD1ULQDAAAAoMcYENxXTmezQkKCvN63w+H0ep8AAAAAAAAAAAAAAABGZzabZDZ7dzNUX2zYCgBGRNEOAAAAgB7DFhQgs9mkX/6mVKerL3it31vDg/XivHu81h8AAAAAAAAAAAAAAEBvYDabNGCAlSIbAPARinYAAAAA9Dinqy+o6szfunsYAAAAAAAAAAAAAAAAvZrZbJLFYvb6BqvjY4YoJWGs1/oDAKOiaAcAAAAAAAAAAAAAAAAAAAAA/Ji3N1i9dYjNa30BgJHxHDMAAAAAAAAAAAAAAAAAAAAAAADAyyjaAQAAAAAAAAAAAAAAAAAAAAAAALyMoh0AAAAAAAAAAAAAAAAAAAAAAADAyyjaAQAAAAAAAAAAAAAAAAAAAAAAALyMoh0AAAAAAAAAAAAAAAAAAAAAAADAy/p09wAAAAAA4GayWLy/d4HT2Syns9nr/QIAAAAAAAAAAAAAAAAAjIuiHQAAAElms0lms8nr/bKQH+gZBgT3ldPZLLPZpJCQIK/373A49dVXDVzvAAAAAAAAAAAAAAAAAAAXinYAAIDfM5tNGjDA6pOnb7CQH+gZbEEBMptN+uVvSnW6+oJX+741PFgvzrtHZrOJax0AAAAAAAAAAAAAAAAA4ELRDgAA8Htms0kWi9nri/lbFvIHBFjkcDi91q8viosAf3G6+oKqzvzNJ3374trkaV0AAAAAAAAAAAAAAAAAYFwU7QAAAPw3by/mHxDcV05ns0JCgrzWZwuns1kmk8nr/QLoPF9e6zytCwAAAAAAAAAAAAAAAACMi6IdAAAAH7EFBchsNvnsCT5mM0U7QE9wM651inYAAAAAwLd4eioAAAAAAAAAAPAFinYAAIDXmc0mQxWU+GJRxrW8/QQfAD0T1zoAAAAAGA9PTwUAAAAAAAAAAL5E0Q4AAH7O2wUrJpNJwcGBPiuEcTibZTFQQRAAAAAAAAB6Lp6eCgAAAAAAAAAAfImiHQAA/JTJZPLZLqKSvL7QQZLGxwxRSsJYr/fd0i8AAAAAAAD8E09PBQAAAAAAAAAAvkDRDgAAfspsNvlkF9GWAhhfLHS4dYhNkvcXUbT0CwA9kS+eXOZ0NrPTMwAAAAAAAAAAAAAAAAD4GEU7AAD4OQpgAKBnGhDc12dPRHM4nPrqqwYKdwAAAAAAAAAAAAAAAADAhyjaAQDAAFqeiuPtPgEAPZctKMAnT0S7NTxYL867R2aziaIdAAAAAAAAAAAAAAAAAPAhinYAAOjhzGaTBgywymIxd/dQAADdwNtPRAMAAAAAAAAAAAAAAAAA3BwU7QAA0MOZzSZZLGavP2lhfMwQpSSM9Vp/AABj8UUxqNPZzNN7AAAAAAAAAAAAAAAAAOC/UbQDAIAXmc0mmc0mr/bZsqja209auHWIzWt9AQCMY0BwXzmdzQoJCfJ63w6HUxcuNKq52buFOyaTd//fCgAAAAAAAAAAAAAAAAA3A0U7AAB4idls0oABVp88uQAAAG+xBQXIbDZ5/Qlut48MVeoPYjVggNVrfbZwOJxe7xMAAAAAAAAAAAAAAAAAfI2iHQAAvMRsNsliMXt9EfT4mCFKSRjrtf4AAJB88wQ3XxQD3RoerBfn3eO1/gAAAAAAAAAAAAAAAADgZqFoBwAAL/PFImgAAIzC2/8fBAAAAAAAAAAAAAAAAACjomgHAAAAAAAAAAAAAAAAAAAAAGAYFovZJ/06nc1yOpt90jcA/0TRDgDAL5nNJpnNJq/26atfAgAAAAAAAAAAAAAAAAAAgDQguK+czmaFhAT5pH+Hw6mvvmqgcAeA11C0AwDwO2azSQMGWCmyAQAAQK9nNpvUp493f+5lZykAAICO8/Z3kHynCQAAAAAAAH9nCwqQ2WzSL39TqtPVF7za963hwXpx3j0ym03cEwXgNRTtAAD8jtlsksVi9voP7eNjhiglYazX+gMAAAA81bK7lM0W6PW+2VkKAACgfb7c7dPpbJbJ5N2niAMAAAAAAABGc7r6gqrO/K27hwEA7eqVRTsHDx7U6tWrdejQITmdTt1+++168skndf/993f30ADA63p7zvPFzpEtfXr7h/Zbh9i81heAtvX2nAcA30beg6d8tbsUO0vBl8h5APwJOa/3uxk/jwFGQt7rWXz11C6ezApcRc7reXyR98h5wFXkvJ6HnAf4FnkPAOCJXle0U1RUpNTUVAUGBmrGjBkKCgrStm3b9NRTTykzM1OzZ8/u7iECgNf05pzny50oARhTb855ANAW8h68gd2lYBTkPAD+hJznX3z185jZbFKfPizEgjGQ93oOX9974cmsADmvp/Fl3iPnAeS8noacB/geeQ8A4KleVbTT1NSkn/3sZ7JYLPrtb3+rMWPGSJKeeuopJSYm6he/+IUefPBBDRgwoHsHCgBe0Ntznq92opSk8TFDlJIw1qt9AvCt3p7zAODbyHsA/Ak5D4A/Ieehq1oWYdlsgT7p3+Fw6sKFRjU3e3chFsVA/ou817P48t4LT2YFyHk9EU+jBnyHnNfzkPMA3yLvAQC6olcV7RQXF+vMmTNKTk52/Q9RkkJDQ/XEE0/o3/7t37R9+3Y9+uij3ThKAPAOf8l5vtiJ8tYhNq/2B8D3/CXnAUAL8h4Af0LOgz8ym00ym03dPYwewd8We5Dz0FW+XHB/+8hQpf4gVgMGWL3ar+S7YiAjsVi8/2QkIyDv9Uw8lRXwDXJez0XeA7yPnNdzkfMA3yDvAQC6olcV7Rw4cECSFB8f3+q1++67zxXj6f8UzWaTQkP7tRtn+u97rf37++ax4vA9o83d8tQ4XXE4vdZfn/++cWS08yBdHXN79/x6y4KInpbzvP3fYd9bLD7p15d9069v+/Vl30brtyVP22x91a9f3xvGkvM6pqM5TzJe3qNf3/bry77p96o+1yxq4me9q/j9tncy2jXJfxO+R867qjf8fst1c3MZ5TybTCaZTL65hpubm33Sty/7bVnEf6PcR87rmO7OeZLxfucwar//a9YdPpk7s9mk+oav5fBiQV0fi1nWwD4+KQYyYs7zp5/zpJ6X93z1s4LRcogv8r+vf+41ys95aM2f8h45z3NGy3vkPFwPOe+q3pTzJOPkJnIebjZ/ynmS/+Q9o+Qmfr9Fd/C3vAfv6lVFOydPnpQkjRgxotVrw4cPl8lkcsV4wmQyyWLp+MVkNvvnjlm9gdHmbkDwjRdse8po50Ey5pg91dNynq/+O/RVv77sm359268v+zZav+S8q7oj50nG+++Ffn3bry/7pt9vkPeu4vfb3slo1yT/TfieP53jnpbzuG6MjfMsnxUD+bLflr79Yf78Jef5sm/69W2/kmSz3uKzvr3NyDnPX/S0vOer/9cY7Vo34vc3/vBzQm/lT3NHzuu5fRvtd31/um56G3+aO3/JeZLxchM5DzeLv82dv+Q9o+Umfr/FzcTcoSt61X899fX1kiSbzdbqtYCAAAUGBurChQs3e1gA4BPkPAD+hJwHwN+Q9wD4E3IeAH9CzgPgb8h7APwJOQ+APyHnAfA35D0AQFf0qqIdAAAAAAAAAAAAAAAAAAAAAAAAoCfoVUU7LRWsLRWt12pqalJjY6OCg4Nv9rAAwCfIeQD8CTkPgL8h7wHwJ+Q8AP6EnAfA35D3APgTch4Af0LOA+BvyHsAgK7oVUU7I0aMkCSdPHmy1Wuff/65mpubXTEAYHTkPAD+hJwHwN+Q9wD4E3IeAH9CzgPgb8h7APwJOQ+APyHnAfA35D0AQFf0qqKdiRMnSpKKiopavbZ3715J0oQJE27qmADAV8h5APwJOQ+AvyHvAfAn5DwA/oScB8DfkPcA+BNyHgB/Qs4D4G/IewCAruhVRTtxcXEaNmyY3nnnHVVUVLjaz58/rzfeeEM2m00PP/xwN44QALyHnAfAn5DzAPgb8h4Af0LOA+BPyHkA/A15D4A/IecB8CfkPAD+hrwHAOgKU3Nzc3N3D8Kb9u3bpyeffFKBgYGaMWOGgoKCtG3bNlVXVyszM1OzZ8/u7iECgNeQ8wD4E3IeAH9D3gPgT8h5APwJOQ+AvyHvAfAn5DwA/oScB8DfkPcAAJ7qdUU7klRWVqbVq1fr0KFDcjqdiomJ0VNPPaUHHnigu4cGAF5HzgPgT8h5APwNeQ+APyHnAfAn5DwA/oa8B8CfkPMA+BNyHgB/Q94DAHiiVxbtAAAAAAAAAAAAAAAAAAAAAAAAAN3J3N0DAAAAAAAAAAAAAAAAAAAAAAAAAHobinYAAAAAAAAAAAAAAAAAAAAAAAAAL6NoBwAAAAAAAAAAAAAAAAAAAAAAAPAyinYAAAAAAAAAAAAAAAAAAAAAAAAAL6NoBwAAAAAAAAAAAAAAAAAAAAAAAPCyPt09AKM4ePCgVq9erUOHDsnpdOr222/Xk08+qfvvv7/DfVRXVys7O1t79uxRXV2dhg8fruTkZKWkpMhspn7KV7o6dz/+8Y9VUlLS5mszZ87UL3/5Sy+OFi22bt2qjz76SEeOHFFlZaWampr02muv6aGHHupUP1x3niHnGRc5z5jIed2PvGdc5D1jIu91L3KecZHzjImc173IecZG3jMucl/3Ie8ZFznPeMh13Y+cZ1zkPGMi73Uvcp5xkfOMiZzX/ch7xkXeMx5yXvcj5xkXOc+YyHvoDhTtdEBRUZFSU1MVGBioGTNmKCgoSNu2bdNTTz2lzMxMzZ49u90+qqurlZSUpNraWk2bNk2RkZEqKipSZmamKioqlJmZeROOxP94Y+5aLFiwoFXbmDFjvDlcXGPVqlU6c+aMQkNDNXjwYJ09e7bTfXDdeYacZ1zkPOMi53Uv8p5xkfeMi7zXfch5xkXOMy5yXvch5xkbec/YyH3dg7xnXOQ8YyLXdS9ynnGR84yLvNd9yHnGRc4zLnJe9yLvGRd5z5jIed2LnGdc5DzjIu+hWzTjhr7++uvmBx54oDk2Nrb52LFjrvZz5841T506tXn8+PHN/9//9/+1288LL7zQfNtttzVv3LjR1XblypXmJ598svm2225rLioq8sXw/Zq35u5HP/pR82233ebDkaIt+/btaz5z5kxzc3Nzc25ubvNtt93WvGPHjk71wXXXeeQ84yLnGRs5r/uQ94yLvGds5L3uQc4zLnKesZHzugc5z9jIe8ZH7rv5yHvGRc4zLnJd9yHnGRc5z9jIe92DnGdc5DxjI+d1H/KecZH3jIuc133IecZFzjM28h66A89eakdxcbHOnDmjWbNmuVUthoaG6oknnlB9fb22b99+wz5aYqKiopScnOxqt1gsWrRokSTJbrf75gD8mDfmDt0nPj5eQ4cO9fj9XHeeIecZFznP2Mh53Ye8Z1zkPWMj73UPcp5xkfOMjZzXPch5xkbeMz5y381H3jMucp5xkeu6DznPuMh5xkbe6x7kPOMi5xkbOa/7kPeMi7xnXOS87kPOMy5ynrGR99AdKNppx4EDByRdvUC/7b777nOLuZ6DBw+qqalJcXFxrV6LiYnR4MGDVVJS4oXR4lremLtr/eEPf1B+fr7efvttlZeXe2eQ8BmuO8+Q84yLnOffuO48R94zLvKef+O68ww5z7jIef6N684z5DxjI++B66/zyHvGRc7zX1xzniPnGRc5z79x3XmGnGdc5Dz/xnXnOfKecZH3/BfXnOfIecZFzvNvXHfwRJ/uHkBPd/LkSUnSiBEjWr02fPhwmUwmV4wnfbS0l5aWqqGhQVartYsjRgtvzN21/vf//t9ufx8/fryys7MVERHRtYHCJ7juPEPOMy5ynn/juvMcec+4yHv+jevOM+Q84yLn+TeuO8+Q84yNvAeuv84j7xkXOc9/cc15jpxnXOQ8/8Z15xlynnGR8/wb153nyHvGRd7zX1xzniPnGRc5z79x3cETPGmnHfX19ZIkm83W6rWAgAAFBgbqwoULHvdxbXtLHLzDG3MnSd/73ve0bt067du3TwcPHlRBQYGmT5+usrIypaam6sqVK14fO7qO684z5DzjIuf5N647z5H3jIu859+47jxDzjMucp5/47rzDDnP2Mh74PrrPPKecZHz/BfXnOfIecZFzvNvXHeeIecZFznPv3HdeY68Z1zkPf/FNec5cp5xkfP8G9cdPEHRDtCOxx9/XFOmTNHgwYNltVr193//98rNzdV3v/tdVVZWaseOHd09RADwGnIeAH9D3gPgT8h5APwNeQ+APyHnAfAn5DwA/oScB8DfkPcA+BNyHuA/KNppx42q3ZqamtTY2Kjg4GCP+7i2/XoVd/CMN+buRpKSkiRJhw4d8rgP+A7XnWfIecZFzvNvXHeeI+8ZF3nPv3HdeYacZ1zkPP/GdecZcp6xkffA9dd55D3jIuf5L645z5HzjIuc59+47jxDzjMucp5/47rzHHnPuMh7/otrznPkPOMi5/k3rjt4gqKddowYMUKSdPLkyVavff7552pubnbFeNJHS3tYWJisVmsXR4treWPubmTgwIGSpEuXLnncB3yH684z5DzjIuf5N647z5H3jIu859+47jxDzjMucp5/47rzDDnP2Mh74PrrPPKecZHz/BfXnOfIecZFzvNvXHeeIecZFznPv3HdeY68Z1zkPf/FNec5cp5xkfP8G9cdPEHRTjsmTpwoSSoqKmr12t69eyVJEyZMuGEf48aNU0BAgIqLi1u9duzYMdXW1ro+B97jjbm7kY8//liSNGzYMI/7gO9w3XmGnGdc5Dz/xnXnOfKecZH3/BvXnWfIecZFzvNvXHeeIecZG3kPXH+dR94zLnKe/+Ka8xw5z7jIef6N684z5DzjIuf5N647z5H3jIu857+45jxHzjMucp5/47qDJyjaaUdcXJyGDRumd955RxUVFa728+fP64033pDNZtPDDz/sav/8889VVVWlpqYmV1twcLCmT5+uEydOyG63u9odDodycnIkScnJyb4/GD/jjbn74osvdP78+VZ9V1RUaM2aNbJYLJo2bZpvDwTt4rrzHnKecZHz/AfXnXeR94yLvOc/uO68h5xnXOQ8/8F15z3kPGMj7/kXrj/vIO8ZFznPP3DNeRc5z7jIef6D6857yHnGRc7zH1x33kXeMy7ynn/gmvMucp5xkfP8B9cdvMXU3Nzc3N2D6On27dunJ598UoGBgZoxY4aCgoK0bds2VVdXKzMzU7Nnz3bFPvjggzpz5owKCwt16623utqrq6uVlJSk2tpaTZs2TZGRkSoqKtKRI0eUmJiorKys7ji0Xq+rc/fBBx9o0aJFmjhxoiIjI9WvXz+dOHFC/+///T85HA4tXbpUjz/+eDcdXe9mt9tVWloqSfrkk0907Ngx3XvvvRo6dKgkKSkpyVWJzHXnXeQ84yLnGRc5r3uR94yLvGdc5L3uQ84zLnKecZHzug85z9jIe8ZG7use5D3jIucZE7mue5HzjIucZ1zkve5DzjMucp5xkfO6F3nPuMh7xkTO617kPOMi5xkXeQ/doU93D8AIJk+erLffflurV6/Wu+++K6fTqZiYGK1YsUIPPPBAh/oIDw+X3W5Xdna2du/ercLCQkVGRmrp0qVKSUnx8RH4r67O3ejRozVjxgz95S9/0eHDh3Xp0iUNHDhQDzzwgFJSUjRp0qSbcBT+qbS0VFu2bHFr279/v+vfJ02a1O7jA7nuPEPOMy5ynnGR87oXec+4yHvGRd7rPuQ84yLnGRc5r/uQ84yNvGds5L7uQd4zLnKeMZHruhc5z7jIecZF3us+5DzjIucZFzmve5H3jIu8Z0zkvO5FzjMucp5xkffQHXjSDgAAAAAAAAAAAAAAAAAAAAAAAOBl5u4eAAAAAAAAAAAAAAAAAAAAAAAAANDbULQDAAAAAAAAAAAAAAAAAAAAAAAAeBlFOwAAAAAAAAAAAAAAAAAAAAAAAICXUbQDAAAAAAAAAAAAAAAAAAAAAAAAeBlFOwAAAAAAAAAAAAAAAAAAAAAAAICXUbQDAAAAAAAAAAAAAAAAAAAAAAAAeBlFOwAAAAAAAAAAAAAAAAAAAAAAAICXUbQDAAAAAAAAAAAAAAAAAAAAAAAAeFmf7h4AAACAUWzdulUfffSRjhw5osrKSjU1Nem1117TQw891OW+3377bR05ckRHjhxRVVWVHA6Hfv/73+v222+/7nsOHjyo1atX69ChQ3I6nbr99tv15JNP6v777+/yeABAIu8BAADgKl/+XNjY2Khf//rXev/993X69Gn169dP99xzj5599lnFxMR4YfQAAAAAAAAAAABA96FoBwAAoINWrVqlM2fOKDQ0VIMHD9bZs2e91ndGRoYkaciQIRo4cKBqa2tvGF9UVKTU1FQFBgZqxowZCgoK0rZt2/TUU08pMzNTs2fP9trYAPgv8h4AAAAk3/1cePnyZaWkpKi8vFxjx47VvHnzdP78ef3xj3/U3r179eabb2r8+PFe+SwAAAAAAAAAAACgO5i7ewAAAABGkZGRoQ8//FDFxcWdGElOAAEAAElEQVSaM2eOV/v+j//4D+3du1d79uzRlClTbhjb1NSkn/3sZ7JYLPrtb3+rf/3Xf9U///M/6/e//70iIiL0i1/8Ql999ZVXxwfAP5H3AAAAIPnu58K3335b5eXlmjFjhjZt2qR//ud/1iuvvKLf/va3cjgc+pd/+Rc5HA6vfR4AAAAAAAAAAABws1G0AwAA0EHx8fEaOnRoh+P//Oc/KzU1Vffee69iY2OVkJCgX//617py5Uqr2Pvvv19hYWEd6re4uFhnzpzRrFmzNGbMGFd7aGionnjiCdXX12v79u0dHicAXA95DwAAAJLvfi7cuXOnJOnpp5+WxWJxtd9xxx168MEH9dlnn6mkpMQ7BwEAAAAAAAAAAAB0A4p2AAAAfGD9+vV6/PHHdeTIET344IOaN2+e+vX7/9m776goroYN4A9VRFQs2MW+K0UFRLBXFHs39q7Yookau1FjYteYWBJrbLH3Fgso9oIFxYbYEMWGBRAVKTvfH3wz7y47C+yygOjzO4eTODO7e2fmzp3bby4sWLAAP/74Y7q++9KlSwCSOk0lV7t2bY1jiIgyC9M9IiIiIgL0yxe+fv0aAFC8eHGt7xG3Xbx4McPDTERERERERERERERERJRRzLM6AERERERfm3v37mHWrFlwcXHBqlWrYGNjAwAQBAG//vorNm7ciMOHD6Np06YGff/jx48BAKVKldLaZ29vDxMTE+kYIqLMwHSPiIiIiAD984X58uXD48ePER4ejnLlyml8V3h4OAAgNDQ0U8+BiIiIiIiIiIiIiIiIyJi40g4RERGRkW3duhUJCQmYNGmS1EEJAExMTDBq1CiYmJjgv//+M/j7Y2JiAEDju0UWFhawsrLC+/fvDf5+IiJ9Md0jIiIiIkD/fGGdOnUAAH/99RdUKpW0/fbt2/D39wcA5vOIiIiIiIiIiIiIiIgoW+NKO0RERERGdv36dZiYmOD48eM4ceKE1n4rKys8fPgw8wNGRJRBmO4REREREaB/vrBPnz44ePAgDhw4gEePHsHDwwNv377FkSNHUKZMGYSEhMDExCQTz4CIiIiIiIiIiIiIiIjIuDhoh4iIiMjIoqKiIAgC/vrrL53HfPz40eDvF2crFleeUBcfH4/Y2Fjkzp3b4O8nItIX0z0iIiIiAvTPF9rY2GDz5s1YsmQJjh07hn///ReFChXCkCFDYG9vj5EjRyJ//vyZEXQiIiIiIiIiIiIiIiKiDMFBO0RERERGZmNjAzMzM1y7dg2WlpZG//5SpUoBAB4/fgwnJyeNfWFhYRAEQTqGiCgzMN0jIiIiIsCwfKGtrS0mT56MyZMna2xfsmQJAGjl/4iIiIiIiIiIiIiIiIiyE9OsDgARERHR16ZSpUpITExEUFBQhnx/tWrVAADnzp3T2nfmzBkAgLu7e4b8NhGRHKZ7RERERAQYL1+YmJiIQ4cOwczMDE2aNDFS6IiIiIiIiIiIiIiIiIgyHwftEBERERlZt27dYGZmhunTp+PVq1da+1+/fo0HDx4Y/P01atRA8eLFsX//fty9e1fa/vbtW6xZswY2NjZo1qyZwd9PRKQvpntEREREBBiWL4yJidH4t0qlwoIFC3D//n106dIFRYsWzdAwExEREREREREREREREWUkE0EQhKwOBBEREVF2sH37dly5cgUAcOfOHQQHB8PT0xPFihUDAHTs2FFa6WHTpk349ddfYWVlhXr16qF48eKIjo5GaGgorl69ih9++AE+Pj7Sd69YsQIPHz4EAFy5cgVhYWFo0KABbG1tAQADBw5EuXLlpOPPnj0LHx8fWFlZoUWLFsiZMycOHTqEly9fYtasWWjfvn1mXBIi+sox3SMiIiIiIGPzhW5ubqhevTpKlSqFxMREnDt3Dvfu3UPNmjXx999/w8rKKvNPmIiIiIiIiIiIiIiIiMhIOGiHiIiIKI3Gjx+P3bt369yfvNN4YGAg1qxZg6tXryIyMhJ58+ZF8eLFUbduXbRv317q3AQAPXv2REBAgM7vXr9+PTw9PTW2Xb16FUuWLMG1a9egUqlQsWJFDBo0CA0aNEjHWRIR/Q/TPSIiIiICMjZfOGXKFFy8eBEvX76EiYkJypUrh3bt2qFLly4wMzPL0PMiIiIiIiIiIiIiIiIiymgctENERERERERERERERERERERERERERERERERkZKZZHQAiIiIiIiIiIiIiIiIiIiIiIiIiIiIiIiKirw0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18Ie7fv49ff/0VLVu2RNWqVeHs7Iw6depg8ODB2LNnD+Li4jItLLt27YJSqcTixYuN8n2LFy+GUqlM8e/ixYtax+/atcsov59Rnj59qnUeDg4O8PT0RL9+/XDkyJGsDiJUKhV27NiBnj17wsPDA05OTqhZsyZat26NyZMnY9++fRrHi+fUs2fPLAoxGYP4DKv/OTk5oXbt2vj+++9x6dKlrA7iNyH5PahYsSLc3d3RrVs3bN++HYIgZHUQcfToUQwcOBA1atSAk5MTPD090aJFC4wZMwbbt2/XevcolUo0bNgwi0KbsRISEuDt7Y2OHTsCAGJiYlC3bl0olUqcOXNG5+diY2PRuHFjKJVK+Pr6ZlZwjSIiIgKVKlVCw4YNkZCQIHtMQkICGjZsiMqVK+P169cAks65du3a6Ny5M8aPHy/td3d3R7t27bBo0SK8e/cuM0/li2HsPJQxyeXHnJ2d0ahRI0yePBmPHz/OlHCEhYVh2LBh8PT0RMWKFaV8YEbkQb6Uc07Jq1evMGfOHLRo0QJVqlRB5cqV0aBBA/To0QMLFy7EnTt3NI7PLvlkQ+3ZswdKpRInTpwAAKxZswZKpRJdu3bV+d7Ule+pW7cuRo0ahVu3bmXiGciLiYnBkiVL0K5dO7i6usLZ2Rl169ZF586d0a5dOyiVSmzfvl06Pnlasn37diiVSsycOVM6Zu3atVAqlQgKCsr08zFUz549Zct/6q5du8bySDKZmW6OHz8+xftjTG/fvsXYsWNRu3ZtODg4fNVpm7HoW867dOkSlEolNm7cCCAp769UKtG4cWPExsbq/J0zZ85AqVSiXr16iImJSVPYLl68CKVSifHjx8uGObPyRmLauHDhQp3H/PPPP1Aqlahfv760zc/PD0qlEv/995/Oz926dQtjxoxBgwYN4OzsDDc3NzRu3BiDBw/G6tWr8erVq3SHv2HDhlAqlen+noxw7tw5jBs3Do0bN5beZXXq1MGAAQOwbt06vHnzJquDmCHEuK3+5+joiFq1amHIkCG4cOFCpoTj48eP+O2331CvXj04OjpqPFcZGW9evnyJhQsXomPHjvD09ISTkxM8PDzQsWNHzJo1K1vlQ1Jj7PeqrrhTo0YN9O/fH35+ftKx165dY9k6GZatU5eZeUR1QUFBmDJlCpo1aya1Y9WsWRO9e/fGsmXLEB4eniG/mxUyo53M2dkZDRo0wE8//YTg4GCj/E5mmjZtmlTvndq9P3DgANq3b48qVap81XXMGUn93ZLSM96/f/9MK9fp8qW0nyYmJuLPP/+El5cXnJ2dNcosYh3F06dPjf67kZGRWLZsGbp37y61vVStWhVt2rTB1KlTcf78eaP/ZlYy5jOtK+54eHigR48e2LVrV5a3rX2NbbCZWR+UkuxUdyheM/W/ypUro2nTppg5cyYiIiIyJRw3b95Ev3794O7uLoXj6dOnOutpjOVbqiMwdpuMrrjTpEkTTJkyBU+ePDHK74i+pH5o+viS68i+NOrvpZSe+aZNm2ZY3ietWM/GejZD6VPP9jWQy2+m9pfVdWjprUN59eqV9DxOmDDByKH7sjFtMNy3ljbQ14ODdrKYIAj4448/0Lp1a/z777/48OEDPD090aRJE5QoUQJnzpzBuHHj0Lx586wOarpVrFgR7dq1k/0rWLBgVgfPYNbW1tJ5NG/eHMWKFcPZs2cxYsQIzJ8/P8vCFRcXBx8fH0yaNAmXL19GmTJl0KRJE7i6uuLDhw/Yvn07Jk2alGXho4xnb28vxc1GjRrB2toavr6+6NmzJ3bs2JHVwftmiPegVatWKF++PK5evYrJkydj9OjRWRquiRMnYvjw4Th16hSKFCmCRo0awdPTEyqVCvv27cPkyZMRFRWVpWHMTFu3bkVoaCiGDx8OALCxscG0adMAAFOmTMHHjx9lP/fnn38iLCwM3t7eaNy4cWYF1yjs7OzQrl07hIeH4+DBg7LHHDhwAOHh4RrvaktLS5QqVQrXrl3D7t27kStXLjRs2BDu7u54/vw5li5dCm9v76+u8RH4chqv0kM9P1a3bl18/vwZ27dvR9u2bTO8wK9SqTBixAj4+fmhdOnSaN26dar5QGN0ksnKc07JnTt30KpVK/zzzz94/fo13N3d0bhxY9jb2+P27dtYtmwZNm/enGXhy2yfP3/GH3/8gUqVKkkdqXv16oVKlSrh6tWr2LRpk+znoqOjpf9v0KCBlO8xNzfHwYMH0blzZxw7diwzTkHWs2fP0Lp1ayxevBihoaGoXLkyvL29UaFCBYSGhuL27dswMTHBqlWroFKptD6vUqmwatUqWFhYoF+/ftL2Ll26oGDBgpgzZ05mno7RZEbl8dcwyC2r0s3MMHHiROzduxf58+dHixYt0K5dO9jb22d1sNIkIzt3pUVaynmCIGDOnDkoUqQIOnXqBABo0qQJmjRpgrCwMPz555+y3/3x40dMmTIFQFInTBsbm8w5KSP57rvvYGtri02bNukccCROXqJQKKRtjRo1QsWKFbFw4ULEx8drfWbnzp3o1KkT9u3bBxMTE9SuXRv169eHra0tzpw5g7lz52bLjllpERMTg8GDB6Nv377Ys2cPzM3NUbNmTTRp0gSlS5fG5cuXMXPmTHh5eWXrPHJqChYsKD133t7eyJ07N44fP44+ffrozKMY0++//44NGzYgR44caNasGdq1awcHBwedxxuj8Wvjxo3w8vLCsmXL8OTJEzg7O6Np06ZwdXXF69evsXbtWnTq1Am//PKLwb+RmTK605ouyeNOwYIFcebMGQwbNgyLFi3CjBkz0Llz53SVrbP6vWQIlq3TJyvyiHFxcZg0aRI6deqErVu34vPnz/Dw8IC3tzeUSiVu3bqFhQsXwtvbG/v37zf01DJVVpUX1ONOvXr1oFKpsH//fnTs2DHFiYP0kRmDYuLi4nDo0CEASXnPlO57UFAQxowZg4cPH6JWrVpSmphZYU2rrHpXGCIgICBT6l7Te3+yuv10/fr1+Ouvv/D582c0btwY7dq1Q9WqVVP8THrP2dfXF40aNcLChQtx+/ZtKJVKNG3aFB4eHoiNjcWWLVvQp08f+Pj4GPwbmSmrJntMHnfs7e1x6dIlTJgwwWid+NKbH2EbbMbKLnWHbm5uUjzw9PTE27dvsW7dOrRr1y7D8+cxMTEYMmQIzp07B0dHR7Rt2xbt2rWDtbW1zs+k95y/xjqCrCqbqMedGjVqIDo6Glu3bkXbtm2NMpj7yZMnUCqVaNGixRfXD40TCWecffv2ITQ0NEN/wxj3j/VsrGczVEr1bMbKO3wJ9Wzq+Uz1P5G3t7fWvpTicHJfYjvigQMHkJiYCCBpArrPnz9ncYhSx7RBG9MGorQxz+oAfOt+//13rFixAgULFsTMmTNRr149jf1RUVH4559/sHr16iwKofF4eXlJnaG/Jvny5cPs2bM1tu3atQsTJkzAqlWr0KpVqyyZBWLjxo04ffo0ihYtitWrV6NcuXIa++/du4fdu3dnergo81StWlUjbqpUKsybNw///PMPZs+ejebNm6dYcUfGkTx9OHv2LHx8fHDw4EG0atUKDRo0yPQwHT16FDt37kTu3LmxYsUKuLm5aex/+vQpduzYAUtLy0wPW1aIi4vD0qVLoVQqNd7DDRs2RPPmzfHff//h999/x+TJkzU+d+vWLaxbtw558uTBzz//nNnBNooBAwZgx44dWLlyJVq3bg0TExNpnyAIWLVqFczMzDBgwABp+5w5c3D58mWYmJigTJkyGo3yCQkJWLFiBRYtWoSBAwdi8+bNqFSpUqaeU1Zq3LgxqlSpgnz58mV1UHRKnh/78OEDRo0ahRMnTmDatGkZ2lklPDwcd+7cgbu7uzTrvyg+Ph7//fcfcubMafTfzcpzTsnYsWMRGRmJdu3aYcqUKRrv5Li4OJw+fRqRkZFZErassHnzZjx//lxjULmZmRlmzJiBDh06YMGCBWjQoAGKFSum8Tn1ztfLli2TtsfHx+OXX37B9u3bMXXqVNSpUydL3mvTp09HeHg4ateujQULFsDW1lbap1KpcPHiRSxYsAA3btzAkSNH0KxZM43PHz58GKGhoWjfvj2KFCkibbeyskLv3r2xYMECnDx5Uqsc+SWzsrLCpUuXcP78edSoUSOrg/NFy6p0M6PFxcXh1KlTKF68OPbs2QNTU84no4+0lPPOnj2LGzduYMKECRpp388//4wLFy5g3bp1aN68uVY+7Y8//kB4eDhatGhhlHJKZueNrK2t0aNHDyxZsgRbtmzRyMMCSR1GxVXs8ufPL203MTGBj48PRo0ahe3bt6Nbt27SvpcvX+KXX35BYmIipk6dii5dumjE2aioKBw6dAiFCxfO4LPLfAkJCRgwYAACAwNRpUoVTJ8+HRUrVtQ4Ji4uDgcOHMCSJUvw4sWLLAppxitbtqzGcycIApYuXYrFixdjzpw58Pb2RoECBTLs9/38/GBlZSUN7FC3du1a2cFm6bFx40ZMnz4d1tbWmDZtGtq2bQszMzONY4KCgvDXX3/h0aNHRv3tr03yuAMA69atw8yZM/HXX39BEAQULlwYCxYsQLVq1aRjWLZm2TolWZFHHDNmDA4fPozSpUvjt99+04ivQFKc9ff3x6JFi4w+O/jXJnnciYuLw/jx43Hw4EH88ssv2WYl71OnTiEyMhJ2dnaIiIjA3r17MXjwYNlj/f39oVKpMHnyZGmVczKclZUVYmNjsXjx4i++TJ3V7afirLqbNm1CyZIlNfbNmTMHnz59Mmo+3t/fH8OHD4eZmRnGjBmDXr16adVFPXjwACtXrkRgYKDRfvdrJBd3/Pz8MGzYMOzevRsdO3aEu7t7FoUuCdtgM052qjvs1KkT2rdvL/377du3GDhwIG7evIm5c+di0aJFGfbbN27cwKtXr9CmTRvMnTtXY1/lypXx33//IXfu3Eb7PdYRGFfyuPP+/XsMHToUAQEBmD17NtauXZuu7xf7l1lYWGDp0qXZrh9aRtR1fO3EPOLSpUsxb968rA5OiljPxno2Q6VUz/b333+jXbt2KFGiRBaFznjc3d1l87piH8+xY8d+Feepbu/evQAg1TEcO3bsq1jgICVMG4znW0kb6OvBnhFZKCgoCCtXroSVlRXWr18v29Eqb968GDlyJNatW5cFISRDtW/fHp6enhAEIctm9haXlx82bJjWgB0AqFChAsaOHZvZwaIsZGpqipEjRyJ37tx4//49rl+/ntVB+ibVqlULrVu3BoAsW4pRTB+6d++uNWAHAEqUKIEff/wRefPmzeygZYnDhw/jzZs3aNu2rda+yZMnw9bWFhs3bsS1a9ek7QkJCZg8eTISExMxbtw42NnZZV6Ajcje3h7e3t64d+8ejh8/rrHv2LFjuHfvHpo2bSo1agYGBmLdunXIkSMHGjdujIcPH+L27dvSZ8zNzTF06FAMGzYM8fHxGD9+PARByNRzykq5c+dGuXLlNDqBfuly5cqFqVOnAkgaiJaRDSnidydvJAeSGg7KlSunNSAjI2TmOesSGhqKkJAQmJubY9q0aVoNuJaWlmjUqBE6dOiQ6WHLKps3b4atra20yo5IqVRiwIAB+PDhg7QCmujIkSO4desWAGg1EFpYWGDixImwtrZGRERElqyqFBsbi9OnTwNIWrVNfcAOkJQ3q1GjBubMmQMTExOsXLlS6ztWrlwJExMTrY7nANCqVSuYmJhkuxWZunbtCgAZ2mj9tfhS0k1je/36NRITE1G8eHEO2DECuXLepk2bYGZmhpYtW2ocW6hQIYwdOxaJiYmYNGmSRgNkUFAQNmzYAFtbW63B6obKirxRjx49YG1tjbVr1yIuLk5j3/Lly3V+rlGjRsiVKxe2bNmisf3kyZP4/Pkz3Nzc0K1bN604mzdvXnTp0iXLO4xlhH/++QeBgYFQKBRYv3691rsWSMqztG/fHvv27UOVKlWyIJRZw8TEBEOHDoW9vT1iY2ONtjKCLi9evECBAgW0OhIASWU6uXo/Q4WHh2P27NkwNTXFihUr0KFDB63GQiCpE9iyZcvw008/Ge23vxW9e/dGsWLFIAgCzM3NsWbNGq0BECxbs2ydkszOIx48eBCHDx+GnZ0dNm/erBVfgaQ427hxY+zcuRNeXl5G++1vgaWlpbRqRFhYGMLCwrI4RGkjdqgZMWIE7O3t8fDhQ9y4cUP22JTiLOnPxcUFFStWxJUrV3D27NmsDo7eMrP9NKW4V6xYMZQrVw4WFhZG+a0PHz5gwoQJEAQBM2fOxIABA2QnjylXrhxmz56NBQsWGOV3vyVeXl6oU6cOAGR4/tsQbIM1nuxcd5g/f35pZvETJ05k6KCDly9fApBP43LmzIly5cqhUKFCRvs91hFkrNy5c0vl60uXLqVrhYGgoCCpfqtixYrZsh+ases6vgVeXl6ws7PDwYMH8fDhw6wOjl5Yz8Z6tvTo3bs3ypYti8TExExZjZSMLyQkBMHBwShatChGjx4N4H91Dl8rpg0Zj2kDfcnYOyIL/fPPPxAEAT179kw105d8ue7Lly9j+vTpaNWqFapVq4bKlSujadOmmD9/PqKjo2W/4+rVqxg6dCgaNGgAZ2dn1KpVCx07dsT8+fPx4cMH2c88e/YMo0ePRvXq1VG5cmW0b99eq1NvZnr37h3mzJmDJk2aoFKlSvDw8ED//v1lM+0NGzZEpUqVtAq0M2bM0FpNQTRixAgolUqdjQv6cHR0BACtBrpTp07Bx8cH1atXh7OzMxo1aoRZs2bh3bt3Wt+hvhzv6dOn0bNnT7i7u0OpVOq8zyLx+wydkTA2Nhbz58+X4kvjxo2xYsUK2QZifeOj+nJ4ERERmDRpEurWrQtHR0eNWUOeP3+O6dOnw8vLS7rfgwYNwtWrVw06J0qqLLO3twcAvHnzRmt/ZGQkFixYgObNm6Ny5cqoWrUqevXqBX9/f43jbt26BaVSiU6dOun8rQ0bNkCpVGLWrFka2xMSErBp0yZ07twZbm5uqFy5Mtq0aYO1a9ciISFB63saNmwozba2fft2tGrVCpUrV0atWrUwZcoU2Tim/pnkUlqOURAEHDhwAL169UK1atVQqVIlNGvWDIsXL8anT590nqu+dKUP169fx4gRI1C7dm04Ozujbt26mDRpEp49e6b1HepLmAcFBWHQoEHw9PSEUqmUZo/WRUwfDO38kJiYiBUrVsDb2xvOzs6oV68e5s2bp9UpDgDu3LmDuXPnon379hrp3rRp06QKZXXqS4jGxMRg1qxZaNiwIZycnDBjxgzpuLTG1bTYvn07TExM0KJFC619BQoUwPjx46FSqTBp0iTpHP/55x/cvn0b1atXl2aIVCqVaNiwoexv6Fpi9vHjx1i8eDE6d+6MWrVqSfd97NixOmdLEH9Hn/uQEh8fHwDAihUrNLaL/xb3A0mzywiCgO7du0szkG/dulXrOwcNGgQ7Ozvcv38fp06dkrYnv7+//fYb6tWrJz1ra9euhUqlkg3np0+fsHz5crRt2xaurq5wdXXFd999p3PVOPE6xcXFYcmSJWjatCmcnZ0xdOhQAMDnz5+xfft2DBkyBI0aNULlypXh7u6O7t274+DBg7LfJ/5Wr169oFQqpT9xCVRd91n9fX7p0iX06tULrq6ucHNzg4+PD+7fvy97Dh8/fsT8+fOlPE3jxo2xdOlSxMfHp5jO6atYsWLSYILnz58DSHsas2fPHnTt2hVubm6oUqUKWrVqheXLl2vlv5RKJXr06AEgaRYY8dqJywXLLR/cs2dPqePKkiVLNK55emctljtnwPjxTJe3b98CSOrYZWVlZdA53L17F4MHD0a1atXg4uKCHj16yOaR9I3rQNrzoPrka1MSEBCA0NBQNGnSRLazxNChQ1G2bFmcPHlSWlknOjoav/76q3SMmZmZRrwFklZcKFOmDICkd6743CTPizg5OcHd3R3Vq1dHlSpV4Orqio4dO2Ljxo1QqVTS5wRBwIYNG1CzZk0olUrUr18/xfsQFRUl5W1SeueWK1cOjRo1wq1bt6RBPkDSO+L27dsoXLgwunfvrlUeK1q0KKpWrYpTp07hxYsXOHDgAEaOHAlvb2+4uLhonUdyaX3O9cmfpIWXlxccHBxw9epVjfNNi7SGpWHDhliyZAkAYMKECRrpx8WLF1P9HfUlrvfu3Yv27dujSpUqqFGjBsaNGyebh/na0s2TJ0+ia9eucHV1RbVq1fD999/jwYMHOo/X596IK7gEBARI4UuehwoMDMSQIUOk9KVhw4Y684/q799Hjx5h5MiRqFmzJipWrKgxSP7BgwcYP3486tWrB2dnZ9SsWRMjR47EvXv30nRNxGseEBAAIGmQh/o1Fr169QorV65Ejx49UKdOHan+5fvvv5cdQLhp0yYolUp06dIFiYmJGvvi4uKk2afVB5Anp17OCwkJwfnz51G9enUULFgQgGbe+ddff4WZmRnu3r2LiRMnAkialX/y5MlQqVSYMGECgoKC0K1bNyiVSjg7O8PFxQWtW7fGsmXLpLymrqXgT5w4gQkTJqBZs2aoVKkSlEolatasKX1WvF8p/VWpUkUjzdOnDJkvXz506tQJERER6NSpE6pVqwZXV1e0b98efn5+KFWqlOw1tLKygpeXF+7evavRuUp8Z+tbdjIkn58SfetHDKkDVJeQkCB13Bg/fnyq+RUbGxuULl1aY1ta8hMJCQnYsGED2rdvL+W9OnbsiE2bNmk9D0BSZ8jly5ejdevWqFq1KlxdXeHl5YURI0ZovVPevn2L+fPno3nz5nB1dUXVqlXh7e2NsWPHGmUwr6mpqdRJSSzbp7W+K61pnPicCYKA8PBw2TQneblg8eLFaNSoEQDNdFZXPUhy//77L+Li4tC8eXPZjvnJOTs7a/zb2NdAVx2OSqWCh4cHlEolFi5cqLHv/fv3cHR0lAYujh8/Hr169QKg+U6VK7sB+tWJGkqM31WqVNFoF4iOjsaGDRvQv39/NGjQAMuWLYOJiQnu37+vsaqk+E5K6b2knv9Tr+9yd3eHo6MjKlWqJKXxLFuzbJ0ScfbtESNGpPo+tLS0hEKh0Nhm7GuQvNwnunPnjnRe586d09jn7+8PpVKJ6dOnA9C/vJDR7WR2dnZS3EleZ69PnkJ8dgBovTfU4wSgf/2HuujoaJw4cQKWlpZo1qwZWrVqBUC7U40YHvFeqT/zGRlWQ+pq0vquUM/rurm5yeaTRR8+fEDjxo2hVCpx4sQJrd/ct28flEolWrVqpVd9romJibRak9x7LCVpvZb63B9DJG8fSWubwP379zF69Gip3FmnTh2MHTtWq2Oq+L4Q3yty75rk5Zn0nvPu3bvx7t07uLq6ok2bNqkenzwPZexrIPc+ELVp0wZKpVKr45cgCKhevTrc3d2RmJiod77SWO0VKalQoQKA/5XTRBmRHxElr/8UVzSR61BvrDZYdUePHsV3332HKlWqwNPTEyNGjJDeDXLvQ7k6FpGuPJYuGdW+l5rsUHeYEgcHBwBJcUSsJzdm+Vi8zuPGjQOgmb8Tn025clR6zvlLrCNQ/z51fn5+0nk9fvxYY9+///4LpVIp5W/1SQuAtLfJGKp8+fLSdYiKitLYp8/zKA4iBZJWZEop/S5XrpxWutSxY0f06NEj1XcNoBnXIiMjMXXqVOlzLVu2xI4dOzSOT+u7Ra6cpp7GpLXcntL7UAyPrnLR8+fPMWXKFOk3atSoobN+N6X+J4Du+BoeHo6pU6fC29sbVapUgYeHB1q0aIEpU6boPfDGysoKAwYMQGJiovSsp1Va30/prXNKCevZkrCezTC68ojJ69mcnZ3h6emJ/v37a02AkNb2HyDz+pXpQ5/nILU6IvH89GlzTg+xLqFly5Zo0qQJcubMiTNnzmjdT1FGthFkVnrItIFpA33bzLM6AN8qlUolvSiSz3yaFnPnzkVwcDCUSiVq1KiBz58/49atW1i5ciVOnDiBrVu3aowKP378OIYNGwZBEFC5cmW4uroiOjoajx8/xsqVK9GlSxetUeTh4eHo2LEjcuXKhRo1auD58+cIDAzEsGHDsHLlStSuXTt9F0FPL1++RPfu3fHkyRMUK1YMXl5eePv2Lc6fP48zZ85gwoQJ6NOnj3R8tWrVsGfPHly7dg2enp7SdrEg9OLFCzx+/FjqsCEIAgICApA7d26pwjg9xE4Q6jMpzZ8/HytXroSFhQUqVaoEOzs73L17F2vXrsXx48exefNmqVONugMHDmD79u1S5VJYWBhMTExS/P0iRYogNDQUO3bsQL169fSaLSo+Ph79+vXDgwcP4OHhgY8fP+LSpUtYsGABPnz4gJEjR2ocr298FL19+xYdO3ZEYmIi3NzcEBcXh5w5cwJIyjgMGjQIUVFRKFOmDOrXr4+3b9/izJkzOH36tJSpIv2JcTP5krKPHj1C37598fz5cxQvXhy1a9fGhw8fcP36dQwePBhjx45F//79AQBOTk4oW7YsgoKCEBYWJlVCq9u/fz8ASKvKAEmZLh8fH1y8eBG2trZwcXGBpaUlgoKCMGvWLFy8eBFLly6VnXF77ty5WL9+PTw9PVGqVClcvXoVW7duxYMHD/Dvv/+m+kykRqVSYcyYMThw4ACsra3h7OyMvHnz4ubNm1iyZAlOnTqFDRs2GNy5Wp14D9Sfy40bN+K3334DAFSqVAlVq1bFo0ePsGPHDhw/fhz//vuv7ADPS5cuYcqUKShdujRq1aqFV69epSl9AJIKP2I6r4/Ro0fj5MmT8PT0RJkyZXD58mWsWrUKL1++xPz58zWOXbFiBY4ePQqlUikNQL1z5w42b94MPz8/7Ny5E4ULF9b6jdjYWPTo0QPPnj1DtWrV4OTkJK38o09cTU1MTAyuXLmCUqVKyYYDANq1a4f9+/fj7NmzWLZsGdq0aYOlS5fCyspKo8O4IbZv345Vq1ahQoUKqFSpEiwtLXH//n3s3bsXx44dw8aNG2VnqwL0uw8pcXBwQJ06dXD69GlcvHgRnp6euHDhAq5fv466detKv5+YmCgNkm3dujXKli0LCwsLnDx5Uus7LS0t0bRpU2zYsAGnTp3SGigbFxeHXr164cmTJ6hevTri4+Nx/vx5zJo1C8HBwVpLl7558wZ9+/bF3bt3YWdnh2rVqkEQBAQGBmL8+PG4efMmfv75Z61wqFQqDBs2DJcvX0a1atWgVCqlThBPnz7F5MmTUahQIZQpUwaVK1fG69evERgYiMuXL+Phw4dSAziQFA+uXLmCsLAw1K5dW2N1peSrpOji7++P9evXS42Wd+7cwcmTJ3H9+nUcOHBA4zvj4uLQt29fXLt2Dba2tmjQoAHi4uKwcuVKjdWNjEGlUuHjx48AoDUDZEppzJQpU7B161bkyJED1atXh5WVFQICAvD777/D398fa9askd7r7dq1Q0REBM6cOQN7e3spPShbtqzOcNWpUwcJCQm4evUqKlasKDV2AZB976T3nDMinukipsNRUVE4cOCA3uWBmzdvYvr06ShZsiRq166Nhw8f4tKlS+jTpw927Nih0UlK37iuLqU8qKH5WjliRZeHh4fsfktLS/z666/o0aMHZs6cidq1a+P3339HREQEPDw8pEoSOXJ58n79+kl5kcqVK+P8+fOIiYmBIAgoVKgQypUrh2vXrmH69Okag/mnTp2KXbt2oUiRInjz5g3Mzc3RuXNnnfehdOnSyJEjBz5//oxNmzZh0KBBOsPp4+MDPz8/rFixAu3atQMAqaOZIAg6y2MeHh64fPky/P39MW3aNNja2qJ8+fJwdHREZGQkAgMDpfNInraKUnrODc2fpGb48OEYOnQolixZIs2Smhp9wuLt7Y1z584hODgYbm5uGp300xovgaRBups2bYK7uzsaNWqEa9euYc+ePbhw4QK2bt0qPcvqvoZ08/Dhw9i8eTOcnZ3RoEED3L17F76+vrhw4QL+/fdfrbyJvvcmPDwcR44cQcGCBaX7rz7ZxN69ezFhwgSpnFi0aFHcunULmzdvhq+vL9avXy8b7x49eoSOHTvC1tYWnp6eiI6Ohrl5UrWXn58fRo4cibi4ODg4OKBKlSp48eIFDh06BH9/f6xcuTLVinFra2u0a9cOp0+fxuvXr+Ht7S2bBzh27Bjmz5+PMmXKQKlUwsbGBo8fP4avry9OnDiBZcuWadSndOvWDSdPnsSJEyfw999/4/vvv5f2zZs3DyEhIWjVqhVcXFxkB0uLxPQuLCwMgiBIaapc3vnNmze4du0a9u3bBzs7O+TOnRt3795F7dq10bZtW9SqVQvv378HAJQqVQpFihTBjRs3sHDhQpw/fx7//POPznBMmjQJsbGxqFChAnLlyoUbN24gJiZG+uywYcOkdA5I6oh69epV2Nvb48mTJxAEASVLloSNjQ0CAwMxdOhQKJVKBAcHp7kMWbNmTaxbtw7BwcGoUKECFAqFVNFeokQJrU4bIg8PD+zduxcnTpyQZoQVn/Pz58/j4cOHKT6D6tKTz09O3/oRQ+oAk7t9+zZev36NfPnyoWbNmmkKpy668hOJiYkYOnQoTp48CRsbG9SsWROCIODChQv45ZdfcO7cOSxatEi6t4mJiejbty+uX7+OfPnywcPDAzly5MCLFy9w6tQpWFtbS2lKTEwMOnXqhKdPn6Jo0aKoWbMmzMzM8Pz5c/z3338oWbIkKleunK7zAuTzGUDK9V36pHF16tRB8eLFsXv3blhbW8Pb2zvVMDk4OMDb21srnQW0J4WSI066YEh9tTpjXQPxmU+e3wsODpY6MSXfd+nSJSQmJkrpYNWqVWXfqQA03pWA/nWihkhMTMTr168BANWrV9fYd+3aNfz2228oXrw4ypQpAxcXF1y6dAkRERH4448/YGdnJ00cAiS9P9+/f4+EhAQUKlQIpqamiIiIQGJiIiZOnIjZs2dr1HeJ9yAxMRGCIEClUsHKygoPHz5k2doIvsay9du3b3Hr1i2Ympqmuy7eWNdAzLMFBASgffv20verd4C7ePGixvtL3CemC/qUFzKjnUwQBKnxPnmdvT55Cnt7e7Rr1072vaEeRwyt/xAdOnQIcXFx8Pb2Ru7cudG6dWssXboU//33H8aPHy/lwcXwyD3zGR1Wfetq0vquUM/rKpVKvH//XiufLM6OmytXLsybNw/dunXDxIkTsX//fun+hoeHY/r06ciRIwcWLFgguyJLSry8vODk5ITAwECcOnUKdevWTfUz+lzLtN4fQ+nKQ6XUJnD+/HkMHjwYsbGxcHR0hIeHBx4+fIi9e/fC19cXK1eulFa/FO/fkSNH8PHjR43yh653TXrP2Vh5KGNdgxIlSqB48eK4du0aPn/+jBw5cgBI6oR29+5dAEnpsrqQkBC8e/cO9evXh5mZmd75SmO1V6REjDvJB5FmVH5Erv7z8uXLAJImO3n9+rXWe8MYbbCidevWYebMmTA1NYW7uzvs7Oxw/fp1dOrUSZoQJSNlRPteWmWXukM56hNlJE/njFE+FuunxPoU9fxdSmW+9Jzzl1hHUK1aNezevRsBAQEafYEuXLgg/X9AQIDGeSbPE+pTNtGnTcZQYtwxNTXVyrek9XlUqVQaA45SSr/l0qVnz55JbSKFChVCkyZNdL5r1EVHR6Nz5874+PEjqlatinfv3uHy5cuYNGkSBEGQJoJNb50FkDnl9rt376J379549+4dypQpgyZNmuDZs2fw9fWFv78/5s+fj2bNmqXrN54/f4727dsjMjISpUuXRr169ZCYmIhnz55h27ZtcHFx0Tvf1bVrV6xatQqHDh3C0KFDpYFgKdHn/WSM+5cS1rPpxnq2lOnKI8rVsz1//hxnz57F2bNn8dtvv0n1bGlt/8nMfmVppe9zkFodUVxcHEaPHm1Qm7O+VCqVRt/CXLlyoVGjRjhw4AAOHjyoNegyI9sIMjM9ZNrAtIG+cQJlidDQUEGhUAjOzs5CQkKC3p8/ceKEEB0drbHt8+fPws8//ywoFAph8eLFGvu6d+8uKBQK4fDhw1rfdf36deH9+/fSv3fu3CkoFApBoVAIs2fPFhITE6V9a9asERQKhdCtW7c0h3XRokWCQqEQFi1apNfxO3fu1Ng+aNAgQaFQCKNGjRI+f/4sbb906ZJQpUoVwcHBQbh9+7a0fceOHVq/++7dO0GpVAotWrQQFAqFsG3bNmlfcHCwoFAoBB8fnzSF88mTJ4JCoRAaNGigtS82NlZo0KCBxm/8999/gkKhEFq2bCmEhoZKx6pUKuHPP/8UFAqF8OOPP2p8z7hx46R7cfDgwTSFS3TgwAHps/Xr1xdmzJghHDx4UHj8+HGq56RQKIQePXpoxIugoCDBwcFBqFKlihATE6PxOX3j44ULF6TfGTZsmBAbG6ux//3790KtWrUEBwcHYe/evRr7goKChGrVqgkuLi7Cmzdv9Lom3wrxGR43bpzWvkePHgkODg6Cu7u78OHDB2l7QkKC0LJlS0GhUAgrV67UeO5DQ0OFhg0bCg4ODsLdu3el7UuXLhUUCoWwZMkSrd95/PixoFAohKZNm2psnzZtmhTX1ePM+/fvhYEDBwoKhULYtGmTxmfEZ6lWrVrCgwcPpO1v3rwRGjduLCgUCuHcuXOyn5Ejxr/k12flypVS3H/16pW0/fPnz8LEiRMFhUIhzJs3T/Y75YhxPDmVSiV07txZUCgUwu+//y4IgiAEBgYKDg4OQp06dYQbN25oHL9t2zZBoVAInTp10tguppUKhUJYsWJFmsMlCIJw+fJloWLFioJCoRCqV68uTJkyRdi9e7dw7949QaVSpXpOzZo107hGYWFhgru7u6BQKLTSmPPnzwsREREa2xITE4XFixcLCoVCGD9+vMY+9XSoc+fOQlRUlMZ+Q+JqSk6ePCm9W1Ly5MkTwcXFRXBychLatm0rKBQKYdWqVRrH6HonCML/nsvk78LAwEAhLCxM63jxHdazZ0+tfYbcB10+ffokxMTECCdOnBAUCoXQr18/QRAEoW/fvoJCoRBOnDghxMTECJ8+fZLyLk5OTlLepV27doJCoZA9h927dwsKhULo2rWrtE39/rZq1UojHX/8+LFQu3ZtQaFQCL6+vhrfJaYPv/32m0YeICIiQmjfvr2gUCiEkydPyl6nxo0bCy9evNAK39u3b4WzZ89qxfmwsDChQYMGQsWKFYUnT55o7BPfyxcuXJC9nrrus/i5ihUrapxbQkKCMHz4cEGhUAh//PGHxmfENLZjx44az8GTJ0+EevXq6UxjdEkpP3bq1Cnp3n78+FHjeF1pzOHDhwWFQiHUrl1bePTokbQ9Ojpa6Nq1q5SPVKcr/RXPS0yD1em6phlxzhkRz1LSr18/jXzX8uXLhbNnz2rlqeTOSaFQCOvWrdPYN2PGDEGhUAhjxozR2J6euK4rD2pIvjYlnTp1EhQKhUZckiPmIzp27CgolUqhdu3awsaNG6V4lbwcce/ePcHBwUFQKBRCaGiolD9Qz4vEx8cLvr6+wrt37zTyIm/evJHue82aNQWFQiF4enoKISEhet0HMT+sUCiE9u3bC4sXLxZOnDghpX8JCQlCTEyMEBMTI3Tp0kXKH4ifqVOnjhAdHS3ExMQICQkJWuWx48ePCwqFQvjpp58EX19fIS4uTiM86ucREBCgsS+159yQ/ElKevToISgUCuHSpUuCIPzvHXLixAmN35RLC9KTV0pertQnrI6Ojhrhi4uLE0aPHi0oFAphyJAhsr+XndNN9Wd/69at0naVSiXMmzdPUCgUQps2bTQ+Y8i90RV2QRCEZ8+eCZUrVxYcHBwEPz8/aXtiYqL0fLVv3172nBUKhTB9+nStOhYxH+fi4iKcPXtWY9/JkycFJycnoV69ehppf0rE+JE87RQFBwcLISEhWttPnTolODk5CV5eXlpp8uvXr4UaNWoIjo6OQmBgoCAIgnD69GlBqVQKDRo0EKKjo9Nczvv+++8FhUIhnDlzJsW889y5c6Xr5ujoKLi4uEjn5OvrK2zZskUjLr1//16ql9m9e7fGdVCPq76+vsKnT58EQfjfvZk/f77GZ9Wp3z+FIqn+QkwjxTRPPd0WyZUhVSqV8P79e6Fp06bS5/bv3y88ffpUcHR0FKpVqyZtT/6+FARBuHv3rqBQKITu3btL26Kjo4UaNWoICkVSHd6IESOEf//9VwgMDEwxzhiSz5crxxpSP6JPHaAu4vPbp0+fVI/VJbX8xOrVqwWFQiG0aNFCo8z48uVLwdvbW1AoFMKGDRuk7efPnxcUCoXQoUMH2Xok9TRIvM6DBw/WiPeCkPRuTGt5UYzbcunV69evBTc3N0GhUEhpS2r1XYakcYKQcllTLt6klM6mJC4uTlAqlYJCodA7byvKiGsgxmn1dFdMH1q0aKGRpxcEQZg1a5agUCiEQ4cOaYVLLg0VBMPrRFO7DnL3ICgoSPqt5GX3sLAw6T0gEsvWDg4OgpubmxATE6MR3ipVqmhcn+Rla/X6rt69e0tlnvfv30v1Xb/88gvL1mn0rZWtz549K91/Qxn7GsTGxgrOzs5a6eLgwYMFV1dXoX79+kKXLl009ollD/X3ZWrlhcxsJxPfcU2aNNF6lgytO9T13hAEw+o/1In3Rf057Nixo1b5TpTSM58RYU0t3dIltXeFIAgaeV1R8nxycmI9+KBBgwRBSHrndevWTVAoFMLatWv1Dl/v3r0FQRCEY8eOSembOrG+Kfn1NvRapnR/dNG3/TS1NoEPHz5IdTP//vuvxj7xeaxbt65WviOldiJd5TpDz7lOnTqCQqEQLl++rPdnBSFjrsHYsWO14sLRo0elPJRCodCo11u/fr2gUGi2e6QlXymG2xjtFSnFnbi4OMHLy0v2OmdEfkRX/aeY/orlVHXGbIMNCwsTnJycBCcnJ+H8+fPS9vj4eGH8+PFSGJK/x1KKw6nlsZJfC2O376UmO9UditdM7rObN28WFIqket3kxysUxikfC0LK+Ttd7zRDz/lLrCMICwuTjQutWrUSvLy8hEqVKgmjR4+WtqtUKsHT01Nwc3PTqDtMLS0wpE0mLddB7h6I6YvcdU7r86jelptS+i2XLqm/azw8PDTSJV3vGvU6gJEjR2rkMXx9fQWFIqmuT11a3i0p1XWIn01LuT2135J7JlQqlXRt5s6dq/FuOXz4sFCxYkXBxcVFePnypdZ10JWPlItnYlva9OnTtY4PDw9P87tTTAsmTpwoCML/3ucjRozQOE58jtTfh4a8nwytcxIE1rMZgvVsmr8ndw/evXsnuLu7Cw4ODsLTp0819snVswmCINy6dUtwd3eX6tnUpdb+Y+x+ZfoQr6l62NLTpqarjkhsO9enzdnQeqdz584JCoVCaN26tbRN7LvUoUMHreMzqo0gM9NDpg1MG4i0lzKgTBEZGQkAyJs3rzTrkj7q1auH3Llza2yztLTExIkTYW5ujuPHj2vsE5f5kpv5onLlyrCxsdHaXqJECYwcOVJjttIePXogb968uH79ut7LWSdfVk+fZeGePHkCf39/WFtb4+eff9YYWe/u7o4uXbogMTERGzdulLaLIznVR3peunQJgiBgwIABsLS01Jh9TTwuLcvO6RIfH4+7d+9ixIgRCA8Ph62tLZo2bQoAWLZsGQBgwYIFGjN6iEvZOzg44MiRI7LL+9WvX1/vmexatGiBCRMmwNraGs+ePcO6deswcuRING7cGA0bNsSKFStkl+4Gkmbv+OWXXzTiRaVKlVC3bl18+vQJN2/e1Dhe3/iofszPP/8szfAk2rFjByIiItC7d2+NVVrEcAwdOhQfP37Evn370nw9vnUfP35EQECANJPUtGnTNEb++vv7IyQkBN7e3hgwYIDGc1+qVCmMHz8eiYmJ2LZtm7S9VatWAJJmxElOvDfiMUDSTG7bt29H0aJFMWvWLI04Y2NjgxkzZsDCwgKbN2+WPYcffvhBYzaR/Pnzo0uXLgAgzWxlqISEBKxatQrW1tZYuHChxkw6Yjy1s7PDtm3bDF7qMzExEaGhoZg4cSICAwNhaWmJDh06AEiaHScxMRG//PKL1rKWnTp1QsOGDXH9+nXZGUAVCgUGDBigV1iqVq2KefPmwdbWFm/fvsWWLVswbtw4tGjRArVr18aCBQukmbXlTJ48WeMalSxZUnpWk9+L6tWra83QZGpqiu+//x6FCxfWmT4ASTMX5smTR2ObIXE1JeKscmXKlEnxuBIlSuCHH35AfHw8bt++DScnJ43V3Qzl4uKCkiVLam3v0KED3NzcEBAQoPNe6HMfdBk4cCDc3Nzg4+MDADhz5gy2bt0qzUTu4+MDNzc3DBw4UMq72NraSnkX8ZkMDg7W+m5xtoJ3797J/va4ceM0ZjSwt7fH0KFDASQtBysSZ8ytVKkSJkyYoJEHKFiwoLTaka60Y9SoUbKzvYkzgiVfmapkyZIYMmQIVCqV1jK36dWiRQt4eXlJ/zYzM5OuffJ7tmXLFgBJ10n9OShRogSGDRtmlPBER0fD19dXWgK5bdu20swbIl1pzIYNGwAA33//PUqXLi1tz507N6ZMmQITExNs2bJFZ14jq+g654yKZykRl/sFkvKhCxYsQN++feHp6YlevXpJq6zIcXNzk5YXFg0ZMgSAdlxKT1zXlQdNT75Wzt27d2FqaqrxXXJGjx6NokWLIigoCIIgYOrUqbKzkcTFxeH8+fP4/vvvkZiYiJo1a6JUqVJITEwEAI28iLm5Oby8vGBra6uRF8mfPz9Gjx4NIGl2SCApzRSXUQbSdh8mTpyI9u3bw8TEBDdv3sTixYvh4+ODmjVrolOnTliyZAnc3Nzg5uaGq1evAgBOnDghfd/Lly/h7u4ONzc3XL58Was8JqbDd+/ehZeXl9bqmurncezYMdnrqus5T0/+JC3EfOmiRYtSPTajw6JL06ZNNVaLs7CwwKRJk5AzZ04cP34cz58/1/rM15Buurq64rvvvpP+bWJigh9++AFFihTBnTt3NNIZY9+b7du3IzY2Fs2aNZOWlgeS8o8//fQTChUqhJs3b+LKlStan82fPz9++uknrTqWdevW4ePHjxg9erRWnUjdunXRpUsXPH/+XHb1QEMolUqNtEJUp04dNG3aFGFhYQgJCdHYV6BAAcycORMJCQkYM2YMnjx5gvHjx8PExARz587VKm+L5Mp5Dx48AJCUv00p7zxq1CgpH5qQkIAff/wRJUqUAADZ9MTGxkZ6f+pKT8TPJk+bLS0tU/2siYkJcubMib///lvKI6rPWPnLL7+kWoYMDw9H1apV8fDhQ+m4FStWYPXq1UhISJBmBAOS6pmSE9PUO3fuSNty586N1atXo3z58oiLi8Phw4cxffp0dO7cGR4eHhg9ejRCQ0O1vis9+Xx1htSPGFIHmJyYh1dfBUvdzp07MX78eI2/FStWyB6rKz8hpovjx4/XKDMWKlQIY8eOBQCsX79e67zc3Ny06pFsbGw00iDx2OrVq2ut5Js/f/50zYD7+fNnXL9+HUOGDEFMTAzKlCmjMasvoLu+Kz1pXGaIioqCIAgA5O99aGio1n0fP368bJ7PmNdAro734sWLyJUrF3r37o34+HgEBgZK+8TjdK3imBJ960T18fnzZ9y4cUNaxSBXrlxaq5yULFkSLi4uGtvENDF37tyIiYnRqM8GtFdKUS9bb9iwQarvGjJkCM6fPy+VeWxsbKT6rgMHDuCXX34BwLK1Ib7msrVYF6TrfXD8+HGtNGHOnDmyxxrrGuTIkQNVqlRBeHi4NIu4SqXClStXULVqVXh6euLGjRvSyjXv37/HnTt3UL58ea2ZNdPC2O1k6t6/fw9/f39MmDABOXPmxK+//qr1LBkrTyFKb/3HkydPcPXqVdja2mqs7iLmU/bu3ZvmsGR0WA2pq0mNXF43tXzykCFD4OrqCn9/f2zcuBHLly/H5cuXUbt2ba06BX00bNgQzs7OCAoKSjWdTe+1NIaU2k/VybUJHDp0CK9fv4arqyu6d++usa9Pnz5wcnLCixcvcOTIkQwLf2pSSi+joqJk81Bi2S05Y10DXXkoAFJeQX1fetvJjdFeISc+Ph7379/HqFGjEBYWhu7du2vNXp0R+ZGU6j+BpD4eYv1nRrTB7tixA/Hx8WjTpo3G6ozm5uZS+39GM3b7nr6yQ92hurdv32Lnzp2YN28egKQVL5IzVvk4s32JdQQlS5ZEsWLFpBXFgKS0OCQkBLVq1UKVKlU0VhQTVxOrWrWqQf2z9GmT0dfbt2+xb98+zJ07F/nz58ekSZO0jknr8yi+j3TVJYrk0iX1d81vv/2mkS6l9r4Vy5fqeQwvLy8oFAo8e/ZMY/Wf9MrIcjuQ9K4MCQlBsWLF8OOPP2q8W7y9veHl5YWPHz9i586d6fodsS6lRo0aWvuKFSuW6qqounTu3BmFCxfGkSNHpH4Quhi734UhWM/GejZDifVs33//PaKjozFq1CgUL15c4xi5ejYAcHR0RLdu3WTr2VKSGf3K9JURz4HYdm5Im7O+xDoE9baPWrVqoUCBArhx44ZGWw+QcW0EmZkeMm1g2kBkntUBIMO9fPkSx48fx8OHDxETEyMl6BYWFlodBpycnPDgwQOMGTMGQ4cOhbOzs9YLKTkPDw+tZSfNzc1RokQJ3Lp1C5GRkShUqFCaw5t8WT1RWpaFE18SderUkV3Cvk2bNlizZo1GgTh5QT1HjhxSglqnTh24uLhoFNQNfZmEh4dDqVRqbS9YsCAWLVqE3Llz482bNwgODkbp0qVlOwaYmJjAzc0Nd+7cwa1bt7SWeW7YsKFeYRL16dMHbdu2xdGjR3Hx4kXcvHkToaGhCA8Px4IFC3Ds2DGsW7dOq5GhWLFiskutio1mERERWvv0iY8iJycn2UYTsbN448aNZT8nxpmgoCD5EycAwO7du7F7926NbZaWlli9erVW4f/MmTMAUr/m4nLIQNIz5urqisDAQNy6dQtOTk7SPnH5SvVBOxcvXkR8fDzq1Kkj28HWzs4OpUuXRkhICGJjY7WOqVWrltZnUoqT+rh9+zbevXuHWrVqyS4BbmVlBScnJ5w4cQKhoaF6LUUslz7kypULc+bMgb29PVQqFc6fP4+cOXOidu3ast/h7u6O48ePIygoCI6Ojhr7GjRooNUQkRYtW7ZEw4YN4efnh/Pnz+PmzZu4d+8eXr9+jRUrVuDIkSPYvHkzChQooPE5CwsLrYoSIOV78e7dOxw/fhz37t1DdHS0lAlNSEhAZGQkIiMjtdJ2Ozs7VKpUSeu7DImrKRELNnnz5k312F69emHlypV4/fo1RowYYVClrpwPHz7A398fd+7cQVRUFBISEgAkXUtBEBAWFqbxfAGG3Qc5kydPlhr237x5g1GjRmHatGkwNzfH77//Lt3/3LlzS53W1Yn3La0d89U/J/dMt2zZEtOmTUNgYCBUKhVMTU2le+7l5SWbd3F0dIS1tbXsPTcxMUn1HXr58mUEBATg5cuXiIuLgyAI0vV7/PixXueVGrlnXLxnr169kraFh4fj5cuXsLOzk11mvlmzZpg8ebJBYViyZAmWLFmitb1OnTqYOHGi1na5NCY+Ph7Xrl0DoJnOiypWrAilUong4GDcuXNHtsCbmdJyzhkdz+Tky5cPy5YtQ3BwMPz8/HD16lXcvHkTUVFRuHjxIi5evIjx48ejb9++Wp+Ve37y5csHW1tbjbikzpC4Lnde6c3XJvfhwwfExsbC1tY21feZjY0NBg4ciOnTp8PZ2RleXl7YtWsXAGjkeaZOnSr9v7OzM+bOnQsAUuOdXF7kzp07OHPmDKytrXH37l2MGTNGSvfEdDn59UjLfbCyssKsWbMwePBgHDlyBFevXsWNGzfw+vVrBAUFISgoCN7e3lKD35o1a+Dn5wcgaXDR/Pnzpe9WKpVa5THx/SWmw+J5PHv2DLGxsRAEQVr6WVeeXO45T2/+JC0aNGiASpUq4caNGzh+/LjO5ygzwqJLixYttLbly5cPtWrVgp+fH65cuaK1dPnXkG7KnbeFhQW8vb2xbt06XLlyBe7u7hlyb8Qyvdx1srS0RNOmTbF+/XqpU6a6mjVranWQBVIvX7q7u2PDhg0ICgrSeYy+4uLicOrUKdy4cQNv375FfHw8AEiDdR4/fqxVTqhfvz66deuGTZs2oW3btoiJicGgQYO08gKplfOmT58OAMiTJ0+KeWczMzP8+OOPGD16NMzNzdGzZ0+N/a9fvwYAnDx5Es+ePYMgCFI5PzQ0VLZuRhQaGoqTJ09KnaL8/PykxvnkaVFMTAwAQBAEzJs3DxUrVpT2qTcYxMbGanX4SV6GLFSoEDp06ICdO3eiZcuWsLGxwZYtW3Dv3j1UqlQJ48ePx+HDh7FhwwYUKVJEK9zm5ubIlSsXYmJiEBcXJ9WJOTg4YP/+/Th37hxOnTqF69ev486dO/j06RMOHDiA48ePY+XKlVr3ypB8fnKG1I8YUgeor6tXr2rFQw8PD6nTvDq59P3Zs2d49uwZ8ufPL5t+NGjQAHny5MHjx48REREBOzs7ODg4wNTUFLt27UL58uXRuHFjnR2GxMa51atXo2DBgqhXr16aBivpEhAQIFu2L1WqFJYuXapVNtRV35WeNO5L8Pr1a637DiR1tE/eEd6Y10DsOBoQEID27dtrdM4X67cuXryImjVrprtzviF1oinRFXcA6OxomZiYiPPnzyMwMBARERHSIENxAMLjx4+lfLitra1sfYZYtr569Sri4uJQq1Yt3Lp1C4BmmUe9vsva2pplaz18i2VrOcHBwVrpQvHixTFu3DitY415DapVq4ZLly4hICAAJUqUQHBwMKKiouDh4YECBQpg9+7dCAwMRM2aNXHp0iWoVCqDOhEAxm8nk4s7efPmxdatW3WmF8bIU4jSU/8BJNX7C4KApk2balyXFi1aYPbs2Th27BhiYmLS9d41RlgNratJCzGvGxYWho8fP2rlk5MzMzPDvHnz0KZNG8ydOxeJiYmwtbXFzJkzDarXVzdixAj4+Phg8eLF0sQwctJ73w2VlvZTdbraBFLKPwBJHbxu3bqFy5cvaw10/xJ8+vRJNg/Vrl07lCtXTmObMa+BXKergIAAlCtXDo0aNZImt+zUqRMEQcClS5dgY2OT5vREnbHaK0S64s6PP/4odZKXY6z8SGr1nwCkSSHU21uN2QYrTu4jN7gtT548qF27No4ePZrWUzKYMdv39JUd6g4nTJggDdxU165duwwtH39psqKOAEjKE+7duxfXrl2Dp6enNIGvmCcMCAjA48ePUapUqXR1LAUMa5NJiVzcKV68ODZv3qxz0HFanse0kkuX1N81culSSu9bJycn2Toasd4uIiJCmiwovYxdbk9OvA5NmzbV6rAOJPVNO3r0aLoHa4nv24ULF8LMzAw1a9bU6nRtCEtLSwwaNAjTp0/HkiVLsHjxYp3HGrvfRVqxni0J69mMU89mYmKCOXPmoG3btrKfSV7PJk68IZbd9MkjZmS/MkNl5HNgSJuzPmJjY3H06FGYmppqtLWam5ujRYsWWL9+Pfbu3YuRI0dK+zKqjSCr0kM5TBuYNtDXj4N2sohYeREVFYXExES9O/6uWbMGCxYskDp+pGbUqFEICQmBv78//P39kTdvXri5uaFRo0Zo3bq1bOZfrgMDkNTZHIDeM4h5eXlJM6LoSyzoJh/5KBK3v3z5UmN78oJ6QEAAypcvjwIFCsDDw0MqqNvb2+PSpUvIlSuX3pWR1tbW8Pb2BpA0EjRPnjxwdHRE48aNpQ5D4eHhAJISdl0NLyK5FQmKFi2qV5jU2dra4rvvvpNmSg4PD8fGjRuxdu1aXLt2DWvWrNGq4NT33usbH0W6zku8XnIz0KjTtXoDJbG3t5cyV5GRkbh8+TLev3+PcePGYfv27RoZN/Ga//TTT/jpp590fmfya96qVSsEBgZi//790rNz48YNhIaGwtXVVWMWQPE3tm3bluro86ioKK3OtHLx0tD0KDmxA9nZs2cNekZT0q5dOwBJGUIbGxsoFAo0adJE6lTx7t07fPz4EQC0Zn9Ky2+nJ32wtrZG69atpYq1169fY9euXVi6dCkeP36MhQsX4rffftP4TMGCBWXfWbruxYEDB/Dzzz9L5yjnw4cPWpX6xYoVkz3W0LiqizhgRQx/SkxNTaX3pVyHUEOcP38eo0aNSnHQi1jwVafvfdAleXzv2rUrNmzYgE6dOknvNpFYKFHPu4i/Fx0drfXd4jnJFZJ13d/cuXMjT548iI6ORlRUFPLlyyfd84ULF2LhwoU6z0XunAsUKKDVsUL0/v17fP/997hw4YLO75S79ukhV2AWKwbU36FiIVTX+9jGxka6TvpSH0RtaWmJQoUKoXr16rIdmAD5NCYyMhLx8fHIly+fzo5mxYsXR3BwsFbeLCuk5ZwzKp6lNXxiB+XExERcvXoVCxYsQGBgIObPn48mTZpo5YFTyqslb5hJT1yXu//pzdcmJ3bWTks6DPwv/U0e9+zt7WFtbY3g4GBUq1YNVatWhbu7O2rVqiV1SBFX2klLXkR9xQKx8St52qXPfShVqpRGI+WtW7ewePFi+Pv748iRI+jduzeqVq2KMmXK4NixYxAEAU2aNJF9NtXTerEiLDo6GqNHj5ZdAVGkz31Ob/4krYYPHw4fHx8sWbJEZ8N7ZoVFjq73lfhMyjXIfg3pZlrPOyPujaFlfyD18qX6TODpCWNq7t69iyFDhki/K0fX8zhu3DgcO3YML1++hFKplK1DSa2cp56upjXvLAiClFYKgoA5c+Zg7dq1AJLKd8kbIuTy7+JnZ8+ejbVr10odF4GkDr3iyozq5x4XFyetsOjh4aHVIKJ+DVMbBBoVFYXChQvD3DypqtPNzQ0dOnSAr68v3rx5g0mTJsHV1RWRkZHYsGGDzkZwGxsbfPjwAe/fv9eYwMDU1BS1a9eWOo98+vQJx44dw7x58/DixQtMmjRJY6ZRQ/P5yRlSP2JIHWByYh5e13MxY8YMzJgxAwBw7do1dO7cWed3yT2b4rOuK70xMTFBsWLFEB0dLXW4L1OmDMaMGYPff/8dP//8M6ZOnYoKFSqgRo0aaNeuncaArxo1aqBPnz5Yt24dRo0aBXNzczg6OqJmzZro2LGj7IoFKSlYsKAUB83MzGBrawsXFxfUr19ftgOHrvQoPWlcZsibNy9MTEwgCALevXunVX5xd3fXmKW1adOmePTokex3GfMauLq6wtLSUupkJXbO9/T0RIkSJVC8eHFpX3o75xu7Plw97rx//x7Xrl2TBkVGRkZqtQu8ePECgwYNkl3NVhyArp52pKVsDSTVd4mDAHWVecTVzVi2TptvpWwtvu91vQ+GDh0qrdYQERGhs6MsYNxr4OHhgb/++kvqSCCmAZ6enlIZSexIkN4OmsZOF8S4IwgC3rx5g4CAAERFReGnn37Cli1btMrGxspTiNJT/wHIz4ILQOpke+LECRw9ehTt27dPc5gyIqxy6db27du1ZhfOly+f7CAzOer5ZPW8rjpd96JkyZL48ccfpfzT1KlTjbIKUL169VC5cmUEBQXBz89PYxUydem974ZKS/upOl3vtdTyD2InYEM6TRuLra0tXr58KZteFilSRCMP1b9/f6lTWHLGvAbJJ7f89OkTQkJC0LVrV+TIkUNjcktxBYp69eoZNFmZsdorROpx5+PHj7h58ybCw8OxdOlSVK5cWavzvLHzI/rUf1atWhV58uQxehusmI/Rla9OT9tgWhm7fc8QX3rdoZubm7QSk6WlJYoXL466devKTmQLGK98nNm+xDoCICl/t3fvXgQEBMDT01OawNfT01Oq0wkICDDKoB192gLSQow7KpUKL1++xKVLlxAeHo5x48Zh9erVWmmqvs9jaisxppQuTZ8+XZoUSP2ep/S+NXaeOSUZ/Vvi+ekaZJRS24A+2rdvj7Nnz+LQoUMYPHgwcuTIgUqVKqFOnTro0KFDup71Tp06YeXKlfD19cWdO3d0pknG7neRVqxnS8J6NuPVs/36668a7e2ilOrZRPrkETOyX5mhMuI5iIuLw4QJEwxqc9aHn58fPnz4gJo1a2o9H61bt8b69euxf/9+jVXPMqqNIDPTQ6YNTBuIOGgni5QsWRI2NjaIiYnBvXv3tBKHlFy7dg2zZ89G7ty58euvv8LDwwN2dnZSBXTt2rW1RhwWLVoUO3fuxIULF3DixAkEBARIjferVq3Cli1btDrVGnsWzoykazYq9YK6UqmUKiPFfUBSQT02Nhbv3r1D3bp19a6MzJcvH2bPnp3iMWJHPzs7uxQbrgD5yghjzKggKl68OMaOHYvExESsXbsWJ0+e1Bq0o8+9NyQ+inSdl3i9vL29U1zemyNPU1a1alWNuPn+/XsMHDgQgYGBmDJlCpYvXy7tE695nTp1ZEf9ipKnE82bN8esWbNw8OBBjB07FqamprKr7ACQGrIcHBxSTfPkCuPGSpPklhoUw1aqVCm4ubml+PmUZpSWk9b0Qb0RQpcKFSpobTNm+lCwYEH4+PjAysoKM2bMwIkTJ7SO0ec+hIeHY/z48QCAiRMnon79+ihcuLA0IKtLly4IDAyUbeRMLX3QN67qIs7mZ+wOJMnJxbsPHz7gxx9/RFRUFIYNG4YWLVqgWLFisLKygomJidT5Wu76GOt56Nmzp8ZMe6KtW7di69at0r89PDywdu1a5MqVCx8+fEBISAgcHBykTqHJZz0HIM3iq6siMK3Ea1e1alW9lwJP6fmYN28eLly4AA8PDwwfPhwVKlRAnjx5YGZmhjNnzqB///46G+AN9SXkrfQdRG1oGpPemUKNKS3nnFHxTF9mZmaoVq0a1qxZg6ZNm+LFixc4c+aMViOXPnEpPXFd7tzSm69NTuxcl950uGrVqlJnrvbt28t2EJLLi4SEhODWrVvIkyePNBuchYUFxo8fj6ioKI3ZLJNfj/Q8005OTvjrr7/QvHlzPHr0CN26ddM6Zt26dVi3bp307/Xr12vNWio2vpmbm+PAgQNQKBQYM2YMnJyckCdPHlhYWODRo0eys3LqOi8g/fmTtKpXrx5cXFxw7do1+Pr6yjZEZVZYjOVrSDfTKivuTUrXKbX8oziYXpcqVaoYHrD/JwgCfvzxR4SHh6NLly7o2rUrSpQogVy5csHExAS///47li9frjPdvXz5slSZ/uLFC7x9+1arwj61cp6NjQ0iIyPx4cOHVPPOEREROHPmjEaHuf/++w9r1qxB3rx5ERUVhT59+uCnn36ChYUF4uLipNly5fK34eHh2LNnD4oWLYoJEybg+fPnmDVrFr7//nsMGjRIa6bdadOmSQPD5Sr31a9TkyZNUhzgaWFhgadPn0p5WPUOBkBS2UOdrlmyxHQ1+azfyeXMmRMtW7ZE+fLl0aZNG4SGhuLRo0coU6ZMuvL5yRlSP2JIHWByYsPCnTt3IAhCutIoY6aL/fr1Q7NmzeDn54ezZ8/iypUrWLt2LdatW4cJEyagd+/e0rETJkxA586dcezYMZw/fx5Xr15FUFAQVq9ejQULFqSabqkrW7ZsqmV7ddn1XWBhYYFy5crh/v37uH37dro6ExvzGlhZWaFy5cq4fPkynj59qtXZysPDAwcOHMCnT5+kfeLMgPoydpktedyJi4vDyJEj4efnh/j4eAQHB2tMIDVp0iQEBwfD29sbAwYMQJkyZfDnn39iw4YNUic0Q8qppUqVgomJCUJDQ1GgQAHZ9FShUOhM+1i21vatlK3F98GTJ0/SvXqKMa+Bq6srLCwspGf+4sWL0uoQZmZmGh0J0ttB09jxLXncefnyJXr16oWQkBAsWLAAU6ZMkfYZM08hSk/9R1BQkDTjqPqqsOrnAiQN7DHGoB1j19VcuXIlzStDyRHzyWJe18XFBfnz59fKJ8tRqVQaA7xv3ryJ5s2bp/FsUjZ8+HAMHDgQS5YsQaNGjXT+PmDYtUyPtLSfqjNmHVtmq1ixIl6+fIk7d+6kayZ3Y18D9ckto6OjpRUoAGhMbvml5aGSx53ExETMmjULGzZswLhx43D48GGNd5Kx8yMp1X8+fvwYV69elSbU6NixI9zd3TOkDdbY5MrxumRE+54hvvS6w06dOun1zsvuecIvrY5ArCtXz/eJE/ja2NhIK4p17NjR4Al8RcZO55LHnfv376NHjx44f/481q5di/79+0v79Hke1fuhpUQuXTp79ixevXqFGjVqSJ1p05ouZWYZzZi/pU+6KDIk/sv9jpmZGf744w/4+Pjg2LFjuHDhAq5fv47Lly9jxYoVWLVqVar9VnQRV9uZNm0aFi1ahL///jvFcGX2+4n1bPpjPVsSuXq2UaNGwdfXF2PHjsWePXs0flOuni1XrlwwNTXF1q1bMWXKFL3yiBnZryyjGPIcrF271uA2Z32Ik4I8evRIdtIyExMThIeH48qVKxqT5GREG0FmpodMG5g2EHHQThYxNTVFnTp1cOjQIRw4cECvQTu+vr4AgJEjR2p1OomNjZVm60vO3NxcY1bQ8PBwTJw4ERcuXMDKlSsxduxYA88m4xUqVAhA0tK4csQRr8lfZOoDcypWrKhRGeni4iIV1GNjYzWONzb1Qq0+hY+MVL16daxduzbdIzgNjY8pKVKkCB49egQfH59UZ8ShtMudOzfmzZuH5s2b48SJE7h06ZKUgRLjqNzqGinJly8fateuDX9/f1y8eBEeHh7477//YGFhodXoJD6fVatWxc8//2yks5InDvr58OGDVkeEFy9eaB0vhk3fCgJjyJcvH3LkyAFTU1PMmjUryysPgKT0AYBBMwOpO3nyJOLj49GvXz+NgpHoyZMnen+noXFVF3H2zaioqHR/l4WFhc5O53Lx7vLly4iMjIS3tzdGjBihtd+Q66OvOnXqaMyuIHZeV58xFkh6NszMzFC7dm0cOXIEBw4cgIODg3Tdki95Gh8fj8OHDwOQn9Ve1/s8JiYG0dHRsLKykgYCiffcy8sL/fr1S8fZavLz84OZmRn+/vtvrU4nmXHtUyI2PMnFG+B/1ymr2NrawsLCQprBTq4Dqa682Zcqo+KZoXLmzIkqVargxYsX6c6rGTuuGztfmytXLlhZWSE6OhoqlSpdlTTi+19utrnExERpu3pepFOnTgCATZs2aTXa3rx50+CwpIWpqSlcXV3x6NEjlC5dGq6urgCAPXv2QBAErbRYrpJQTAvEVYR+//13rfMw5D5nZv5k+PDh6N+/P5YsWYJp06ZlaViSe/bsmWxZXXyPieXU1GS3dFPXezr5eWfEvSlUqBAePXqEZ8+eyXakMOQ6FSlSBGFhYRg3blyGd4B5+PAhHj58CGdnZ/zyyy9a+1N6Ht+9e4cJEybAxMQELVq0wIEDBzBu3DisWbMmxWubvJxXrFgxREZGIioqKtW888WLF3HmzBlpFVDgf2X8Dh064J9//oGpqamUvqqH//nz51rfJ8aRadOmoX79+ti1a5fOc1+7di127tyJ4sWL61yVSP0+jxs3TucMl+oqVqyI4OBgVKhQAc7OzvD19UVMTIw06OXBgwcICgqS7bAeHx+Pjx8/Sh070qJixYqwtbVFZGQk3r17hzJlyhg1n29o/Uh66wAdHR1RsGBBvH79GufPn0fNmjXT/NtpkVo9n/q+5M970aJF0bNnT/Ts2RMJCQk4ePAgJk6ciHnz5qFt27Ya8bls2bIoW7YsBg4ciM+fP+Pff//F3LlzMW3aNKOUJ/WVEWmcsdWtWxf379/HwYMH0aBBA6N/v6HXoFq1arh8+TICAgI0OucDSfW5u3fvRmBgoMZqG18iS0tLzJ49GzVr1kRcXBz+/PNPrFixAkBSHvbcuXMoWLAgFi5cCDMzM8THx0udvOUa9J49ewaFQqG1XSwzWlpaIi4uDmXLlkXlypXx559/YsCAASxb/z+WrVNXoEABODk54datWzh06JBUfjIWQ6+B2JHgypUrePLkCa5cuYKqVatKE7KJHQlevXqFO3fuoFy5chor6H1JChcujFmzZqFr167YunUr+vbtK832mhF1h+mp/xA71ADA1atXdR4XEBCAFy9e6Jw5Na2MXVcze/bsdNVjiPlkMa+rLrV7sXLlSly+fBkeHh4ICwvDmjVrUK9ePaO8r+rWrQtXV1cEBgZKYUzuS6v30peYd9RVbhC3p7WMnhHq1q2LkydP4uDBg+jRo4fRv9/QayAO2hFX9QL+l09Sb0P/0vNQZmZmGD9+PC5cuIB79+5h7dq1+P7776X9mVn/uWvXLly9elVrQg1jt8Ha2dnh0aNHeP78OcqXL6+1X1f+Rt92Kl0yon3PUF9y3aExpKd8nFm+1DqCkiVLomjRorh27RpevnypMYGv+opi4mpihkzgm1nKly+PyZMnY/To0Vi+fDm+++47aVIFfZ5H9X5oKZFLlyZMmIBdu3ahcePG6N69u9ZnvoT3rb7U+4zIkUsXU3vnirPpq1+HlNqmAPl6VJGjoyMcHR0xfPhwxMTEYPHixVi7di1mzpyJHTt26Pxcajp27IiVK1fi+PHjOtu6jN3vIrOxno31bJaWlpg1axauXr2Ku3fvYt++fWjbti0A+Xo2dYbkZbKyX5kuGfEciOVKY7U5y3nz5g3OnTsHICmNTCmd3Lt3r9bK1sZuI8js9JBpQ8Zi2kBfuqyfkuwb1rdvX5iYmGDDhg148OBBiseqV4CLDUlyL9TDhw+neaRf8eLFMXDgQADAvXv30hrsLCHOSnT69GnZhjSxsSD5S9re3l4qqJ8+fRomJibSC0O9oJ7RL5MiRYqgbNmyuH//vs4l64wttXggziqb3kK1seKjOrGiR1cDAxmuZMmS0gzD6jNqiEvJG3LNxRV1Dhw4gAsXLiAiIgK1a9fW6hBXvXp1mJmZwd/fH/Hx8YaeQpqIjfLizH/qzp49q7WtcuXKyJ07NwICAtI9UEVf5ubm8PDwQExMDM6fP58pv5nacxkWFgbAeOmDXAPtpUuXDBrUl564KkfsiGuMtNnOzk7qrJecWOBUl9L1efz4MW7fvp3uMKXGx8dHarCePXu2NCuGl5eXxnYfHx8AQJ8+fQAA//77Lx49eoSHDx8CgFaH5hUrVuDVq1coX7687KCdyMhI2fh+8OBBAEkDa8XCkbHvuSg6Oho2Njays8TqqswWK13FzvEZpXjx4ihcuDAiIiJkO0GIA6KyioWFBVxcXAD8756pCwkJQXBwMKytrdO90pJ4zRMSEtL1PanJqHimS1ryR2JeLb2VyYbE9ZRkRL62YsWKUKlUOlc9SKuU3v8XL16Unl31vEhKabEh10dfYoeJVq1aSWmuOHApeVpcrlw5rc+L5UgxzTTWeWRm/qR27dpwdXVFcHAwjh49arSwGCPNlrt2kZGROHv2LExMTNI80112SzflzjshIUG6P2L5PCPiiVimP3DggNa+uLg46R2oz8zFYvnSz8/PCCFMOW6Jz7TcsxgVFSWbJxRNmTIFr169woABAzBv3jx4eHjg/PnzWLNmTaphUi/nicvGP3r0yKD3m5gulilTRvoekRg34uPjZRtRxLQ1tbTozJkzmDt3Luzs7NCzZ0+dYREnEwDSFqfz588vzTz6+fNnzJw5U3o3jB07FrNnz5bSS7mBkGLeVv05TO2dLQ6QAv73zjZmPt9Y9SP61gGam5tLHUFmzZolTXZjLMWKFUOxYsXw9u1b2fTjxIkTiIqKQqlSpWRnUlYPZ5s2bVCpUiXEx8enmJfIkSMH+vfvDzs7O7x9+xZv3rwxyrnoIyPSODnpeRf06NEDFhYWOHjwIC5dupSucMgx9BqIdbYXLlyQZldU75wPAMeOHdPZOT+zyhVpkTt3bmklzVOnTkn5uffv30OlUsHOzk46N7FsXa5cOQQHB2t9l7iyGqD5XhLzG66urlJ9V+XKlQGwbK2OZeu0EWf5/vPPP/H27dt0hUMuXIZeA/HZX7duHaKiojTadjw8PBAfH48VK1ZApVLJTtaWWfEwLdzc3NCoUSMkJCRIA/kAw/MUFhYWOu+1ofUfCQkJ+O+//wAkpeF3796V/Wvfvj1UKhX27duXpu/NiLAaKrXnxND6g5s3b2Lx4sWwtbXF/PnzMXv2bAiCgHHjxhlt4KC4etPixYtl9xt6LVO6P5lJzD/IpRMApPiWvI3YEIaec7t27WBra4urV69qDHAzFkOvgfoqFAEBAahQoYI0AZc4ueWFCxd0rkDxJeWhzM3N8eOPPwIANmzYoNEB29j5EUPrP43ZBivWOcnVlb1//x5nzpyR/Zy+7VS6ZET7nqG+5LpDYzBW+TgtDD3nL7mOoFq1aoiLi8PKlSshCIJWnvDFixfYvn279O/kvpR4AAAtWrSQJkzcuHGjtF3f51Hshwb8b0Xp5MR0SVyxGsi8921mvlvy5csHc3NzhIeHa/1efHy81E9MnXh+hw8flo0XctdBjJdy74zIyMg01wXa2Nhg9OjRMDExSXcfPgsLCwwePBiAcfOIX1LegPVsrGcDkurZxL4sy5cvl1ZMkatnE8XHx+uM9ym9F7KyX5kuhsSBjCr76uPAgQNISEiAt7e3zvqFY8eOAUhKj8V2LznGaCPI7PSQaUPG+9bTBvqycdBOFqpSpQoGDBiA2NhY9O7dGydPntQ65v3791i0aBF69eolbStdujQAYMeOHRod3+/fvy+7JD2QNINpRESE1nbxN4sWLZqeU8lwJUuWRP369fHhwwfMmDFD47wDAwOxZcsWmJmZyc74IBbU9+zZg/Lly2usBiAW1E+ePIlcuXLB0dExw85h6NChUKlUGDFiBO7cuaO1/927d9i2bZvRfm/IkCFYv3697Mvg+vXrUmVhepctNCQ+pqZLly4oUKAAVq9eja1bt2otF5uQkIDTp08jJCTE4HB/y3x8fGBlZYWzZ88iKCgIANCkSROUL18e+/fvx9KlS7UyvIIg4MqVK7hy5YrW9zVq1Ai5cuXC0aNHsXPnTgD/G8ijrnDhwujQoQPCw8MxevRo2Qrdx48fSzOIpoc4e9Xy5cs1MkwHDhyQrWiytLTEgAED8OHDBwwfPlx25PTLly+xZ8+edIdNzuDBg2FqaooJEybg4sWLWvs/fPiAHTt2GK0SdNKkSfjrr7/w8uVLrX0PHz6URn6ndwYBMX3Yt2+fxswyL1++xNSpUw36zvTEVTmurq4wMzPDjRs3DAqPOjHeJV9ieuXKlbLhEa+Pr6+vRqeH6OhoTJo0KcMHtxnCzc0NvXv3RmxsLPr06YPg4GAULVpUmgE0ISEBy5cvx+LFi2FhYZHirGZz5szRaDh68uQJli5dCgAa7/MqVaqgVq1auHr1Kn755RfZJd2Dg4Nx6tQpvc6ldOnSiIqKkjociNauXSv7HAL/G8iWGQNwxca9OXPmaFSqh4eH46+//srw30+NOGPkkiVLNNLMmJgY/PrrrxAEAV26dDF4SV5RZl3zjIpnuty9exf9+vXD6dOntfI58fHxWLJkCYKDg5EzZ07ZgW/6MCSup8bY+VqxQii9abGYDu/bt0+a7QxISl9+++036d/qeRExLd68eTOA/+VFDh8+nO5OFtHR0ejYsaNsZaJKpcL27dtx/PhxmJqawsvLy6DfEPNy4uoT4nmI0nMemZk/EWeN3rRpk9HCIqYfYid8Qxw6dAinT5+W/p2QkIBZs2bh48ePqF+/PooVK5bm78pO6eaVK1e0ZvFbvHgxnj17BqVSqdEgaex40rFjR1hZWeG///7DiRMnpO0qlQoLFy7Ey5cv4eTkpFdDW79+/WBlZYU5c+bIdu4QK6jTOuNsSte4VKlSMDU1xYULFzQGEH7+/BlTp07VWVm7Y8cOHD16FE5OThgxYgRMTU0xZ84c5MmTBwsXLpTtqJ2cWM4Ty1k3btxIU95ZDJ9ITBeDgoJgZWWF06dP4+bNm7h8+TJWr14NIKmxOfn7C4DUQWrr1q0ag12ePXsmfTY+Ph4jR46EmZkZlixZojHjWXKFCxeWGr1/++23NJUhPT09UbZsWYSFhWnlmbZs2YLAwECdvyemqeL7BEhKl37++WedneXHjx8PQRDg7OwsrWBpzHy+IfUjxqoD7Nu3L1xdXRESEoJevXrJvvNVKhWuX7+e5vNRJ6aLs2bN0rhOERERmDt3LgBo1IdeuHAB586d07oGT548wYMHD2BiYiINnPLz88O1a9e0fvPmzZt48+YNrK2tpRlrM1NGpHFy8uXLBwsLCzx58kTvjkfFixfHhAkToFKp4OPjg507d8p+x4MHDwzqaGzoNXB1dYWFhQUOHz6MqKgojc5WJUqUQPHixbF9+3aoVCqNZ1iUmWW5tPjpp5+QM2dOCIKAbt264cqVKyhQoABy586Ne/fuISAgQKNs7eDgoLPBWcz3iuemXrbu0aOHVN+1fPlyVK1aVavMo17fxbJ15ssOecQWLVrA29sbERER6Nq1q87OBHLpbloYeg3EjgRi2VM9XRD/X26fyBjlBWMaPnw4TExMsHv3bqnO1tA8RaFChfDmzRvZdNrQ+o/Tp0/j7du3UCgUsrO0ilq0aAEA2L9/f8onnIFhNVRqz4l4P5LnddXzycnFxsZizJgxiI+Px/Tp01G4cGHUqFEDvXv3xvPnz2VXjDBErVq1ULVqVYSEhODy5cta+w29lindn8zUrFkzFCxYEFeuXNHoXAwA69evx82bN1G4cGGjzIhs6DnnypVLqgufOHEiVq1apVHOEr148UKv1U5Ehl4De3t7FClSBIGBgQgJCdFID8XJLX19ffHu3Tu4ublpdVpKT74yIzRq1AiOjo6IjIzUqAPLiPxIavWfnz9/lq3/NFYbbIcOHWBhYYE9e/ZovHsTExMxe/ZsnatG6NtOpUtGtO+lx5dad2gs+paPDZWec/7S6ghE6vk+ExMTg/OEX0JZ0cTERFpFbN26dfj06RMA/Z/HKlWqoG/fvgCS2qKOHz+udUyNGjWQL18+nD17VkqX1N81W7Zs0UiXjPm+zcx3i6WlJVxcXBAZGakxECohIQFz5szRaEcSeXp6QqFQIDw8HIsWLdLI9/n6+sLX1xfW1tbo0KGDtL1kyZIoVqwYQkJCNCaO+vjxI6ZMmSKb99qzZ49sf6dTp05BEIR0r1oJJA0qLlGiBE6cOCE7AZMh76cvKW/AejbWs4m6dOkCOzs7PHz4UGorUK9nU4/DiYmJmD9/vuwEkEDK55bV/crkGBIH0lr2NWabc3Li97Rs2VLnMSVKlICrqyuio6Ph7+8PIOPaCDI7PWTakDm+5bSBvmzmWR2Ab93o0aNhZmaGFStWwMfHB8WLF4eDgwOsrKzw4sULXL9+HfHx8dILEQDat2+PNWvWwN/fH02bNkWlSpUQFRWFS5cuoVGjRrhx44bWUp1LlizBnDlzULFiRZQqVQqCICA4OBihoaGwtbXNFsuhT58+Hd26dZMqp1xcXPD27VsEBAQgMTER48ePl51xzsPDA/v27cPnz5+1CuLiv8V95uYZ90i0atUK9+/fx7Jly9C+fXs4ODigZMmSEAQBT548wd27d2FtbY3vvvvOKL/3/PlzzJgxQ7rvJUqUgCAICAsLkypRGjRoIM3saChD4mNq8uTJg7/++guDBw/GlClT8Pfff6NChQrIkycPXr9+jdu3byM6OhpLly6FQqFIV/i/RXZ2dujSpQvWrl2L5cuXY+nSpTA3N8fSpUvRv39/LFq0CBs3boRSqUT+/PkRGRmJO3fu4M2bN5gwYYJWps3KygqNGzfGnj17cPDgQeTKlQuNGjWS/e1JkyYhPDwcR44cwenTp1GxYkUUK1YMHz9+xIMHD/D48WM0atQo3ZU93bt3x5YtW3DkyBE0b94cSqUSjx8/xr1799CrVy+sXbtW6zM+Pj54+PAh9u7di2bNmsHR0RElSpRAfHw8Hj16hPv370OpVEpLJhqTu7s7pkyZgl9//RW9evWCQqFA6dKlpZlf7ty5g7i4ODRp0gRWVlbp/r3IyEjs3LkTixcvRvny5VGmTBmYmpri2bNnuHHjBlQqFSpXroxhw4al63caNmyIChUq4ObNm2jSpAnc3Nzw+fNnXLx4ERUrVoSrq2uKnebkpCeuyrGxsUHVqlUREBCAFy9epKsCbODAgThy5AjWrVuHgIAA2Nvb4+7du3jx4gW6deum1ZhQqVIl1KpVC2fPnoW3t7f0TgoICEC+fPnQqFEjafaIL8n48eOhUqmwYcMGAMCnT58wcuRIxMbG4tq1a3j79i3y5MmDP//8U5rJNzkXFxfEx8ejSZMmqF69OuLj43HhwgV8+vQJrVu3RpMmTTSOnzdvHgYMGIBNmzbhwIEDqFixIgoVKoSYmBjcvXsXz58/R69evfQa3ODj44MxY8Zg5MiR2LhxI4oUKYLg4GA8fPgQffr0kU0nGjRogKVLl2LOnDk4e/astKLYTz/9pLW6WHoNGDAAJ0+exLVr1+Dl5QVPT0/ExcXh4sWLqF69OgRBkO2MmVmaNm2Kzp07Y+vWrWjZsiWqV68OKysrBAQE4O3bt3BxcZEa0tLDxcUFBQoUwJEjR9CzZ0+UKFECpqam6NChQ5pXuEirjIhnugiCgLNnz+Ls2bOwtbWFo6Mj8ufPj6ioKAQHByMiIgLm5uaYPn261gwl+jIkrqfG2Pna+vXrY/Xq1QgICEDr1q31Do/I3t4ebdu2xZ49e9C2bVu4u7sjNjYW169fR926dREbG4vw8HDUqlVLyouUKFECJiYmWLBgARYvXoy4uDjkzp0b79+/R79+/fDPP/8YHB4gqdP8Dz/8AGtrazg7O6NQoUL48OEDQkJCEB4eDhMTE4wcOVJrxbK0CggIgJmZGYYNG4aRI0diwYIFOHz4MMqUKYPQ0FDcvHnT4PPIzPxJzZo14e7uLtu5yNCw1KpVCzly5MC6detw7949FCpUCCYmJujfvz/Kli2bpnB99913GDhwIKpVqwY7Oztcv34dT58+RaFChTBlyhS9zjE7pZtdu3bF5MmTsXXrVik/c+/ePdjY2Ggt623seFKsWDH88ssvmDBhAgYPHgw3NzcULVoUt27dwqNHj1CwYEHMmzdPr2tSqlQpLFiwAD/99BOGDx+OUqVKoWzZsrC2tsbLly9x+/ZtfPz4EXv27ElTXrBhw4bYvXs3Ro8ejVq1akmV+jNmzECBAgXQsWNHbNu2DW3atEH16tWRI0cOXLlyBYmJiWjfvj127dql8X1PnjzBjBkzYGVlhXnz5kmzNRUrVgxTpkzBTz/9hDFjxqS4Ig2gWc4DktKHIUOGpJh3FjsQqXf47NmzJ3bv3o3t27cjX758ePfuHTp27AhBEFC8eHGpc4BcXr5s2bJ48eIFNm3ahICAAFhbWwMAdu3aJaVFMTEx+PjxI0qVKoUtW7ZIndD9/PykugMvLy9pMGOpUqUQERGB06dPo3HjxqmWIU1NTTF79mz06dNH6uwOJHW4CgkJkc2Xi8TZNevXry9ti4+Px7Zt27Bt2zYUL14cCoUCuXLlQkREBG7cuIGPHz8if/78mDlzpvQZY+bzDakfMVYdoIWFBVatWoXRo0fjxIkTaNu2LcqWLYty5crB0tISERERuH//Pt6+fYucOXOicePGafpeUZ8+fXDhwgWcOnVKKhcIgoDz58/jw4cP8PLyQrdu3aTjg4ODMWvWLOTPnx9OTk6wtbXFu3fvEBAQgLi4OPTs2VNqkLt48SLWr1+PwoULw9HREbly5cKrV69w5coVqeOdpaWlXuE1hoxI4+RYWlqidu3a8Pf3R5s2beDo6AgLCwu4ublpdCrRRZxEYfbs2Zg4cSLmzp2LSpUqIW/evIiOjsazZ89w//59AECdOnX0KgsZeg2srKxQqVIlabUUuTre3bt3A5BfSb1EiRJQKpW4efMmOnbsiAoVKsDU1BQNGzbUWYeVkaysrDBy5EjMnDkTkZGR6NatG5RKJYoWLYqQkBApzTc3N0eePHng5+eH7t27a3QyApLe+2/evEFUVBSGDh2K/Pnz4+3bt0hMTJTK1iqVSqrvMjc3R86cObFp0yZs27YNFhYW+PTpE3LlyoU//viDZesskF3yiPPnz4eNjQ127tyJHj16oHjx4qhYsSJy5syJ169fIzQ0FC9evIC5uTmaN2+uV9gMvQYuLi6wsLDA58+fkTt3bo0J2cSOBGLeQq6DpjHKC8bk4OAALy8v+Pr6YvXq1Zg4caLBeYqGDRtiw4YNaNeuHVxdXZEjRw6UKVMGAwYMAGBY/UdaOtQASR1ACxQogJCQENy5cyfVVaIyIqyGSu1dIeaTxbyuUqnEy5cvceXKFfTt21e23D179mw8fPgQ7du312jzGD16NM6dO4eDBw+iXr16aNOmTbrDP3z4cPTp00fnhAmGXMvU7k9msba2xvz586U88datW1GmTBk8fPgQt2/fhrW1NX7//fd0D3AE0nfODRs2xOLFizF+/HjMmzcPS5cuRZUqVVCgQAF8+PABz58/R0hICFQqFapUqaLR9p+a9FyDatWqSQPp5PJQYjlILq1Mb77S2MQO7UOHDsXatWvRs2dP5MiRI0PyI7rqP8UO3uJEL8nrP43VBmtvb48xY8Zg5syZ6NWrF6pVq4aCBQsiKCgIUVFRaN26Nfbt2yeVeUX6tlPpkhHte+nxpdYdGou+5WNDpeecv7Q6ApF6fx/11cSA/60o9vnzZ9nVxIDMLZukhZeXF5ycnHDr1i1s27YNvXv3Nuh5HDt2LI4dO4bHjx9jyJAhyJkzJ/Lly4eCBQvC0tJS6odmbm6ukS6VL18eb9++lQYDiXlsY75vM/vdMmzYMPTv3x8zZ87EoUOHULBgQdy6dQufPn1Cu3btpLoEkYmJCebPn49evXph2bJl8PX1hYODA549e4arV6/C3NwcM2bMkDrvqv/OpEmTMGLECLi7u8Pa2ho3btyAjY2NbL796NGjGDduHOzt7aFQKGBlZYWnT5/i+vXrMDU1lVaXSw8LCwsMGTIEkyZNks0jGvJ++pLyBqxnYz2byMrKCj4+PpgxYwZWrFiBZs2awdzcHAMGDMDChQvRs2dPVK9eHXnz5sX169fx5s0b2Xo2IOX2HyBr+5XJMSQOpFZHNGDAAJw+fdqobc7qHjx4gFu3bsHGxgb16tVL8dgWLVogMDAQe/fuhbe3d4a1EWRFesi0IeN9y2kDfdm40k4WEztp7du3D927d4eVlRXOnz+PI0eOICwsDLVr18a8efM0livLly8fduzYgZYtWyI+Ph7Hjx/Hy5cvMWLECPz++++yvzN58mQ0b94cnz59wqlTp3D69GmYm5ujb9++2Ldvn14Vg1mlcOHC2LFjB/r16wczMzMcPXoUt27dQo0aNbB69Wpptojk5GbTEIkFdbl9GWHkyJH4999/0aRJE0RERODYsWO4ePEiEhMT0bVrV61Zb9Jj0aJFmDx5MurUqYOYmBicOnUKx48fx+vXr1G/fn0sWLAAf//9d7oHKhkSH9PCxcUF+/fvx4ABA2BjY4NLly7h2LFjePbsGapVq4bZs2ejRo0a6Qr7t2zgwIHImTMnjh07Ji2tW7p0aezZswc//vgjihQpgmvXrsHX1xePHj2Cg4MDpkyZorMjrfrKOo0bN9bZIc/KygorV67EnDlzULlyZWk0882bN5E/f34MHz4cY8aMSff5FSxYEP/++y8aNGggdfDKnTs3/vnnHzRs2FD2M6amppg7dy7++usv1KpVC0+fPsXRo0dx5coVWFpaSpU5GaVr167YuXMn2rVrhw8fPsDf3x9nzpzBx48f0apVKyxfvtxoMwFPnToVv/32Gxo3bgyVSoXz58/D19cXT548gaenJ3755Rds2rRJminbUJaWlti4cSO6du0KS0tL+Pv748GDB+jRowfWrFmj1ZiQVumJq3LERhW5pUH1UaFCBaxbtw4eHh4IDQ3F2bNnYW9vj61bt6JSpUqynxE74OXPnx+nTp3CrVu30Lx5c2zduhV58uRJV3gyiqmpKSZPnix1ZrSwsICfnx8CAgJQuHBhDB06FEePHkXNmjV1foelpSXWrVuHli1b4tq1azhz5gyKFCmCcePGaXUGBpJmO9iyZQsmT56McuXK4c6dOzhy5Aju3r2LkiVLYuzYsejfv79e59G6dWusWLECLi4uuHPnDk6dOoVChQph3bp1OtMJZ2dnzJs3D+XLl8fZs2exY8cO7NixQ+esdulhaWmJf/75BwMGDIC1tTWOHz+O+/fvo2/fvvjjjz/w+vVr2NraGv139TF9+nTMmTMHDg4OCAgIgL+/PwoUKICRI0di3bp1yJkzZ7p/I0eOHFi+fDlq1aqFO3fuYPfu3dixY4fOGS7SIyPimS5iejFw4ECUKVMGjx49wpEjR3D58mXkyZMHnTt3xp49e9I1gEVkSFxPC2Pmaz08PFC6dGkcPXo0xeWt0+LXX3+Fj48PbGxscObMGYSHh8PHx0cjX6qeF3n16hVMTU1hYWGBxMREWFhYoESJEli8eLHsKp76yJ07N7Zu3Yrhw4fD2dkZ4eHh8PX1xblz52BmZoY2bdpg06ZN0tLM+nr16hWuXr2KunXrwtvbG5s2bUL16tXx9OlT+Pv7w8LCIt3nkZn5k+HDhxs1LIULF8Zff/2FKlWq4MqVK9i5cyd27NihV6fMfv36YebMmXj//j38/PwQExODNm3aYPv27XqtsiPKLulms2bN8Pfff8PMzAzHjh3Dixcv0KhRI2zdulV2dVpjx5O2bdti48aNqF+/Ph48eIAjR47g8+fP6Nq1K3bt2oVy5cql+btEXl5e2LdvH7p16wYTExOcO3cOJ06cwJs3b9CgQQP88ccfaf7eJk2aYMKECShSpAj8/f2l/IBo2rRpGD9+PEqUKIHz58/jypUrqFGjBnbu3KkVbxITEzFmzBh8/PgRY8eO1QpDq1at0LJlS4SEhODQoUOphk0s5wFJM45FRESkmHcuVaoUAGjEvTJlymDHjh1o0KCBlD5aWFjAzMxMmumrQIECsnn53LlzS5999+6dxoQh48aN0zj28ePH2L17t1T5HxwcjN27d2P37t0as7WamiZVXY4bNy7NZcgqVapgy5YtaNCggRRmMzMzLFu2TOdqw7GxsfDz84NSqUSVKlWk7R07dsSiRYvw3XffIW/evAgKCsLhw4dx+/ZtlCtXDsOGDcPBgwehVCo1vs+Y+Xx960eMWQdoY2OD5cuX459//kGbNm0QHx+PM2fO4OjRo3j06BEcHR0xbtw4HDt2TO9Zf83MzPD3339j0qRJKFmyJM6cOYOzZ8+iTJkymDJlChYtWiTdfyApHg0ZMgSlS5dGcHAwDh8+jHv37qFq1apYvHgxJk2aJB3bvn179OvXD4UKFUJQUBCOHj2K8PBw1K1bF2vXrtVZh5gZMiKNkzNjxgy0adMGkZGROHDgAHbs2KFzdQw53bt3h6+vLwYNGoQSJUpIcf/atWvIkSMHevbsiW3btmHVqlXIlSuXXmEz9BqIdbfJO+er7wMgO8sfkLRqnJeXF548eYI9e/Zgx44duH37tl5hN6YuXbpIjcg1atRATEwMQkNDkSNHDlhZWcHc3BzW1tZwcXHB1q1b4ezsrPUdlpaW2L17tzToIiIiQkr3xLK1en1X7dq1kTNnTunZ+vz5M0xNTZEzZ06WrbNQdsgjWlpaYubMmdi+fTs6d+4MS0tLqR3r3r17sLe3x/Dhw3HkyBH89NNPeofPkGuQM2dOqb6tatWqWqtDiOlC2bJlUbBgQa3PG6O8YGzff/89TExMsG3bNmmGeUPyFKNGjUKPHj2QmJiIQ4cOYceOHdKKe4D+9R8xMTHSDO2pDcoyMzOT8ltpmYHX2GFNr5TeFer55Hfv3uH48eP4+PEjpk+frpXXBZJWOdy8eTNKliyJyZMna+yztLTE/PnzYWlpienTp8vO8q6vGjVq6HwHAoZdy9TuT2aqUaOG1Bb58uVLHDlyBBEREWjdujV27typsSJseqT3nBs3boxjx45JE7SI+dZLly5BpVKhQ4cOWLt2LbZu3SrlA9LK0GsgdqZKvgIFoJmHkut0BaQ/X2lsjRo1gpOTEyIiIqSyeEblR+TqPx88eAAgKU3QVf9prDbY3r17Y9GiRXB2dsb169dx5swZODg4YNu2bVKn+eT5GEPaqeRkVPteenyJdYfGom/52FDpPecvqY5AVKpUKWkSnuRpnLiiGAC4ubnJ9ovJzLJJWomr7fzzzz+Ii4sz6Hk0MTHB5s2b0aBBA1hZWeHTp0/S5J3q/dDOnDmjkS4FBgaiYMGCsLOzQ65cuRASEpIh79vMfLfUrFkTf//9NypVqoRbt27h0qVLqFKlCnbs2CGtmp2cUqnE7t278d133+Hjx484cuQIHj16BC8vL2zevFk2T9yxY0fMmjUL5cqVw9WrV3Hjxg00aNAAW7Zskc239+3bF927d0euXLlw+fJl+Pr64s2bN2jevDm2bduGZs2aGeX827ZtC3t7e537DXk/fUl5A9azsZ5N1LlzZxQuXBi3b9+W8u+DBw/GnDlzoFQqcfXqVZw7dw4VK1bUWc8GpN7+k9X9yuToGwdSqyOqVq1ahrQ5i8S6gsaNG6c6ELRZs2YwMzPDqVOn8O7duwxtI8iK9JBpQ8b7ltMG+nKZCOprORIRERF9Y+Li4tCgQQPkz59fmnGOUhYbG4s6deqgdOnS2L59e5o/9/TpUzRq1AgeHh7SSj2kv2vXrqFz586oU6cOVq1aldXBITKKdevWYebMmVi0aFG6V9z7Vixfvhy///47VqxYkepMRKSfnj17IiAgAMeOHUOJEiWyOjhEevPz88OwYcMwbty4bLGy8pfgwIEDGD16NKZOnWqU2WuJiDISy9bGwbI1ERERZUfiqooPHjzA6dOnYWdnl9VBIiIiIiIiIqI04Eo7RERE9E2ztLTE0KFDERISAn9//6wOTrawZcsWREdHY9SoUVkdlK/a7du3oVKpNLY9efIEU6ZMAQCjrMJC9KXo0qULihUrhhUrVmR1ULKF2NhYbNiwAe7u7hywQ0RavLy8ULlyZaxduzbdK5h9CwRBwMqVK2Fvb4+OHTtmdXCIiMjIWLYmIiKi7CgsLAzR0dEa2+Li4jBv3jzcv38fNWrU4IAdIiIiIiIiomxEe/1PIiIiom9M586dsX79eixZsgQNGjTI6uB80WJjY7Fq1SrUrVsXNWrUyOrgfNVGjRqFmJgYKBQK2Nra4tmzZ7h16xbi4uLQsGFDtGrVKquDSGQ0OXLkwA8//IBx48bB39+faXEqtmzZgoiICPz1119ZHRQi+kKNHTsWPXr0wLZt29CjR4+sDs4X7dixYwgODsbChQthaWmZ1cEhIiIjY9maiIiIsqPDhw9j0aJFcHZ2RpEiRRATE4Pg4GBEREQgX758+Pnnn7M6iERERERERESkBw7aISIiom+eubk5jhw5ktXByBasrKxw5syZrA7GN6Fnz544dOgQ7t69i6ioKFhaWsLBwQGtW7dGly5dYGJiktVBJDKqtm3bom3btlkdjGyhT58+6NOnT1YHg4i+YNWqVcPdu3ezOhjZgpeXF68VEdFXjGVrIiIiyo6qV6+O4OBgXLt2DXfv3kVCQgIKFy6Mrl27YtCgQShatGhWB5GIiIiIiIiI9GAiCIKQ1YEgIiIiIiIiIiIiIiIiIiIiIiIiIiIiIiIi+pqYZnUAiIiIiIiIiIiIiIiIiIiIiIiIiIiIiIiIiL42HLRDREREREREREREREREREREREREREREREREZGTmWR0AIiIiIiIiIiIiIiIiIiJKv127dmHChAkpHtOhQwfMnDlT+vfLly+xcOFCnD59GtHR0bC3t0enTp3Qq1cvmJpqzwEZHR2NRYsWwdfXF2/evEGRIkXQqlUrDB48GDly5NA6/vPnz1i2bBn279+PFy9eoECBAmjcuDFGjBiBPHnypP+kieibxTSPiIiIiIiIiLIDE0EQhKwORHYhCAJUqrRdLlNTkzQfS18W3rvsK633ztTUBCYmJpkQouyNaZ7x8TqljtcobfS5Tkzz0kafNA9gXM2ueN+yL6Z7xse83reB9y77YvnWuJjmfRt477IvpnnGxTTv28B7l31lRpp3584d+Pn5ye7bvXs3wsPDsXDhQjRv3hxAUuf1jh074vXr12jSpAlKliyJc+fO4datW2jfvj1mzZql8R0xMTHo2rUrQkJCUKdOHVSsWBFBQUG4ePEiatasiVWrVsHMzEw6PjExEf3798f58+fh5uaGqlWr4sGDBzh+/DgUCgU2b94MGxsbg84VYLr3reC9y74yOt1jmqcbn5vsi/cu+2L51riY5n0beO+yL6Z5xsd079vAe5d9Md2j9OJKO3pQqQS8ffsh1ePMzU2RL18uREd/REKCKhNCRsbCe5d96XPv8ufPBTMzvhRTwzTPuHidUsdrlDb6XiemeWmT1jQPYFzNrnjfsi+mexmDeb2vH+9d9sXyrfExzfv68d5lX5mR5n1rs68zzfv68d5lX5mVz3NwcICDg4PW9qioKKxYsQK2trbw8vKSts+bNw+vXr3Cb7/9hk6dOgFI6nQ+dOhQ7Nq1C61bt0aNGjWk41euXImQkBAMHjwYI0eOlLZPnToVW7Zswa5du6TvAZLS4fPnz6NNmzaYM2eO1GlhxYoVWLBgAVatWoUff/zRoHMFmO59C3jvsq/MSPeY5snjc5N98d5lXyzfsnxL+uO9y77YjpExmO59/Xjvsi+me2QMHLRDRJRG31oFCBEREREREX2dWL4lom+Jg4MDvv/+e9l94uzrtWvXlrbpmn191qxZuHv3ruzs6927d5dmX2/VqhWCgoLw119/4dq1a7Kzrw8aNEiafb1p06Z48OABNmzYgIsXL6Z79nUiIl3279+PuLg4fPfdd7C0tASQlIYdPnwYpUuX1uh0bmZmhpEjR+LEiRPYvn271IFdEATs3LkTNjY2GDJkiMb3//DDD9i5cyd27Nih8V3bt2+HiYkJRo0apTHLaN++fbF27Vrs3LkTP/zwA2cgJSKjYppHRF8jlm+JiIiIiLIvDtohIkojVoAQERERERHR14DlWyL6lnxrs68TEemyc+dOAEmDs0WBgYGIj4/XSNdEFStWRMGCBREQECBte/ToESIiIlC3bl1YWVlpHJ8/f344OjoiKCgInz9/Ro4cORAbG4sbN26gbNmyKFKkiMbxFhYW8PT0xH///YfQ0FCUKVPGmKdLRN84pnlE9DVi+ZaIiIiIKPvioB0iojRiBQgRERERERF9DVi+JSLi7OtE9G0JDg7G7du34ejoCEdHR2n748ePAQClSpWS/VypUqVw5coVfPz4EdbW1mk6/vr163jy5AnKly+PsLAwqFQq2Nvb6zweAMLCwtLVgd3cXHvlx+TMzEw1/kvZB+9d9pVV945pHp+b7Iz3LvvKynvH8i0RERER0ZePg3aIiNKJFSBERERERET0NWD5loi+JZx9nYi+JTt27ACgmeYBSXk9ADpXNRS3x8TEwNraWjo+V65cKR7//v17vb5fPN4QpqYmyJdPPjxy8uTJafBvUdbivcu+MvveMc37Hz432RfvXfaVFfeO5VsiIiIioi8fB+0QEaXT11wBwpmajIfXKXW8RmnD60REREREGeVrLt8SEanj7OusX8jOeO+yr6y6d3Fxcdi/fz8sLS3RqlWrTP3tzKBSCYiO/pjqcWZmpsiTJyeioz8hMVGVCSEjY+G9y770uXd58uQ0SvrINC8Jn5vsi/cu+8qKNA9g+RZgGSk7473LvnjviIiI9MdBO0RE6fA1V4BwpqaMweuUOl6jtOF1IiIiIiJj+prLtwAb+L92vHfZV1bdO86+/j+sX8i+eO+yr8y+d35+foiMjETz5s2RN29ejX3q6Zqc5OmW+N8PHz6keHzu3Ln1+n7xeEMlJKS9U3Niokqv4+nLwXuXfWXmvWOap4nPTfbFe5d9Zfa9Y/n2f1hGyr5477Iv3jsiIqK046AdIqJ0+JorQDhTk3HxOqWO1yht9L1OxpypiYiIiIi+Xl9z+ZYN/N8O3rvsKzPvHWdfT8J6mOyL9y77yqrZ18XVFDt27Ki1TxwgLQ68Tu7x48ews7ODtbV1mo83NTVFyZIlAQD29vYwNTVFWFiYzuPF44iIjIFpHhF9S1i+TcIyUvbFe5d9ZVX5loiIKDvjoB0iIgN97RUgAGdqygi8TqnjNUobXiciIiIiMpavvXzLBv6vH+9d9pUVDfycfV0T6xeyL9677Csz792LFy9w7tw5FCtWDDVq1NDa7+LiAgsLC5w/f15rX3BwMF6/fo3mzZtL28qUKQM7OztcvXoVsbGxsLKykva9ffsWt2/fRqVKlZAjRw4AgJWVFSpVqoSgoCC8ePECRYoUkY6Pj4/HxYsXYWdnh9KlSxvxrInoW8U0j4i+NSzfamIZKfvivcu+eO+IiIjSjkNYiYgMJFaAeHl5fbUVIERERERERPT1+xbKtwkJqlT/xAEDYkMj/7LPH+9d9v3T594ZC2dfJ6Jvya5du6BSqdCuXTuYmmo3C+fOnRve3t4IDQ3F9u3bpe2JiYn4448/AACdOnWStpuYmKBDhw6IiYnB33//rfFdixYtQnx8vMbxQFJ6KwgCfv/9dwiCIG1fs2YN3rx5gw4dOsDExMQYp0tE3zimeUT0rWH5loiIiIgo++BKO0REBmIFCBEREREREX0NWL4lom8FZ18nom+JIAjYvXs3TExM0L59e53HjR07FgEBAZgyZQrOnDmDkiVL4ty5c7h16xbatWuHmjVrahw/cOBAHD9+HMuWLcPt27dRsWJFXL9+HRcvXkSNGjW0fqtDhw7477//sHfvXjx58gTu7u548OABjh07BoVCgYEDB2bI+RPRt4VpHhF9a1i+JSIiIiLKXrjSDhGRAYxRAVLt/9i797iqq3z/42/2FkEEVBRlNC5eRs2JLNMcMJ2cTE2PlgozYxqTTSaYN+ocZSpvv+ggxwxkHKS09IyWFoLj2JhzDDM1SMwbXhJnSNEsQXQKkUu44feHD3buNsoG2epmv56Phw9i7c9e+/tdC1as7/f7WatfP3PZTy+AXOtGF0C++uornTt3ziKeCyAAAAAAAFsxvwXgTFh9HYAz2bt3r06fPq3+/fvrrrvuum5chw4dlJqaqtGjRys7O1urV69WWVmZYmJi9Nprr1nFe3p6au3atZo4caJyc3O1atUqnT17VlFRUXrzzTdlNBot4o1Go1JSUhQVFaXCwkKtWrVKR44c0cSJE/Xuu++ad14EgJvBmAfA2TC/BQAAABwLO+0AQAPYegHkww8/VGpqqvniRV0XQFJSUrR8+XJFR0ebX7vRBZBDhw7pjTfeUHx8vPliR80FkMjISC6AAAAAAABuiPktAGfB6usAnM2DDz6o3Nxcm2L9/PwUHx9vc92tWrXS3LlzNXfuXJvi3d3dNWvWLM2aNcvmzwCA+mDMA+BMmN8CAAAAjoekHQCoJy6AAAAAAACaAua3AJxJzerrv/zlL21afT0hIUE7d+5URkaG/P39FRMTo4iICKv4mtXXk5KStG3bNmVlZalDhw6KiopSVFTUdVdfT0lJ0ebNm7Vq1Sr5+Pho4sSJmjlzJquvAwAAAABuiPktAAAA4Hhcqq/dnxI3ZDJV6eLFy3XGNWtmUJs2LfXvf1/WlStVt+DI0FjoO8dVn77z8Wkpo9F69WBbZWdn66mnntIvf/lL/e///u8NY8+dO2e+AHLp0iX5+/vrN7/5jSIiIqwuaEjS999/b74AcvHiRXXo0EGjRo1SVFSU3NzcrOLLy8vNF0AKCgrk4+OjRx99VDNnzpS3t3eDz1FizGtstFPdaCPb1LedbnbMcxa2jnkSP6uOin5zXIx79sHfek0ffee4mN8yv0X90XeO61aOec6CMa/po+8cF2OefTDuNX30neNi3Gt8jHlNH33nuBjzGh9jXtNH3zkuxjz7YNxr+ug7x8W4h8bATjuwK4PBRQaDi13qrqqqVlUVOWe49dhevXb2+EOD33MAzsZefzsxngK4EzHmAbcf89vaMb8FAMBxMK8AcDMYQwA4E8Y84M7C7yQAoDHx/xXgzkfSDuzGYHBR69YedssYNJmq9N13pfwPAbjNXFxcVFVVLW/vFo1eN7/nAJyJPf92YjwFcKdhzANwJ2J+CwCAY2FeAeBmMIYAcCaMecCdhd9JAEBj4v8rgGMgaQd2YzC4yGg06PV39+nrgkuNWvddHbz0nxMekMHgwv8MgNusJku7sX/X+T0H4Gzs9bcT4ymAOxFjHoA7EfNbAAAcC/MKADeDMQSAM2HMA+4s/E4CABoT/18BHANJO7C7rwsuKe/s97f7MADYGb/rANA4GE8BOBPGPAB3IsYmAAAcC//vBnAzGEMAOBPGPODOwu8kAKAx8f8V4M7W+HthAQAAAAAAAAAAAAAAAAAAAAAAAE6OpB0AAAAAAAAAAAAAAAAAAAAAAACgkZG0AwAAAAAAAAAAAAAAAAAAAAAAADQyknYAAAAAAAAAAAAAAAAAAAAAAACARkbSDgAAAGy2cOFC9ejRQz169FBxcbHV6wUFBYqJidGAAQMUHByskSNHavXq1aqqqqq1vuLiYsXGxupXv/qV7rnnHg0ZMkRLly5VRUVFrfEVFRVaunSphgwZonvuuUe/+tWvFBsbW+uxAAAAAAAAAAAAAAAAAAAA3E4k7QAAAMAmn3/+udatWycPD49aXy8oKFBYWJg2bdqkvn376ve//73c3NwUFxenl19+2Sq+pKREEyZM0Jo1a/Tzn/9cTz/9tDp27Kjk5GRFRkbKZDJZxJtMJk2ZMkXJycny9fXV008/rV69emnNmjWaMGGCSkpK7HLeAAAAAAAAAAAAAAAAAAAADdHsdh8AAAAA7nylpaV6+eWXNWTIEH3//ffKzs62ilm8eLEKCwsVGxur8PBwSVcTbaZOnar09HSNHj1aISEh5vgVK1boxIkTioyMVHR0tLl8/vz5Wr9+vdLT0831SFJ6erqysrL0+OOPKz4+Xi4uLpKkt956S0uWLNHKlSs1a9YsO7UAAAAAAAAAAAAAAAAAboVNmzbpiy++0NGjR3XixAlVVlbqz3/+s4YMGWIRt2fPHkVERNywrl/+8pf63//9X/P3MTEx2rhxY62xffr00bp166zKi4uLlZSUpG3btunChQvy8/PTqFGjFBkZKTc3twacIQDAmZC0AwAAgDq9/vrrKi4u1rx58/Tiiy9avV5SUqKtW7cqKCjIItHGaDQqOjpaO3bsUGpqqjlpp7q6WmlpafL09FRUVJRFXTNnzlRaWpo2bNhgUVdqaqpcXFz0wgsvmBN2JGnSpElavXq10tLSNHPmTIvXAAAAAAAAAAAAAAAA4FiWLl2qs2fPysfHR+3atdO3335ba1ynTp00bdq0Wl/7+OOPdfz4cQ0YMKDW1yMiIuTt7W1R9rOf/cwqrqSkRBMmTNCJEyc0cOBAjRo1Sjk5OUpOTtbBgwe1cuVKGY3Gep4hAMCZkLQDAACAG8rOztZ7772n2NhYtW/fvtaYAwcOqLKy0mInnRo9e/ZUu3btLHbnOXnypM6fP69BgwbJ3d3dIt7Hx0e9evVSTk6OKioq5ObmpvLych0+fFhdunSRn5+fRbyrq6v69++vLVu26NSpU+rcuXMjnDUAAAAAAAAAAAAAAABuh9jYWAUFBaljx47605/+pGXLltUad9ddd2n69OlW5SaTSe+//76MRqOeeOKJWt/7+9//XnfddVedx7JixQqdOHFCkZGRio6ONpfPnz9f69evV3p6usWitAAA/BRJOwAAALiusrIyvfzyywoJCVFYWNh14/Lz8yVJgYGBtb4eGBioffv2qbS0VB4eHjbFHzp0SGfOnFG3bt10+vRpVVVVKSAg4LrxknT69OkGJ+00a2awKc5oNFh8bSyNXd+trv9OZ69+g/3RdwAAAAAAAAAAAADgXEJDQ2/q/Tt37tT58+c1ePDg6y5Qa4vq6mqlpaXJ09NTUVFRFq/NnDlTaWlp2rBhA0k7AIAbImkHAAAA17VkyRIVFRXpnXfeuWFcSUmJJMnT07PW12vKS0pK5OHhYY5v2bLlDeMvXbpUr/pr4uvLYHBRmza1H8v1eHu3aNBn3S6Odrz2Qjs4LvoOAAAAAAAAAAAAAGCLtLQ0SdK4ceOuG7Njxw5dvnxZbm5uuvvuu9WvXz8ZDJaLSZ48eVLnz5/XoEGD5O7ubvGaj4+PevXqpZycHFVUVMjNza3xTwQA0CSQtAMAAIBaffHFF1q7dq1iYmLk7+9/uw/HrqqqqlVcXGpTrNFokLd3CxUXl8lkqmq0Y6ip114a+3gdjb36DfZX377z9m7BrjwAAAAAAAAAAAAA4KQuXryoHTt2qG3btnr44YevG/fqq69afN+tWzclJibq5z//ubksPz9fkhQYGFhrHYGBgTp06JDOnDmjbt263dRxN2tW933umnvh3BN3PPbqO3v/LPCzxu8dGgdJOwAAALBy5coVvfTSS+rdu7ciIiLqjL92J53a/HSnnJqvly9fvmG8l5dXveqviW+IK1fql8hhMlXV+z23k6Mdr73QDo6LvgMAAAAAAAAAAAAA1GXTpk2qrKzU448/LldXV6vX+/Xrp0ceeUT33nuvWrVqpa+//lpr167VunXrNGnSJG3ZskXe3t6SfnwepWXLlrV+Vs3zLJcuXbqpYzYYXNSmTe2fURt7LgoL+3K0vnO047Un2gI3g6QdAAAAWCktLVV+fr7y8/N199131xrTr18/SVJGRoZ5RZGaFUZ+Kj8/X76+vvLw8JAkm+INBoN5h5+AgAAZDAadPn36uvE1cQAAAAAAAAAAAAAAAHBO6enpkqRx48bV+vpPy7t166YFCxbIxcVF7733nj744AM9++yzdj/Oa1VVVau4uLTOOKPRIG/vFiouLpPJxKKXjsRefVdTr73ws1a/vvP2bsGOPKgVSTsAAACw0rx5c4WFhdX62qeffqrz58+bVyRp2bKl7rvvPrm6uiorK8sq/vjx4yoqKtKIESPMZZ07d5avr6/279+v8vJyubu7m1+7ePGijh07puDgYLm5uUmS3N3dFRwcrJycHJ07d05+fn7m+MrKSu3Zs0e+vr4KCgpqpBYAAAAAAAAAAAAAAACAI8nJydGJEyfUu3dvdevWrV7vDQsL03vvvaeDBw+ay2p20rl8+XKt76nZicfLy6thB3yNK1dsT4wwmarqFY87h6P1naMdrz3RFrgZJO0AAADAiru7u1577bVaX3vqqad0/vx5vfLKK+btgCVp2LBh+vDDD5Wamqrw8HBJkslkUmJioiSZyyTJxcVF48aNU0pKipYvX67o6Gjza0lJSaqsrLSIl65eHDl06JDeeOMNxcfHy8XFRZK0atUqXbhwQZGRkeYyAAAAAAAAAAAAAAAAOJcNGzZI0nUXqr2RNm3aSJLKysrMZYGBgZKk/Pz8Wt+Tn58vg8Egf3//en8eAMB5kLQDAACARjF79mxlZ2dr3rx52r17t/z9/ZWZmamjR49qzJgxCg0NtYifPHmytm/frpSUFB07dkw9e/bUoUOHtGfPHoWEhGjs2LEW8ePGjdOWLVu0adMmnTlzRn379lVeXp4yMjLUvXt3TZ48+VaeLgAAAAAAAAAAAAAAAO4Q5eXl2rJli1q0aKERI0bU+/1HjhyRJHXq1Mlc1rlzZ/n6+mr//v0qLy+Xu7u7+bWLFy/q2LFjCg4Olpub282fAACgyTLc7gMAAABA09ChQwelpqZq9OjRys7O1urVq1VWVqaYmJhad+3x9PTU2rVrNXHiROXm5mrVqlU6e/asoqKi9Oabb8poNFrEG41GpaSkKCoqSoWFhVq1apWOHDmiiRMn6t133zVvSQwAAAAAAAAAAAAAAADn8o9//EOXLl3SsGHDrvsMyXfffadvvvnGqvybb77R//zP/0iSHnvsMXO5i4uLxo0bp5KSEi1fvtziPUlJSaqsrFR4eHgjngUAoClipx0AAADUy5o1a677mp+fn+Lj422uq1WrVpo7d67mzp1rU7y7u7tmzZqlWbNm2fwZAAAAAAAAAAAAAAAAcBypqanat2+fJOnLL7+UJP3lL3/Rxx9/LEkKCwtT3759Ld6TlpYmSRo3btx16/322281btw49enTR0FBQWrdurW+/vpr7dixQ2VlZfr973+vkJAQi/dMnjxZ27dvV0pKio4dO6aePXvq0KFD2rNnj0JCQjR27NhGO28AQNNE0g4AAAAAAAAAAAAAAAAAAACAO8K+ffu0ceNGi7I9e/aY//vBBx+0SNr5+uuvlZ2drYCAAPXr1++69bZv315hYWE6dOiQtm3bppKSEnl5eemBBx7Q+PHjNWTIEKv3eHp6au3atUpKStK2bduUlZWlDh06KCoqSlFRUTIajY1wxgCApoykHQAAAAAAAAAAAAAAAAAAAAB3hEWLFmnRokU2x9911106fvx4nXFt27bV//t//6/ex9OqVSvNnTtXc+fOrfd7AQAw3O4DAAAAAAAAAAAAAAAAAAAAAAAAAJqaRtlp5+9//7vWr1+v48eP64cffpCfn5/uv/9+vfLKK/L09DTHFRQUKCEhQbt27VJxcbECAgIUHh6uiIgIGQzW+UPFxcXm7eQuXLggPz8/jRo1SpGRkXJzc7OKr6ioUEpKijZv3qxz586pbdu2evTRRzVjxgx5e3s3xqkCAAAAAAAAAAAAAAAAAAAAAAAAdbqppJ2qqir98Y9/1F//+lcFBQVp9OjRcnd317lz57Rz506VlJSYk3YKCgoUFhamoqIiDR06VP7+/srMzFRcXJxyc3MVFxdnUXdJSYkmTJigEydOaODAgRo1apRycnKUnJysgwcPauXKlTIajeZ4k8mkKVOmKCsrS3369NHw4cOVl5enNWvWaM+ePVq3bp1FAhEAAAAAANfq0aPHdV+LjY1VeHi4RdmBAwe0bNkyHTx4UFVVVbr77rv13HPP6eGHH661jry8PCUmJio7O1vl5eXq2rWrIiIi9MQTT9QaX9+FLwAAAAAAAAAAAAAAAADcWW4qaeedd97RX//6V0VEROiPf/yjxUNDVVVVFrGLFy9WYWGhxYNOJpNJU6dOVXp6ukaPHq2QkBBz/IoVK3TixAlFRkYqOjraXD5//nytX79e6enpFg9MpaenKysrS48//rji4+Pl4uIiSXrrrbe0ZMkSrVy5UrNmzbqZ0wUAAAAANHGdOnXSmDFjrMp79epl8X1mZqYmT54sd3d3jRw5Ui1atNBHH32kKVOmKC4uTmPHjrWIz83N1fjx41VZWakRI0aobdu2ysjI0Jw5c/T1119r2rRpFvH1XfgCAAAAAAAAAAAAAAAAwJ2nwUk7ZWVlevPNNxUYGKiYmBirVX6v/b6kpERbt25VUFCQRaKN0WhUdHS0duzYodTUVHPSTnV1tdLS0uTp6amoqCiLemfOnKm0tDRt2LDBoq7U1FS5uLjohRdeMCfsSNKkSZO0evVqpaWlaebMmRavAQAAAABwrU6dOmn69Ok3jKmsrNQrr7wio9Go9957z7xDz5QpUzRmzBi99tpr+vWvf63WrVub37NgwQKVlpbq7bff1oABAyRJM2bM0JNPPqnk5GSNGDFCXbp0McfXd+ELAAAAAAAAAAAAAAAAAHceQ90htfvss89UXFysRx55RFeuXNFHH32kN998Ux988IG++eYbi9gDBw6osrKy1geKevbsqXbt2ik7O9tcdvLkSZ0/f159+vSRu7u7RbyPj4969eqlnJwcVVRUSJLKy8t1+PBhdenSRX5+fhbxrq6u6t+/vwoLC3Xq1KmGni4AAAAAAJKkrKwsnT17VqNHjzYn7EhX56vPPPOMeeGKGnl5edq/f79CQkLMCTuS5O7urqlTp8pkMmnjxo3m8roWvpCuLlwBAAAAAAAAAAAAAAAA4M7W4J12jhw5IklycXHR6NGjLRJiXF1dNWvWLD377LOSpPz8fElSYGBgrXUFBgZq3759Ki0tlYeHh03xhw4d0pkzZ9StWzedPn1aVVVVCggIuG68JJ0+fVqdO3eu/8leo1mzuvOcjEaDxVdndSvOv7E/g75zXPQdAAAAGsP333+v9evX67vvvlPbtm3Vv39/q7nm3r17JUmhoaFW73/ooYfMMb/73e/qjA8NDZXBYDDHSPVf+AIAAAAAAAAAAAAAAADAnanBSTsXL16UJK1evVrBwcHauHGjAgICdODAAb3yyitavHixunbtqsGDB6ukpESS5OnpWWtdNeUlJSXy8PAwx7ds2fKG8ZcuXTK/z5b6a+IbymBwUZs2tR9Tbby9W9zU56Fu9mpj+s5x0XcAAAC4Gbm5uZo/f775excXF40bN07z589X8+bNJd14YYqAgAC5uLiYY+qK9/DwUPv27W2Orym/duGLhrqdi1LYO9meZH4WNnBk9B0AAAAAAAAAAAAAAE1Hg5N2qqurJUnNmzfXsmXL5OvrK0kaOHCgYmNj9eyzz2r16tUaPHhw4xzpHaCqqlrFxaV1xhmNBnl7t1BxcZlMpqpbcGR3ppp2sKfGbmP6znHVp++8vVvw8BMAAACs/OEPf9Dw4cMVFBSk6upqHT58WK+//ro2bNggV1dXLViwQNKNF45wdXWVu7u7xaIRtiw0cW3STn0XvmiIpr4ohaMdrz3RFo6LvgMAAAAAAAAAAAAAwPE1OGmn5iGhe+65x5ywU2PAgAFq3ry5jh49ahFb8+DRT/30gaSar5cvX75hvJeXV73qr4m/GVeu2J7IYTJV1Sse9WevNqbvHBd9BwAAgIaaPXu2xfcPPfSQgoODNWrUKH3wwQd6/vnnrea/jup2L0ph70UeWIiBRSkcGYtSAAAAoDH8/e9/1/r163X8+HH98MMP8vPz0/33369XXnnFYpGIgoICJSQkaNeuXSouLlZAQIDCw8MVEREhg8H6b83i4mIlJSVp27ZtunDhgvz8/DRq1ChFRkbKzc3NKr6iokIpKSnavHmzzp07p7Zt2+rRRx/VjBkz5O3tbdc2AOBcGPcAAAAAAMCdqsFJO507d5ZU+8q/BoNBLVu2NCfLBAYGSpLFysHXys/Pl6+vr3mFYFviDQaD/P39JUkBAQEyGAw6ffr0deNr4gAAAAAAsFWrVq00dOhQrVmzRjk5OXrkkUduuHBEZWWlysvLLRaNsGWhifrGXxvXUE15UQpHO157oi0cF30HAACAhqiqqtIf//hH/fWvf1VQUJBGjx4td3d3nTt3Tjt37lRJSYl5PllQUKCwsDAVFRVp6NCh8vf3V2ZmpuLi4pSbm6u4uDiLuktKSjRhwgSdOHFCAwcO1KhRo5STk6Pk5GQdPHhQK1eulNFoNMebTCZNmTJFWVlZ6tOnj4YPH668vDytWbNGe/bs0bp16256bgsAjHsAAAAAAOBO1+Cknf79+0uSvvrqK6vXLl68qH//+98KCgqSJN13331ydXVVVlaWVezx48dVVFSkESNGmMs6d+4sX19f7d+/X+Xl5XJ3d7eo+9ixYwoODjavWuLu7q7g4GDl5OTo3Llz8vPzM8dXVlZqz5498vX1NR8PANwsVmoCAABwHq1bt5YklZeXS7JcaOIXv/iFRezp06dVXV1tjvlp/E+VlpaqsLBQvXv3tim+pvzahS8AAABgG67pAXAG77zzjv76178qIiJCf/zjHy3Graoqy6TwxYsXq7CwULGxsQoPD5d09YHzqVOnKj09XaNHj1ZISIg5fsWKFTpx4oQiIyMVHR1tLp8/f77Wr1+v9PR0cz2SlJ6erqysLD3++OOKj4+Xi4uLJOmtt97SkiVLtHLlSs2aNcsezQDAiTDuAXBGzG8BAAAAx2L917eNAgMDFRISovz8fKWnp5vLq6urlZiYKEkaNmyYJMnLy0vDhg3TqVOnlJqaao41mUzm2GsvZLi4uGjcuHEqKSnR8uXLLT43KSlJlZWVFvGSFBYWpurqar3xxhuqrq42l69atUoXLlzQuHHjzBdEAKChqqqqNGfOHL3wwgsqLCzU6NGjNXHiRN1zzz3mlZpq1KzUtGnTJvXt21e///3v5ebmpri4OL388stWddes1LRmzRr9/Oc/19NPP62OHTsqOTlZkZGRMplMFvE1KzUlJyfL19dXTz/9tHr16qU1a9ZowoQJ112ZHQAAAPVz5MgRSVLHjh0lSf369ZMkZWZmWsXu3r1bktS3b19z2Y3iMzMzVVVVZRFvy8IXNXUCwM36+9//rqeeekr9+vVT7969NWzYMMXExFjNKQsKChQTE6MBAwYoODhYI0eO1OrVq60egKpRXFys2NhY/epXv9I999yjIUOGaOnSpaqoqKg1vqKiQkuXLtWQIUN0zz336Fe/+pViY2NVXFzc6OcMwPlwTQ+AsygrK9Obb76pwMBAxcTEWD2IaTAYzGUlJSXaunWrgoKCLO67Go1G84Pp197Xra6uVlpamjw9PRUVFWVR78yZM+Xq6qoNGzZYlKempsrFxUUvvPCCxX3aSZMmqW3btkpLS7O4rwsA9cW4B8DZML8FAAAAHFODd9qRpAULFui3v/2tXnrpJX388ccKDAzUgQMHdODAAXXv3l3PPfecOXb27NnKzs7WvHnztHv3bvM2w0ePHtWYMWMUGhpqUffkyZO1fft2paSk6NixY+rZs6cOHTqkPXv2KCQkRGPHjrWIHzdunLZs2aJNmzbpzJkz6tu3r/Ly8pSRkaHu3btr8uTJN3OqACCJlZoAAACaqn/9618KCAhQ8+bNLco3bdqkTz75RHfddZeCg4MlSSEhIerUqZM2b96sp556Sj169JB0dWfYVatWydPTU4899pi5jq5du+r+++9XVlaWPvvsMw0YMEDS1Z17kpOTZTQaLea4NQtffPjhh0pNTbX4W7K2hS8AoCGqqqr0xz/+UX/9618VFBSk0aNHy93dXefOnTPf4K9ZlbPmBn9RUZGGDh1qvq4XFxen3NxcxcXFWdRdc4P/xIkTGjhwoEaNGqWcnBwlJyfr4MGDWrlypYxGozm+5gZ/VlaW+vTpo+HDhysvL09r1qzRnj17tG7dOosVQgGgvrimB8BZfPbZZyouLlZYWJiuXLmi//u//9Pp06fVpk0bPfTQQ+bFKCTpwIEDqqystBjTavTs2VPt2rVTdna2uezkyZM6f/68Bg0aJHd3d4t4Hx8f9erVSzk5OaqoqJCbm5vKy8t1+PBhdenSRX5+fhbxrq6u6t+/v7Zs2aJTp06pc+fOjdwSAJwF4x4AZ8P8FgAAAHBMN5W0ExQUpLS0NCUmJiozM1M7d+5Uhw4d9Mwzz+j555+3uJneoUMHpaamKiEhQTt37lRGRob8/f0VExOjiIgIq7o9PT21du1a85abWVlZ6tChg6KiohQVFWVxY1+6uvpJSkqKecvNVatWycfHRxMnTtTMmTO5sQ/gptmyUlONulZq2rFjh1JTU80XQOpaqSktLU0bNmywqOtGKzWtXr1aaWlpmjlzJruMAQAA2OD999/X3/72N/Xr108/+9nPJF3dYWf//v3y8PBQfHy8mjW7OoV2dXXVq6++queee05PPvmkRo4cqRYtWuijjz5SQUGB4uLi1Lp1a4v6Fy5cqPHjxysyMlIjR46Uj4+PMjIydOrUKU2bNk1dunSxiK/vwhcAUF/c4AfgLLimB8CZ1OwU6+LiotGjR+vUqVPm11xdXTVr1iw9++yzkqT8/HxJUmBgYK11BQYGat++fSotLZWHh4dN8YcOHdKZM2fUrVs3nT59WlVVVQoICLhuvCSdPn36ph9eb9bMUGeM0Wiw+ArHYa++s/fPAj9rt+b3zhnHPca8po0xz3Hdit875rcAAACA47qppB1Juuuuu/T666/bFOvn56f4+Hib627VqpXmzp2ruXPn2hTv7u6uWbNmcRMfgF2wUhMAAEDTNXDgQH377bf68ssvtXv3bl25ckV+fn767W9/q2effdbqZvuAAQO0Zs0aLVu2TB9++KGqqqrUs2dPLVy4UIMHD7aqv0ePHvrggw+UmJio7du3q7y8XF27dtWiRYs0ZswYq/j6LnwBAPXBDX4AzoRregCcycWLFyVJq1evVnBwsDZu3KiAgAAdOHBAr7zyihYvXqyuXbtq8ODBKikpkaTrLnxYU15SUiIPDw9zfMuWLW8Yf+nSJfP7bKm/Jr6hDAYXtWlT+zHVxtu7xU19Hm4fR+s7Rztee7JnWzjbuMeY5zwcre8c7XjtyZ5twfwWAAAAcFw3nbQDAM6ClZpqZzDY96GpprIqDyta1Y02sg3tBAD2MWjQIA0aNKhe7+nTp4/eeecdm+O7deumZcuW2Rxf34UvAMBWzniDn/lt08Y8yXGx+rp1vMTq67gx+u5HjrZi/K3ou+rqaklS8+bNtWzZMvn6+kq6ulBFbGysnn32Wa1evbrWxSYcVVVVtYqLS+uMMxoN8vZuoeLiMplMVXXG485hr76rqdde+FmrX995e7do0PjobOMeY17Tx5jnuG7FmMf8tnaOOEdytLmMvThi3+Eq+g4AgPojaQcAbMRKTbdHU1uVp6mdjz3QRrahnQAAANBQznaDn/mt86CNHRerr9ce3xCsvu486Dv7s1cb27PvasaRe+65x/zgeo0BAwaoefPmOnr0qEVszdj0Uz8ds2q+Xr58+YbxXl5e9aq/Jv5mXLli+0PCJlNVveJx53C0vnO047Une7aFM457jHnOwdH6ztGO157s2RbMb2+MOdKPHK0tHO148SP6DgAA25G0AwA2YqWm2rm6GuXp6V5nXEM1lVV5WNGqbrSRberbTg1dqQkAAABNl7Pd4Gd+2/Qxn3RcrL7e+Fh9vemj737kaCvG34oxrybJuba/rQwGg1q2bGn++6smObom6fqn8vPz5evrKw8PD5vjDQaD/P39JUkBAQEyGAw6ffr0deNr4gCgoRj3ADgT5re1c8Q5kqPNZezFEfsOV92K+S0AAE0NSTsAYCNWaqqdvSdWTW1VnqZ2PvZAG9mGdgIAAEBDOdsNfon5rbOgjR0Xq6/XHt9QrL7uHOg7+7NXG9uz7/r37y9J+uqrr6xeu3jxov79738rKChIknTffffJ1dVVWVlZVrHHjx9XUVGRRowYYS7r3LmzfH19tX//fpWXl8vd/cdk54sXL+rYsWMKDg6Wm5ubJMnd3V3BwcHKycnRuXPn5OfnZ46vrKzUnj175Ovraz4eAGgIxj0AzoT57Y0xR/qRo7WFox0vfkTfAQBgO1JYAcBGtqzUVF5eLomVmgAAAAAAdy5nvMEPwHlxTQ+AMwkMDFRISIjy8/OVnp5uLq+urlZiYqIkadiwYZKu/n01bNgwnTp1SqmpqeZYk8lkjg0PDzeXu7i4aNy4cSopKdHy5cstPjcpKUmVlZUW8ZIUFham6upqvfHGG+bEcUlatWqVLly4oHHjxsnFxaVRzh2Ac2LcA+BMmN8CAAAAjouddgDARqzUBAAAAABoCmy5wV+TLMMNfgCOjmt6AJzNggUL9Nvf/lYvvfSSPv74YwUGBurAgQM6cOCAunfvrueee84cO3v2bGVnZ2vevHnavXu3/P39lZmZqaNHj2rMmDEKDQ21qHvy5Mnavn27UlJSdOzYMfXs2VOHDh3Snj17FBISorFjx1rEjxs3Tlu2bNGmTZt05swZ9e3bV3l5ecrIyFD37t01efLkW9ImAJo2xj0AzoL5LQAAAOC42GkHAGzESk0AAAAAgKbAlhv8nTp1kmTbDf5+/fqZy356g/+ndV/vBv9XX32lc+fOWcRzgx9AY+CaHgBnExQUpLS0NP3Hf/yHDh48qDVr1uj8+fN65plntG7dOovE7Q4dOig1NVWjR49Wdna2Vq9erbKyMsXExOi1116zqtvT01Nr167VxIkTlZubq1WrVuns2bOKiorSm2++KaPRaBFvNBqVkpKiqKgoFRYWatWqVTpy5IgmTpyod999t9YkcgCoL8Y9AM6C+S0AAADguNhpBwDqgZWaAAAAAACOruYGf1ZWltLT083zzRvd4P/www+Vmppqvjlf1w3+lJQULV++XNHR0ebXbnSD/9ChQ3rjjTcUHx9vvplfc4M/MjKSG/wAbgrX9AA4m7vuukuvv/66TbF+fn6Kj4+3ue5WrVpp7ty5mjt3rk3x7u7umjVrlmbNmmXzZwBAfTHuAXAWzG8BAAAAx0TSDgDUQ81KTYmJicrMzNTOnTvVoUMHPfPMM3r++edrXakpISFBO3fuVEZGhvz9/RUTE6OIiAirumtWakpKStK2bduUlZWlDh06KCoqSlFRUdddqSklJUWbN2/WqlWr5OPjo4kTJ2rmzJms1ATgplRUVGjJkiU6fPiwzpw5o++++06tW7dWly5dNHHiRD366KMWD04+9dRTys7OrrWuUaNG1XqzrKCgQAkJCdq1a5eKi4sVEBCg8PBwRUREyGCw3hCyuLjYPEZeuHBBfn5+GjVqlCIjI80rtQMAAMA23OAH4Ey4pgcAAAAAaAqY3wIAAACOiaQdAKgnVmoC4AwuX76s999/X/fee68GDx6sNm3a6OLFi/rkk080ffp0jR8/XgsWLLB637Rp06zKevToYVVWUFCgsLAwFRUVaejQoeYHP+Pi4pSbm6u4uDiL+JKSEk2YMEEnTpzQwIEDNWrUKOXk5Cg5OVkHDx7UypUrrS4UAwAA4Pq4wQ/A2XBNDwAAAADQFDC/BQAAABwPSTsAAACw0rp1a+3du1fNmze3KL98+bJ+85vfaN26dZo0aZICAwMtXp8+fbpN9S9evFiFhYWKjY1VeHi4JMlkMmnq1KlKT0/X6NGjFRISYo5fsWKFTpw4ocjISEVHR5vL58+fr/Xr1ys9Pd1cDwAAAGzDDX4AAAAAAAAAAAAAAOzLcLsPAAAAAHceg8FglbAjSS1bttRDDz0kSTp9+nSD6i4pKdHWrVsVFBRkkWhjNBrNCTmpqanm8urqaqWlpcnT01NRUVEWdc2cOVOurq7asGFDg44FAAAAAAAAAAAAAAAAAADAXthpBwAAADarqKjQ559/LqPRqK5du1q9/re//U3ffPONWrZsqXvvvVe9e/e2ijlw4IAqKystdtKp0bNnT7Vr107Z2dnmspMnT+r8+fMaNGiQ3N3dLeJ9fHzUq1cv5eTkqKKiQm5ubo1wlgAAAAAAAAAAAAAAAAAAADePpB0AAABcV1lZmVauXKnq6mpduHBBO3fu1DfffKMXXnhBHTt2tIr/r//6L4vv+/Tpo4SEBPn5+ZnL8vPzJUmBgYG1fmZgYKD27dun0tJSeXh42BR/6NAhnTlzRt26dWvQeUpSs2a2bUJpNBosvjaWxq7vVtd/p7NXv8H+6DsAAAAAAAAAAAAAAAAAjoqkHQAAAFxXWVmZli1bZv7e1dVVc+bM0aRJkyziHnnkET333HO6++675eHhoZMnT+rNN9/UP/7xD02ePFkbN25Us2ZX//QsKSmRJHl6etb6mTXlJSUl8vDwMMe3bNnyhvGXLl1q8HkaDC5q06b2+q/H27tFgz/vdnC047UX2sFx0XcAAAAAAAAAAAAAAAAAHA1JOwAAALguHx8f5ebmymQy6dy5c9qyZYsSEhJ08OBBJSYmymC4uvPF008/bfG+X/ziF0pKStJzzz2nTz/9VNu2bdNjjz12G87ANlVV1SouLrUp1mg0yNu7hYqLy2QyVTXaMdTUay+NfbyOxl79Bvurb995e7dgVx4AAAAAAAAAAAAAAAAAdwSSdgAAAFAno9GoTp06afLkyTIajYqPj1daWprCw8Nv+L6wsDB9+umnOnjwoDlp59qddGrz0514ar5evnz5hvFeXl71PCtLV67UL5HDZKqq93tuJ0c7XnuhHRwXfQcAAAAAAAAAAAAAzmHTpk364osvdPToUZ04cUKVlZX685//rCFDhljF/vrXv9bZs2drrScyMlLR0dFW5Xl5eUpMTFR2drbKy8vVtWtXRURE6Iknnqi1noKCAiUkJGjXrl0qLi5WQECAwsPDFRERYV7wFgCA6yFpBwAAAPUSGhoqSfriiy/qTNpp06aNJKmsrMxcFhgYKEnKz8+v9T35+fny9fWVh4eHzfEGg0H+/v71OAsAAAAAAAAAAAAAAADciZYuXaqzZ8/Kx8dH7dq107fffnvDeC8vL/3+97+3Ku/bt69VWW5ursaPH6/KykqNGDFCbdu2VUZGhubMmaOvv/5a06ZNs4gvKChQWFiYioqKNHToUPn7+yszM1NxcXHKzc1VXFzczZ0sAKDJI2kHAAAA9VJYWCjp6u47dTly5IgkqVOnTuay++67T66ursrKyrKKP378uIqKijRixAhzWefOneXr66v9+/ervLxc7u7u5tcuXryoY8eOKTg4WG5ubg0+JwAAAAAAAAAAAAAAANwZYmNjFRQUpI4dO+pPf/qTli1bdsN4b29vTZ8+3aa6FyxYoNLSUr399tsaMGCAJGnGjBl68sknlZycrBEjRqhLly7m+MWLF6uwsFCxsbHmxW1NJpOmTp2q9PR0jR49WiEhIQ08UwCAM2BPNgAAAFjJy8uz2B2nxvfff6/ExERJ0sCBAyVJ586d08WLF61ic3NztXz5chmNRg0dOtRc7uXlpWHDhunUqVNKTU01l5tMJnPd1+7g4+LionHjxqmkpETLly+3+IykpCRVVlbWueMPAAAAAAAAAAAAAAAAHENoaKg6duzY6PXm5eVp//79CgkJMSfsSJK7u7umTp0qk8mkjRs3mstLSkq0detWBQUFWTybYjQaFR0dLUkWz74AAFAbdtoBAACAlS1btmj16tV64IEH1KlTJ3l4eOjbb7/Vjh07dPnyZY0YMULDhw+XdHU3nejoaPXr10/+/v5q2bKlTp06pU8//VQmk0kxMTHq3LmzRf2zZ89Wdna25s2bp927d5u3Dj569KjGjBmj0NBQi/jJkydr+/btSklJ0bFjx9SzZ08dOnRIe/bsUUhIiMaOHXvL2gYAAAAAAAAAAAAAAAB3joqKCqWlpamwsFCtW7fWAw88oO7du1vF7d27V5KsnkupKTMYDOYYSTpw4IAqKytr3UmnZ8+eateunbKzsxvxTAAATRFJOwAAALDy8MMPq6CgQPv379f+/ftVVlamVq1aqU+fPhozZoxGjhxpju3WrZtGjhypw4cPKycnR2VlZWrTpo0GDx6siIgIPfjgg1b1d+jQQampqUpISNDOnTuVkZEhf39/xcTEKCIiwire09NTa9euVVJSkrZt26asrCx16NBBUVFRioqKktFotGt7AAAAAAAAAAAAAAAA4M5UVFSkl156yaLskUce0aJFi+Tt7W0uy8/PlyQFBgZa1eHh4aH27dubY+qKrynft2+fSktL5eHhcVPn0KyZoc4Yo9Fg8RWOw159Z++fBX7W+L1D4yBpBwAAAFaCg4MVHBxsU2xQUJAWLVpU78/w8/NTfHy8zfGtWrXS3LlzNXfu3Hp/FgAAAAAAAAAAAAAAAJqesWPHqn///uratauaN2+u3NxcLV26VBkZGXrxxRe1YsUKc2xJSYmkq4vH1sbT09MiaceW+Jq4m0naMRhc1KZNS5vjvb1bNPizcHs5Wt852vHaE22Bm0HSDgAAAAAAAAAAAAAAAAAAAACHM23aNIvvH3jgAa1cuVK/+c1vtHPnTuXk5Ojee++9TUdnm6qqahUXl9YZZzQa5O3dQsXFZTKZqm7BkaGx2Kvvauq1F37W6td33t4t2JEHtSJpBwAAAAAAAAAAAAAAAAAAAECT0Lx5cz3++OP68ssvdfDgQXPSzrU749SmpKREXl5e5u9tib827mZcuWJ7YoTJVFWveNw5HK3vHO147Ym2wM0glQsAAAAAAAAAAAAAAAAAAABAk9GmTRtJUnl5ubksMDBQkpSfn28VX1paqsLCQnNMXfE15b6+vvLw8Gi04wYAND0k7QAAAAAAAAAAAAAAAAAAAABoMo4cOSJJ6tixo7msX79+kqTMzEyr+MzMTFVVValv377msvvuu0+urq7Kysqyij9+/LiKiorMdQIAcD0k7QAAAAAAAAAAAAAAAAAAAABwKPn5+bp8+bJVeVZWltavXy8vLy8NHDjQXN61a1fdf//9ysrK0meffWYuLy8vV3JysoxGo8aOHWsu9/Ly0rBhw3Tq1Cmlpqaay00mkxITEyVJ4eHhdjgzAEBT0ux2HwAAAAAAAAAAAAAAAAAAAAAASFJqaqr27dsnSfryyy8lSX/5y1/08ccfS5LCwsLUt29fffLJJ1q6dKkefPBBderUSc2bN9c///lPffbZZ2rWrJleffVVtWrVyqLuhQsXavz48YqMjNTIkSPl4+OjjIwMnTp1StOmTVOXLl0s4mfPnq3s7GzNmzdPu3fvlr+/vzIzM3X06FGNGTNGoaGht6BFAACOjKQdAAAAAAAAAAAAAAAAAAAAAHeEffv2aePGjRZle/bsMf/3gw8+qL59+6pPnz4aPHiwjh49qr179+qHH35Q27Zt9R//8R/6wx/+oLvvvtuq7h49euiDDz5QYmKitm/frvLycnXt2lWLFi3SmDFjrOI7dOig1NRUJSQkaOfOncrIyJC/v79iYmIUERHR+CcPAGhySNoBAAAAAAAAAAAAAAAAAAAAcEdYtGiRFi1aVGfcvffeqzfeeKPe9Xfr1k3Lli2zOd7Pz0/x8fH1/hwAACTJcLsPAAAAAAAAAAAAAAAAAAAAAAAAAGhqSNoBAAAAAAAAAAAAAAAAAAAAAAAAGhlJOwAAAAAAAAAAAAAAAAAAAAAAAEAjI2kHAAAAAAAAAAAAAAAAAAAAAAAAaGQk7QAAAAAAAAAAAAAAAAAAAAAAAACNjKQdAAAAAAAAAAAAAAAAAAAAAAAAoJGRtAMAAAAAAAAAAAAAAAAAAAAAAAA0smY3W0GPHj2u+1psbKzCw8Mtyg4cOKBly5bp4MGDqqqq0t13363nnntODz/8cK115OXlKTExUdnZ2SovL1fXrl0VERGhJ554otb4goICJSQkaNeuXSouLlZAQIDCw8MVEREhg4EcJQAAAAAAAAAAAAAAAAAAAAAAANjfTSftSFKnTp00ZswYq/JevXpZfJ+ZmanJkyfL3d1dI0eOVIsWLfTRRx9pypQpiouL09ixYy3ic3NzNX78eFVWVmrEiBFq27atMjIyNGfOHH399deaNm2aRXxBQYHCwsJUVFSkoUOHyt/fX5mZmYqLi1Nubq7i4uIa43QBAAAAAAAAAAAAAAAAAAAAAACAG2q0pJ3p06ffMKayslKvvPKKjEaj3nvvPfMOPVOmTNGYMWP02muv6de//rVat25tfs+CBQtUWlqqt99+WwMGDJAkzZgxQ08++aSSk5M1YsQIdenSxRy/ePFiFRYWWuzwYzKZNHXqVKWnp2v06NEKCQlpjFMGAAAAAAAAAAAAAAAAAAAAAAAArstwqz4oKytLZ8+e1ejRo80JO5Lk4+OjZ555RiUlJdq6dau5PC8vT/v371dISIg5YUeS3N3dNXXqVJlMJm3cuNFcXvP+oKAgc8KOJBmNRkVHR0uSUlNT7XmKAAAAAAAAAAAAAAAAAAAAAAAAgKRG2mnn+++/1/r16/Xdd9+pbdu26t+/vwICAixi9u7dK0kKDQ21ev9DDz1kjvnd735XZ3xoaKgMBoM5RpIOHDigysrKWnfS6dmzp9q1a6fs7OwGniEAAAAAAAAAAAAAAAAAAAAAAABgu0ZJ2snNzdX8+fPN37u4uGjcuHGaP3++mjdvLknKz8+XJAUGBlq9PyAgQC4uLuaYuuI9PDzUvn17m+Nryvft26fS0lJ5eHjU9xTNmjWre3Mio9Fg8dVZ3Yrzb+zPoO8cF30HAAAAAAAAAAAAAAAAAAAAALiT3HTSzh/+8AcNHz5cQUFBqq6u1uHDh/X6669rw4YNcnV11YIFCyRJJSUlkiRPT0+rOlxdXeXu7q5Lly6Zy24UX1N+bdKOLfE1cQ1N2jEYXNSmTUub4729WzToc2A7e7Uxfee46DsAAAAAAAAAAODMevTocd3XYmNjFR4eblF24MABLVu2TAcPHlRVVZXuvvtuPffcc3r44YdrrSMvL0+JiYnKzs5WeXm5unbtqoiICD3xxBO1xhcUFCghIUG7du1ScXGxAgICFB4eroiICBkMLMYG4OYw5gEAAMAZ2WNx86qqalVVVTd6vQCARkjamT17tsX3Dz30kIKDgzVq1Ch98MEHev755+Xr63uzH3NHqKqqVnFxaZ1xRqNB3t4tVFxcJpOp6hYc2Z2pph3sqbHbmL5zXPXpO2/vFuzIAwAAAAAAAAAAmqxOnTppzJgxVuW9evWy+D4zM1OTJ0+Wu7u7Ro4cqRYtWuijjz7SlClTFBcXp7Fjx1rE5+bmavz48aqsrNSIESPUtm1bZWRkaM6cOfr66681bdo0i/iCggKFhYWpqKhIQ4cOlb+/vzIzMxUXF6fc3FzFxcU1/skDcDqMeQAAAHAWLi4uqqqqtsuzuSZTlb77rpTEHQCwg5tO2qlNq1atNHToUK1Zs0Y5OTl65JFHLHa6+anKykqVl5fLy8vLXHaj+Jry+sZfG9dQV67YnshhMlXVKx71Z682pu8cl737jpWaAAAAAABNAfNbAM6EMQ+AM+rUqZOmT59+w5jKykq98sorMhqNeu+998zj5ZQpUzRmzBi99tpr+vWvf63WrVub37NgwQKVlpbq7bff1oABAyRJM2bM0JNPPqnk5GSNGDFCXbp0MccvXrxYhYWFFuOtyWTS1KlTlZ6ertGjRyskJKSRzx6As2HMA+AsmN8CAAwGFxkMLnr93X36uuBSo9V7Vwcv/eeEB2QwuJC0AwB2YJekHUnmCxnl5eWSpMDAQElSfn6+fvGLX1jEnj59WtXV1eaYn8b/VGlpqQoLC9W7d2+b4mvKfX195eHh0cAzAoCrWKkJAAAAANAUML8F4EwY8wDAWlZWls6ePavw8HCLB0B9fHz0zDPP6L//+7+1detW/e53v5N09SHO/fv3KzQ01PzwuiS5u7tr6tSpev7557Vx40a9+OKLkq4uqrh161YFBQVZPEBqNBoVHR2tHTt2KDU1lQfYAdwSjHkAmgrmtwAASfq64JLyzn5/uw8DAGAjuyXtHDlyRJLUsWNHSVK/fv301ltvKTMzUyNGjLCI3b17tySpb9++5rJ+/fpJ+nECca3MzExVVVVZxN93331ydXVVVlaW1bEcP35cRUVFVp8LAA3BSk0AAAAAgKaA+S0AZ8KYB8DZfP/991q/fr2+++47tW3bVv3791dAQIBFzN69eyVJoaGhVu9/6KGHzDE1D7DfKD40NFQGg8EcI11d2b2ysrLWca1nz55q166dsrOzG3iGAPAjxjwAzoT5LQAAAOB4bmofyn/961/64YcfrMo3bdqkTz75RHfddZeCg4MlSSEhIerUqZM2b96s3Nxcc+zFixe1atUqeXp66rHHHjOXd+3aVffff7+ysrL02WefmcvLy8uVnJwso9FokfHv5eWlYcOG6dSpU0pNTTWXm0wmJSYmSpLVFqAAYC81KzWNHj261pWaalZaqlGzUlNISEitKzWZTCZt3LjRXF7XSk2SLMZCAAAA1N/ChQvVo0cP9ejRQ8XFxVavFxQUKCYmRgMGDFBwcLBGjhyp1atXq6qqqtb6iouLFRsbq1/96le65557NGTIEC1dulQVFRW1xldUVGjp0qUaMmSI7rnnHv3qV79SbGxsrccCAPbC/BaAM2HMA9CU5Obmav78+UpISNArr7yioUOH6uWXX7a4t5ufny9JCgwMtHp/QECAXFxczDF1xXt4eKh9+/Y2x9eUnz9/XqWlpQ04wx81a2ao85/RePW2uNFYdyz/7qx/9uq7mnrthZ+1+vXdzWLMuzW/N/y7s35vGlKvvfCzdmvHPFswvwUAAADuLDe1087777+vv/3tb+rXr59+9rOfSbq6w87+/fvl4eGh+Ph4NWt29SNcXV316quv6rnnntOTTz5pse1mQUGB4uLiLLL3pasPSI0fP16RkZEaOXKkfHx8lJGRoVOnTmnatGkW2fuSNHv2bGVnZ2vevHnavXu3edvNo0ePasyYMbWugAIA9cVKTQCcQUVFhZYsWaLDhw/rzJkz+u6779S6dWt16dJFEydO1KOPPioXFxeL9xQUFCghIUG7du1ScXGxAgICFB4eroiICBkM1hegi4uLlZSUpG3btunChQvy8/PTqFGjFBkZKTc3t1qPKSUlRZs3b9a5c+fUtm1bPfroo5oxY4a8vb3t1hYAnNPnn3+udevWycPDo9Yb6QUFBQoLC1NRUZGGDh1qnn/GxcUpNzdXcXFxFvElJSWaMGGCTpw4oYEDB2rUqFHKyclRcnKyDh48qJUrV8poNJrjTSaTpkyZoqysLPXp00fDhw9XXl6e1qxZoz179mjdunXy9PS0ezsAaNqY3wJwJox5AJzJH/7wBw0fPlxBQUGqrq7W4cOH9frrr2vDhg1ydXXVggULJF2dq0qqdX7p6uoqd3d3Xbp0yVx2o/ia8msfYLclvibOw8Ojnmd5lcHgojZtWtoc7+3dokGfg9vP0frO0Y7XnuzdFox518fPoeNytL5ztOO1p1vRFsxvAQAAAMdzU0k7AwcO1Lfffqsvv/xSu3fv1pUrV+Tn56ff/va3evbZZ60mBAMGDNCaNWu0bNkyffjhh6qqqlLPnj21cOFCDR482Kr+Hj166IMPPlBiYqK2b9+u8vJyde3aVYsWLdKYMWOs4jt06KDU1FQlJCRo586dysjIkL+/v2JiYhQREXEzpwoAZjUrNdVwcXHRuHHjNH/+fDVv3lzSnbFS0759+1RaWtrgi76SbFrlxWBwqTPmZth71Z9b5dqVdVA72sg2t6qdLl++rPfff1/33nuvBg8erDZt2ujixYv65JNPNH36dI0fP958o0vi4XUATUtpaalefvllDRkyRN9//32tN5YWL16swsJCxcbGmleRM5lMmjp1qtLT0zV69GiLm1UrVqzQiRMnFBkZaV5lTpLmz5+v9evXKz093WI1uvT0dGVlZenxxx9XfHy8OVHyrbfe0pIlS7Ry5UrNmjXLTi0AwFkwv7XE/NZxMZ90XLey7xjzLPF747joux/dihXj7VHfrei72bNnW3z/0EMPKTg4WKNGjdIHH3yg559/Xr6+vnY/jluhqqpaxcV171phNBrk7d1CxcVlMplq3yEXdyZ79V1NvfbCz1r9+s7bu0WDx0fGPGuMeY6LMc9x3aoxT2J++1OOOEdytLmMvThi3+Eq+g4AgPq7qaSdQYMGadCgQfV6T58+ffTOO+/YHN+tWzctW7bM5ng/Pz/Fx8fX65gAwFas1HTrNbVVeZra+dgDbWQbe7dT69attXfvXvOF3RqXL1/Wb37zG61bt06TJk0yX4jl4XUATcnrr7+u4uJizZs3Ty+++KLV6yUlJdq6dauCgoIsxiqj0ajo6Gjt2LFDqamp5nGvurpaaWlp8vT0VFRUlEVdM2fOVFpamjZs2GBRV2pqqlxcXPTCCy9Y7Gw2adIkrV69WmlpaZo5c6bVrmcAYCvmt7cecx37o40dF6uvy6Kc1ddhC/rO/uzVxrer71q1aqWhQ4dqzZo1ysnJ0SOPPGIx7vxUZWWlysvL5eXlZS67UXxNeX3jr41rqCtXbH9I2GSqqlc87hyO1neOdrz2dDvagjHvKn4OHZej9Z2jHa892bstmN9eH3OkHzlaWzja8eJH9B0AALa7qaQdAHA2rNRkzdXVKE9Pd7sdR1NZlYcVrepGG9mmvu3U0JWaDAaDVcKOJLVs2VIPPfSQ/vWvf+n06dMKDAzk4XUATUp2drbee+89xcbGqn379rXGHDhwQJWVlRbJiDV69uypdu3aWezOc/LkSZ0/f16DBg2Su7vl300+Pj7q1auXcnJyVFFRITc3N5WXl+vw4cPq0qWL/Pz8LOJdXV3Vv39/bdmyRadOnVLnzp0b4awBOCPmt9aY3zou5pOOi9XXGx+rrzd99N2PHG3F+Fu5+vr1tG7dWpJUXl4u6ceV0fPz8/WLX/zCIvb06dOqrq62WD392vifKi0tVWFhoXr37m1TfE25r6/vTa2+DgDXw5gHoClifmvNEedIjjaXsRdH7DtcdSfMbwEAcDQk7QDATXL2lZrsPbFqaqvyNLXzsQfayDa3q50qKir0+eefy2g0qmvXrpJ4eB1A01FWVqaXX35ZISEhCgsLu25czY33a2/iXyswMFD79u1TaWmpPDw8bIo/dOiQzpw5o27duun06dOqqqpSQEDAdeOlqw8T3My416xZ3X/H2Wt7e3v/DcnFf/v1HezvdvYd81vmt46ONnZcrL4ui3JWX4ct6Dv7s1cb386+O3LkiCSpY8eOkqR+/frprbfeUmZmpkaMGGERu3v3bklS3759zWX9+vWTJGVmZmry5MkW8ZmZmaqqqrKIv+++++Tq6qqsrCyrYzl+/LiKioqsPhcAGgtjHgBnwfz2KuZIP3K0tnC048WP6DsAAGxH0g4ANAJWagLQVJWVlWnlypWqrq7WhQsXtHPnTn3zzTd64YUXzDe6nOnhdYkH2B0VD687rlvZd0uWLFFRUZHeeeedG8bVdbPp2ptVHh4e5viWLVveMP7SpUv1qr8mviEMBhe1aVP78dTG0ba3d7TjtSfawnHdrr5jfgvAmTDmAWiK/vWvfykgIMBqF+1Nmzbpk08+0V133aXg4GBJUkhIiDp16qTNmzfrqaeeUo8ePSRJFy9e1KpVq+Tp6anHHnvMXEfXrl11//33KysrS5999pkGDBgg6eo4mpycLKPRqLFjx5rjvby8NGzYMH344YdKTU0176xtMpmUmJgoSRa7bQNAfTHmAcBVzG8BAACAOxtJOwDQCFipCUBTVVZWpmXLlpm/d3V11Zw5czRp0iRzmTM+vC453kPQjna89kI7OC57990XX3yhtWvXKiYmRv7+/nb9rDtBVVW1iotL64yrz/b29VFTr7009vE6Inv1HeyvPn3n7d2i0ZMamd8CcCaMeQCaovfff19/+9vf1K9fP/3sZz+TdHW8279/vzw8PBQfH69mza7eInZ1ddWrr76q5557Tk8++aRGjhypFi1a6KOPPlJBQYHi4uLMD4DWWLhwocaPH6/IyEiNHDlSPj4+ysjI0KlTpzRt2jR16dLFIn727NnKzs7WvHnztHv3bvn7+yszM1NHjx7VmDFjFBoaekvaBUDTxJgHAFcxvwUAAADubCTtAICNWKkJgDPy8fFRbm6uTCaTzp07py1btighIUEHDx5UYmKiDIamsWuJrQ+vSzzA7qh4eN1x1bfvGvIA+5UrV/TSSy+pd+/eioiIqDP+2mTE2vw02bDm6+XLl28Y7+XlVa/6a+Ibqj7b1Tva9vaOdrz2RFs4Lnv2HfNbAM6EMQ+Asxk4cKC+/fZbffnll9q9e7euXLkiPz8//fa3v9Wzzz5rtZv1gAEDtGbNGi1btkwffvihqqqq1LNnTy1cuFCDBw+2qr9Hjx764IMPlJiYqO3bt6u8vFxdu3bVokWLNGbMGKv4Dh06KDU1VQkJCdq5c6cyMjLk7++vmJgYm+bgAHAjjHkAnAnzWwAAAMBxkbQDADZipSYAzsxoNKpTp06aPHmyjEaj4uPjlZaWpvDwcKd8eF1yvIegHe147YV2cFz27LvS0lLl5+crPz9fd999d60xNavMZWRkKDAwUJKUn59fa2x+fr58fX3l4eEhSTbFGwwG8w4/AQEBMhgMOn369HXja+IAoCGY3wJwJox5AJzNoEGDNGjQoHq9p0+fPnrnnXdsju/WrZvF7tx18fPzU3x8fL2OCQBswZgHwJkwvwUAAAAcF0k7AGAjVmoCgKtqLrB+8cUXCg8P5+F1AA6vefPmCgsLq/W1Tz/9VOfPn9fjjz8uV1dXtWzZUvfdd59cXV2VlZVlFX/8+HEVFRVpxIgR5rLOnTvL19dX+/fvV3l5udzd3c2vXbx4UceOHVNwcLDc3NwkSe7u7goODlZOTo7OnTsnPz8/c3xlZaX27NkjX19fBQUFNVILAHA2zG8BOBPGPAAAAABAU8D8FgAAAHBcJO0AgI1YqQkAriosLJR0dfcdSTy8DsDhubu767XXXqv1taeeekrnz5/XK6+8Im9vb3P5sGHD9OGHHyo1NVXh4eGSJJPJpMTEREkyl0mSi4uLxo0bp5SUFC1fvlzR0dHm15KSklRZWWkRL0lhYWE6dOiQ3njjDcXHx8vFxUWStGrVKl24cEGRkZHmMgCoL+a3AJwJYx4AAAAAoClgfgsAAAA4LpJ2AAAAYCUvL08dO3ZUixYtLMq///578wPpAwcOlCR5eXnx8DoApzN79mxlZ2dr3rx52r17t/z9/ZWZmamjR49qzJgx5l3JakyePFnbt29XSkqKjh07pp49e+rQoUPas2ePQkJCNHbsWIv4cePGacuWLdq0aZPOnDmjvn37Ki8vTxkZGerevbsmT558K08XAAAAAAAAAAAAAAA4GaPR0Oh1VlVVq6qqutHrBe5kJO0AAADAypYtW7R69Wo98MAD6tSpkzw8PPTtt99qx44dunz5skaMGKHhw4eb43l4HYCz6dChg1JTU5WQkKCdO3cqIyND/v7+iomJUUREhFW8p6en1q5dq6SkJG3btk1ZWVnq0KGDoqKiFBUVZd69rIbRaFRKSopSUlK0efNmrVq1Sj4+Ppo4caJmzpwpT0/PW3WqAAAAAAAAAAAAAADAibT2clNVVbW8vVvUHVxPJlOVvvuulMQdOBWSdgAAAGDl4YcfVkFBgfbv36/9+/errKxMrVq1Up8+fTRmzBiNHDnSIp6H1wE0VWvWrLnua35+foqPj7e5rlatWmnu3LmaO3euTfHu7u6aNWuWZs2aZfNnAAAAAAAAAAAAAAAA3AzPFq4yGFz0+rv79HXBpUar964OXvrPCQ/IYHAhaQdOhaQdAAAAWAkODlZwcHC93sPD6wAAAAAAAAAAAAAAALhZmzZt0hdffKGjR4/qxIkTqqys1J///GcNGTLEIu7f//63/vGPf+iTTz7RP//5TxUWFsrLy0v33Xefnn32WT3wwANWdT/11FPKzs6u9XNHjRql119/3aq8oKBACQkJ2rVrl4qLixUQEKDw8HBFRETIYDA0zkkDd6CvCy4p7+z3t/swAIdH0g4AAAAAAAAAAAAAAAAAAACAO8LSpUt19uxZ+fj4qF27dvr2229rjdu6dasWLFggPz8/hYSEyNfXV6dPn9bHH3+sTz75RP/zP/+j0aNH1/readOmWZX16NHDqqygoEBhYWEqKirS0KFD5e/vr8zMTMXFxSk3N1dxcXE3d7IAgCaPpB0AAAAAAAAAAAAAAAAAAAAAd4TY2FgFBQWpY8eO+tOf/qRly5bVGhcUFKQ333xTgwYNstjxZv/+/YqIiNCrr76q4cOHq3nz5lbvnT59uk3HsnjxYhUWFio2Nlbh4eGSJJPJpKlTpyo9PV2jR49WSEhIA84SAOAs2JMNAAAAAAAAAAAAAAAAAAAAwB0hNDRUHTt2rDMuJCREDz/8sEXCjiT16dNH/fv3V3FxsXJzcxt8HCUlJdq6dauCgoLMCTuSZDQaFR0dLUlKTU1tcP0AAOfATjsAAAAAAAAAAAAAAAAAAAAAmgxXV1dJUrNmtT8q/be//U3ffPONWrZsqXvvvVe9e/e2ijlw4IAqKytr3UmnZ8+eateunbKzsxv3wAEATQ5JOwAAAAAAAAAAAAAAAAAAAACahIKCAmVlZcnX11fdu3evNea//uu/LL7v06ePEhIS5OfnZy7Lz8+XJAUGBtZaR2BgoPbt26fS0lJ5eHjc1DE3a2aoM8ZgcLmpz6iL0Vj3MaBhatq2sdvYUfvMkY7bXn0H50LSDgAAAAAAAAAAAAAAAAAAAACHd+XKFc2ZM0fl5eWaP3++jEajxeuPPPKInnvuOd19993y8PDQyZMn9eabb+of//iHJk+erI0bN5p35ykpKZEkeXp61vpZNeUlJSU3lbRjMLioTZuWDX5/Y/H2bnG7D6HJo42vcsR2cMRjxp2DpB0AAAAAAAAAAAAAAAAAAAAADq26ulrz589XVlaWxo4dq7Fjx1rFPP300xbf/+IXv1BSUpKee+45ffrpp9q2bZsee+yxW3TEV1VVVau4uLTOOFdXozw93e12HMXFZTKZquxWvzMzGg3y9m7R6G1cU6+jcaSftfr0nbd3C3bkQa1I2gEAAAAAAAAAAAAAAAAAAADg0GJjY7VhwwY99thjio2Nrdd7w8LC9Omnn+rgwYPmpJ1rd9KpTV078dTHlSt1JzDYOxnAZKqy6TjQcLTxVY7YDo54zLhzkMoFAAAAAAAAAAAAAAAAAAAAwGH993//t9auXatHH31Ur7/+uoxGY73e36ZNG0lSWVmZuSwwMFCSlJ+fX+t78vPz5evrKw8PjwYeNQDAGZC0AwAAAAAAAAAAAAAAAAAAAMAhxcfH63//9381ePBgJSQkqFmzZvWu48iRI5KkTp06mcvuu+8+ubq6Kisryyr++PHjKioqUr9+/Rp+4AAAp0DSDgAAAAAAAAAAAAAAAAAAAACH88Ybb+idd97RwIEDlZSUJFdX1+vGnjt3ThcvXrQqz83N1fLly2U0GjV06FBzuZeXl4YNG6ZTp04pNTXVXG4ymZSYmChJCg8Pb7yTAQA0SfVPJQUAAAAAAAAAAAAAAAAAAAAAO0hNTdW+ffskSV9++aUk6S9/+Ys+/vhjSVJYWJj69u2rtLQ0vfnmm2revLl69uypN99806quIUOG6O6775Z0dTed6Oho9evXT/7+/mrZsqVOnTqlTz/9VCaTSTExMercubPF+2fPnq3s7GzNmzdPu3fvlr+/vzIzM3X06FGNGTNGoaGh9mwKAEATQNIOAAAAAAAAAAAAAAAAAAAAgDvCvn37tHHjRouyPXv2mP/7wQcfVN++ffXNN99Ikn744QetWLGi1ro6depkTtrp1q2bRo4cqcOHDysnJ0dlZWVq06aNBg8erIiICD344INW7+/QoYNSU1OVkJCgnTt3KiMjQ/7+/oqJiVFERERjnTIAoAkjaQcAAAAAAAAAAAAAAAAAAADAHWHRokVatGhRnXHTp0/X9OnTba43KCjIpnp/ys/PT/Hx8fV+HwAAkmS43QcAAAAAAAAAAAAAAAAAAAAAAAAANDUk7QAAAAAAAAAAAAAAAAAAAAAAAACNjKQdAAAAAAAAAAAAAAAAAAAAAAAAoJGRtAMAAAAAAAAAAAAAAAAAAAAAAAA0MpJ2AAAAAAAAAAAAAAAAAAAAAAAAgEZG0g4AAAAAAAAAAAAAAAAAAAAAAADQyEjaAQAAAAAAAAAAAAAAAAAAAAAAABoZSTsAAAAAAAAAAAAAAAAAAAAAAABAIyNpBwAAAAAAAAAAAAAAAAAAAAAAAGhkJO0AAAAAAAAAAAAAAAAAAAAAAAAAjazZ7T4AAAAAwBEZjY2b/97Y9QEAAAAAAAAAAAAAAAAAgNur0ZN2Fi5cqPfee0+StHfvXnl7e1u8XlBQoISEBO3atUvFxcUKCAhQeHi4IiIiZDBYP6hYXFyspKQkbdu2TRcuXJCfn59GjRqlyMhIubm5WcVXVFQoJSVFmzdv1rlz59S2bVs9+uijmjFjhtWxAAAAAPXl4uKiqqpqeXu3uN2HAgAAAAAAAAAAAAAAAAAA7mCNmrTz+eefa926dfLw8FBpaanV6wUFBQoLC1NRUZGGDh0qf39/ZWZmKi4uTrm5uYqLi7OILykp0YQJE3TixAkNHDhQo0aNUk5OjpKTk3Xw4EGtXLlSRqPRHG8ymTRlyhRlZWWpT58+Gj58uPLy8rRmzRrt2bNH69atk6enZ2OeMgAAAJyMweAig8FFr7+7T18XXGq0evv0bK+IEb0arT4AAAAAAAAAAAAAAAAAAHB7NVrSTmlpqV5++WUNGTJE33//vbKzs61iFi9erMLCQsXGxio8PFzS1USbqVOnKj09XaNHj1ZISIg5fsWKFTpx4oQiIyMVHR1tLp8/f77Wr1+v9PR0cz2SlJ6erqysLD3++OOKj4+Xi4uLJOmtt97SkiVLtHLlSs2aNauxThkAAKDJOnfunLZu3aodO3bo5MmTunDhgtq0aaMHH3xQU6ZMUffu3S3if/3rX+vs2bO11vXTv+Vq5OXlKTExUdnZ2SovL1fXrl0VERGhJ554otZ66rtjo719XXBJeWe/b7T67mpPcjkAAAAAAAAAAAAAAAAAAE1Joz3d+Prrr6u4uFjz5s2r9fWSkhJt3bpVQUFBFok2RqPR/BBnamqquby6ulppaWny9PRUVFSURV0zZ86Uq6urNmzYYFGempoqFxcXvfDCC+aEHUmaNGmS2rZtq7S0NFVXV9/0uQIAADR1a9euVVxcnL799lsNGjRITz/9tHr16qW///3vGjdunD7//HOr93h5eWnatGlW/375y19axebm5io8PFw7duzQww8/rAkTJujy5cuaM2eOli1bZhVfs2Pjpk2b1LdvX/3+97+Xm5ub4uLi9PLLL9ulDQAAAAAAAAAAAAAAAAAAAG5Go+y0k52drffee0+xsbFq3759rTEHDhxQZWWlxU46NXr27Kl27dpZ7M5z8uRJnT9/XoMGDZK7u7tFvI+Pj3r16qWcnBxVVFTIzc1N5eXlOnz4sLp06SI/Pz+LeFdXV/Xv319btmzRqVOn1Llz50Y4awAAgKbr3nvv1bvvvqu+fftalH/00UeaNWuWFi5cqI8++sjiNW9vb02fPt2m+hcsWKDS0lK9/fbbGjBggCRpxowZevLJJ5WcnKwRI0aoS5cu5vj67tgIAAAAAAAAAAAAAAAAAABwu9100k5ZWZlefvllhYSEKCws7Lpx+fn5kqTAwMBaXw8MDNS+fftUWloqDw8Pm+IPHTqkM2fOqFu3bjp9+rSqqqoUEBBw3XhJOn369E0l7TRrVvfmREajweKrs7oV59/Yn0HfOS76DgAa19ChQ2stf+yxx5SYmKivvvpKFy9elI+PT73rzsvL0/79+xUaGmpO2JEkd3d3TZ06Vc8//7w2btyoF198UVLdOzbu2LFDqampJO0AAAAAAAAAtVi4cKHee+89SdLevXvl7e1t8XpBQYESEhK0a9cuFRcXKyAgQOHh4YqIiJDBYH3fpbi4WElJSdq2bZsuXLggPz8/jRo1SpGRkXJzc7OKr6ioUEpKijZv3qxz586pbdu2evTRRzVjxgyrYwGAm8WYBwAAAAAA7jQ3nbSzZMkSFRUV6Z133rlhXElJiSTJ09Oz1tdryktKSuTh4WGOb9my5Q3jL126VK/6a+IbwmBwUZs2tR9Pbby9WzT4s2Abe7Uxfee46DsAsL/mzZtLkpo1s/xTsqKiQmlpaSosLFTr1q31wAMPqHv37lbv37t3ryQpNDTU6rXQ0FAZDAZzjFT/HRsBAAAAAAAAXPX5559r3bp18vDwUGlpqdXrBQUFCgsLU1FRkYYOHSp/f39lZmYqLi5Oubm5iouLs4gvKSnRhAkTdOLECQ0cOFCjRo1STk6OkpOTdfDgQa1cuVJGo9EcbzKZNGXKFGVlZalPnz4aPny48vLytGbNGu3Zs0fr1q277v1dAKgvxjwAAAAAAHAnuqmknS+++EJr165VTEyM/P39G+uY7lhVVdUqLra+sPNTRqNB3t4tVFxcJpOp6hYc2Z2pph3sqbHbmL5zXPXpO2/vFo22Iw8rNQFwNkeOHNGJEyd0zz33WI0zRUVFeumllyzKHnnkES1atMgi9kY7Knp4eKh9+/bmmLria8qv3bGxoWzZUVG6msjtiJx9Nzp25XNc9B0A3BrMbwE4E8Y8AM6itLRUL7/8soYMGaLvv/++1oVvFi9erMLCQsXGxpp3uTaZTJo6darS09M1evRoi8V0VqxYoRMnTigyMlLR0dHm8vnz52v9+vVKT0+32C07PT1dWVlZevzxxxUfHy8Xl6vX1t566y0tWbJEK1eu1KxZs+zUAgCcCWMeAGfE/BYAAABwDA1O2rly5Ypeeukl9e7dWxEREXXGX7uTTm1+ulNOzdfLly/fMN7Ly6te9dfEN9SVK7YncphMVfWKR/3Zq43pO8d1K/uOlZoAOJvLly8rJiZGLi4u+s///E+L18aOHav+/fura9euat68uXJzc7V06VJlZGToxRdf1IoVK8yxtuyQeG3STn13bGyI+u6o6IjYje4q2sFx0XcAYD/MbwE4E8Y8AM7k9ddfV3FxsebNm6cXX3zR6vWSkhJt3bpVQUFBFg+dG41GRUdHa8eOHUpNTTU/wF5dXa20tDR5enoqKirKoq6ZM2cqLS1NGzZssKgrNTVVLi4ueuGFF8wPr0vSpEmTtHr1aqWlpWnmzJkWrwFAQzDmAXA2zG8BAAAAx9HgpJ3S0lLl5+crPz9fd999d60x/fr1kyRlZGSYV0a/9gHMa+Xn58vX19f8oKUt8QaDwbzDT0BAgAwGg06fPn3d+Jo4ALhZrNQEwNn88MMPmjlzpv75z39q+vTpFuOXJE2bNs3i+wceeEArV67Ub37zG+3cuVM5OTm69957b+Uh14utOypKkqurUZ6e7nY+osbn7DsJsqOi46pv3zXmrooA4AyY3wJwJox5AJxJdna23nvvPcXGxqp9+/a1xhw4cECVlZVW1/okqWfPnmrXrp3FWHny5EmdP39egwYNkru75fUxHx8f9erVSzk5OaqoqJCbm5vKy8t1+PBhdenSRX5+fhbxrq6u6t+/v7Zs2aJTp06pc+fOjXDWAJwVYx4AZ8P8FgAAAHAsDX6SqXnz5goLC6v1n6+vryTp8ccfV1hYmFq2bKn77rtPrq6uysrKsqrr+PHjKioqMif5SFLnzp3l6+ur/fv3q7y83CL+4sWLOnbsmIKDg81bb7q7uys4OFhfffWVzp07ZxFfWVmpPXv2yNfXV0FBQQ09ZQAwu3alptrUtVKTdHWlpRp1rdTk6uqqDRs2WJTfaKWmtm3bKi0tTdXV1Td9rgBw5coVRUdHa9euXXrmmWesEnSup3nz5nr88cclSQcPHjSX27JD4rW7I9Z3x8aGunKlyqZ/VVWOObbW7EbnrP9qkj2cvR0c8V99+w4AUD/MbwE4E8Y8AM6irKxML7/8skJCQhQWFnbduJpFD2sWU/ypwMBAnT9/3rxyuy3xVVVVOnPmjCTp9OnTqqqquu6iijX1XG9RRls1a2ao81/NAh9GY92x/Luz/tmr7+y96As/a/Xru5vBmHfrfm/4d2f93jSkXnvhZ+3WjXk1mN8CAAAAjqXBO+24u7vrtddeq/W1p556SufPn9crr7wib29vc/mwYcP04YcfKjU11SKDPzExUZIsJgkuLi4aN26cUlJStHz5cosM/qSkJFVWVlrES1JYWJgOHTqkN954wyKDf9WqVbpw4YIiIyPZZhjATWOlJgDO5MqVK3rhhRf08ccf66mnntKcOXPq9f42bdpIkkUS9o12VCwtLVVhYaF69+5tU3xN+bU7NgIAAMA2zG8BOBPGPADOZMmSJSoqKtI777xzw7i6FsO5djEdDw8Pc3zLli1vGH/p0qV61V8T3xAGg4vatKn9eGrj7d2iwZ+F28vR+s7Rjtee7N0WjHnXx8+h43K0vnO047WnW9EWzG8BAAAAx9PgpJ2GmD17trKzszVv3jzt3r1b/v7+yszM1NGjRzVmzBiFhoZaxE+ePFnbt29XSkqKjh07pp49e+rQoUPas2ePQkJCNHbsWIv4cePGacuWLdq0aZPOnDmjvn37Ki8vTxkZGerevbsmT558K08XQBPUmCs17du3T6WlpfLw8LAp/tChQzpz5oy6detWr5WabuYCiC2rvBgM9k2GtPeqP7fKtSvroHa0kW1uZTuZTCbNnj1b//jHP/S73/1Or7zySr3rOHLkiCSpY8eO5rKa3RUzMzOt/j7LzMxUVVWV+vbtay6zZcfGESNG1PvYAAAAnBnzW2vMbx0X80nHdav6jjHPGr83jou++9GtWDHeHvXZ+7i/+OILrV27VjExMfL397frZ90JqqqqVVxcWmec0WiQt3cLFReXmXf1hWOwV9/V1Gsv/KzVr++8vVs0aHxkzKsdY57jYsxzXLdizJOY39bGEedIjjaXsRdH7DtcRd8BAFB/tzRpp0OHDkpNTVVCQoJ27typjIwM+fv7KyYmRhEREVbxnp6eWrt2rZKSkrRt2zZlZWWpQ4cOioqKUlRUlIxGo0W80WhUSkqKUlJStHnzZq1atUo+Pj6aOHGiZs6ced0VTQDAVqzUdOs1tVV5mtr52ANtZBt7t1NVVZViYmL097//XWFhYVqwYMF1Y/Pz89WuXTurMSwrK0vr16+Xl5eXBg4caC7v2rWr7r//fmVlZemzzz7TgAEDJF3djSc5OVlGo9EiOdvLy6teOzYCAACgbsxvbz3mOvZHGzsuVl+vPb4hWH3dedB39mevNrZn3125ckUvvfSSevfuXeu915+6dlyrzU/HrZqvly9fvmG8l5dXveqviW+oK1dsf0jYZKqqVzzuHI7Wd452vPZkr7ZgzKsbP4eOy9H6ztGO157s3RbMb6+POdKPHK0tHO148SP6DgAA29klaWfNmjXXfc3Pz0/x8fE219WqVSvNnTtXc+fOtSne3d1ds2bN0qxZs2z+DACwBSs11c7V1ShPT/c64xqqqazKw4pWdaONbFPfdmroSk3Lli3T3/72N3l7e6t9+/ZatmyZVcyYMWN011136ZNPPtHSpUv14IMPqlOnTmrevLn++c9/6rPPPlOzZs306quvqlWrVhbvXbhwocaPH6/IyEiNHDlSPj4+ysjI0KlTpzRt2jR16dLFIr6+OzYCAADg+pjf1o75reNiPum4WH298bH6etNH3/3I0VaMvxVjXmlpqfLz85Wfn6+777671piaXbAzMjLMK6DXrKz+U/n5+fL19ZWHh4ck2RRvMBjM421AQIAMBoNOnz593fiaOACoL8Y8AM6G+W3tHHGO5GhzGXtxxL7DVbdqdzEAAJqSW7rTDgA4KlZquj57T6ya2qo8Te187IE2so292+mbb76RJBUXFys5ObnWmAcffFB33XWX+vTpo8GDB+vo0aPau3evfvjhB7Vt21b/8R//oT/84Q+13izr0aOHPvjgAyUmJmr79u0qLy9X165dtWjRIo0ZM8Yqvr47NgIAAKB2zG+vj/mt46ONHRerr9ce31Csvu4c6Dv7s1cb27PvmjdvrrCwsFpf+/TTT3X+/Hk9/vjjcnV1VcuWLXXffffJ1dVVWVlZVvHHjx9XUVGRRowYYS7r3LmzfH19tX//fpWXl8vd/ceE54sXL+rYsWMKDg6Wm5ubpKuLLQYHBysnJ0fnzp2Tn5+fOb6yslJ79uyRr6+vgoKCGqkFADgTxjwAzoT5bd2YI/3I0drC0Y4XP6LvAACwHUk7AGADVmoC4GwWLVqkRYsW2RR777336o033qj3Z3Tr1q3WHXyup747NgIAAMAa81sAzoQxD4CzcXd312uvvVbra0899ZTOnz+vV155Rd7e3ubyYcOG6cMPP1RqaqrCw8MlSSaTSYmJiZJkLpMkFxcXjRs3TikpKVq+fLmio6PNryUlJamystIiXpLCwsJ06NAhvfHGG4qPj5eLi4skadWqVbpw4YIiIyPNZQBQH4x5AJwJ81sAAADAsZG0AwA2YKUmAAAAAEBTwPwWgDNhzAOAus2ePVvZ2dmaN2+edu/eLX9/f2VmZuro0aMaM2aMQkNDLeInT56s7du3KyUlRceOHVPPnj116NAh7dmzRyEhIRo7dqxF/Lhx47RlyxZt2rRJZ86cUd++fZWXl6eMjAx1795dkydPvpWnC8DJMeYBcFTMbwEAAADHRtIOANiAlZoAAAAAAE0B81sAzoQxDwDq1qFDB6WmpiohIUE7d+5URkaG/P39FRMTo4iICKt4T09PrV27VklJSdq2bZuysrLUoUMHRUVFKSoqSkaj0SLeaDQqJSVFKSkp2rx5s1atWiUfHx9NnDhRM2fOlKen5606VQBgzAPgsJjfAgAAAI6NpB0AsBNWagIAAAAANAXMbwE4E8Y8AE3VmjVrrvuan5+f4uPjba6rVatWmjt3rubOnWtTvLu7u2bNmqVZs2bZ/BkAcDMY8wCA+S0AAABwJzHc7gMAgKaqZqWm0aNHKzs7W6tXr1ZZWZliYmJqXQGlZqWmiRMnKjc3V6tWrdLZs2cVFRWlN99887orNUVFRamwsFCrVq3SkSNHNHHiRL377rus1AQAAAAAaBTMbwE4E8Y8AAAAAEBTwPwWAAAAuHOw0w4A3CRWagIAAAAANAXMbwE4E8Y8AAAAAEBTwPwWQFO1adMmffHFFzp69KhOnDihyspK/fnPf9aQIUNqjc/Ly1NiYqKys7NVXl6url27KiIiQk888USt8QUFBUpISNCuXbtUXFysgIAAhYeHKyIiQgaD9X4IxcXFSkpK0rZt23ThwgX5+flp1KhRioyMlJubW2OeOgCgCSJpBwAAAADg1CoqKrRkyRIdPnxYZ86c0XfffafWrVurS5cumjhxoh599FG5uLhYvMfeF3ErKiqUkpKizZs369y5c2rbtq0effRRzZgxQ97e3nZrCwAAAAAAAAAAAAC43ZYuXaqzZ8/Kx8dH7dq107fffnvd2NzcXI0fP16VlZUaMWKE2rZtq4yMDM2ZM0dff/21pk2bZhFfUFCgsLAwFRUVaejQofL391dmZqbi4uKUm5uruLg4i/iSkhJNmDBBJ06c0MCBAzVq1Cjl5OQoOTlZBw8e1MqVK612JAMA4Fok7QAAAAAAnNrly5f1/vvv695779XgwYPVpk0bXbx4UZ988ommT5+u8ePHa8GCBeZ4e1/ENZlMmjJlirKystSnTx8NHz5ceXl5WrNmjfbs2aN169bJ09PzVjUPAAAAAAAAAAAAANxSsbGxCgoKUseOHfWnP/1Jy5Ytu27sggULVFpaqrffflsDBgyQJM2YMUNPPvmkkpOTNWLECHXp0sUcv3jxYhUWFio2Nlbh4eGSrt6jnTp1qtLT0zV69GiFhISY41esWKETJ04oMjJS0dHR5vL58+dr/fr1Sk9PN9cDAEBtSNoBAAAAADi11q1ba+/evWrevLlF+eXLl/Wb3/xG69at06RJkxQYGCjJ/hdx09PTlZWVpccff1zx8fHmXX7eeustLVmyRCtXrtSsWbPs1RwAAAAAAAAAAAAAcFuFhobaFJeXl6f9+/crNDTUnLAjSe7u7po6daqef/55bdy4US+++KKkqwsubt26VUFBQRb3aI1Go6Kjo7Vjxw6lpqaa7/dWV1crLS1Nnp6eioqKsvjsmTNnKi0tTRs2bCBpBwBwQ4bbfQAAAAAAANxOBoPBKmFHklq2bKmHHnpIknT69GlJdV/ElaTU1FRzeV0XcV1dXbVhwwaL8tTUVLm4uOiFF14wJ+xI0qRJk9S2bVulpaWpurr6Js8aAAAAAAAAAAAAABzb3r17JdWe5BMaGiqDwWCOkaQDBw6osrLSYhHGGj179lS7du2UnZ1tLjt58qTOnz+vPn36yN3d3SLex8dHvXr1Uk5OjioqKhrrlAAATRA77QAAAAAAUIuKigp9/vnnMhqN6tq1q6SGX8QdNGhQnRdx3dzcVF5ersOHD6tLly7y8/OziHd1dVX//v21ZcsWnTp1Sp07d7bDWQMAAAAAAAAAAACAY8jPz5ckBQYGWr3m4eGh9u3bm2Pqiq8p37dvn0pLS+Xh4WFT/KFDh3TmzBl169btps6lWbO692EwGFzqjLkZRiN7QdhLTds2dhs7ap850nHbq+/gXEjaAQAAAABAUllZmVauXKnq6mpduHBBO3fu1DfffKMXXnhBHTt2lGT/i7inT59WVVWVAgICrhsvXd3552aTdmy56OuoFw65WMaFQ0dG3wEAAAAAAAAAANimpKREkuTp6Vnr656enhZJO7bE18R5eHiY41u2bHnD+EuXLjXghYU1vAABAABJREFU6H9kMLioTZvaP+NW8vZucbsPocmjja9yxHZwxGPGnYOkHQAAAAAAdDVpZ9myZebvXV1dNWfOHE2aNMlcZu+LuLbWf6sv+jraxSdHO157oi0cF30HAAAAAAAAAADgHKqqqlVcXFpnnKurUZ6e7nY7juLiMplMVXar35kZjQZ5e7do9DauqdfRONLPWn36ztu7BYszolYk7QAAAAAAIMnHx0e5ubkymUw6d+6ctmzZooSEBB08eFCJiYkyGJrOhRVbL/o66oVDR7rAZy/26jvYHxd9AQAAAAAAAAAAbHPtooq1KSkpkZeXV73ir42r+Xr58uUbxl/7GQ115Urd9/TsfV/IZKqy6TjQcLTxVY7YDo54zLhzkLQDAAAAAMA1jEajOnXqpMmTJ8toNCo+Pl5paWkKDw+3+0VcW+u/VRd9azjaxSdHO157oi0cF30HAAAAAAAAAABwY4GBgZKk/Px8q9dKS0tVWFio3r172xRfU+7r6ysPDw+b4w0Gg/z9/Rt+EgCAJo+lOAEAAAAAuI7Q0FBJ0hdffCHJ/hdxAwICZDAYdPr06evG18QBAAAAAAAAAAAAgDPr16+fJCkzM9PqtczMTFVVValv377msvvuu0+urq7Kysqyij9+/LiKiorMdUpS586d5evrq/3796u8vNwi/uLFizp27JiCg4Pl5ubWWKcEAGiCSNoBAAAAAOA6CgsLJV3dfUey/0Vcd3d3BQcH66uvvtK5c+cs4isrK7Vnzx75+voqKCioMU8TAAAAAAAAAAAAABxO165ddf/99ysrK0ufffaZuby8vFzJyckyGo0aO3asudzLy0vDhg3TqVOnlJqaai43mUxKTEyUJIWHh5vLXVxcNG7cOJWUlGj58uUWn52UlKTKykqLeAAAatPsdh8AAAAAAAC3U15enjp27KgWLVpYlH///ffmC7MDBw6U9ONF3A8//FCpqanmC7B1XcRNSUnR8uXLFR0dbX7tehdxw8LCdOjQIb3xxhuKj4+Xi4uLJGnVqlW6cOGCIiMjzWUAAAAAAAAAAAAA0NSkpqZq3759kqQvv/xSkvSXv/xFH3/8saSr91RrdtBZuHChxo8fr8jISI0cOVI+Pj7KyMjQqVOnNG3aNHXp0sWi7tmzZys7O1vz5s3T7t275e/vr8zMTB09elRjxoxRaGioRfzkyZO1fft2paSk6NixY+rZs6cOHTqkPXv2KCQkxCIpCACA2pC0AwAAAABwalu2bNHq1av1wAMPqFOnTvLw8NC3336rHTt26PLlyxoxYoSGDx9ujrf3Rdxx48Zpy5Yt2rRpk86cOaO+ffsqLy9PGRkZ6t69uyZPnnxL2gUAAAAAAAAAAAAAbod9+/Zp48aNFmV79uwx//eDDz5oTtrp0aOHPvjgAyUmJmr79u0qLy9X165dtWjRIo0ZM8aq7g4dOig1NVUJCQnauXOnMjIy5O/vr5iYGEVERFjFe3p6au3atUpKStK2bduUlZWlDh06KCoqSlFRUTIajY189gCApoakHQAAAACAU3v44YdVUFCg/fv3a//+/SorK1OrVq3Up08fjRkzRiNHjrSIt/dFXKPRqJSUFKWkpGjz5s1atWqVfHx8NHHiRM2cOVOenp52bQ8AAAAAAAAAAAAAuJ0WLVqkRYsW2RzfrVs3LVu2zOZ4Pz8/xcfH2xzfqlUrzZ07V3PnzrX5PQAA1CBpBwAAAADg1IKDgxUcHFyv99j7Iq67u7tmzZqlWbNm1eu4AAAAAAAAAAAAAAAAANw5DLf7AAAAAAAAAAAAAAAAAAAAAAAAAICmhqQdAAAAAAAAAAAAAAAAAAAAAAAAoJGRtAMAAAAAAAAAAAAAAAAAAAAAAAA0MpJ2AAAAAAAAAAAAAAAAAAAAAAAAgEbW7HYfAAAAAAAAAAAAAAAAAAAAAAAATZnR2Lj7bTR2fQDsg6QdAAAAAAAAAAAAAAAAAAAAAADswMXFRVVV1fL2bnG7DwXAbUDSDgAAAAAAAAAAAAAAAAAAAAAAdmAwuMhgcNHr7+7T1wWXGq3ePj3bK2JEr0arD4B9kLQDAAAAK+fOndPWrVu1Y8cOnTx5UhcuXFCbNm304IMPasqUKerevbvVe/Ly8pSYmKjs7GyVl5era9euioiI0BNPPFHrZxQUFCghIUG7du1ScXGxAgICFB4eroiICBkM1lu3FhcXKykpSdu2bdOFCxfk5+enUaNGKTIyUm5ubo3dBAAAAAAAAAAAAAAAAADQaL4uuKS8s983Wn13tfdstLoA2A9JOwAAALCydu1arVixQkFBQRo0aJBatWqlf/7zn/r73/+u//u//9OKFSv0y1/+0hyfm5ur8ePHq7KyUiNGjFDbtm2VkZGhOXPm6Ouvv9a0adMs6i8oKFBYWJiKioo0dOhQ+fv7KzMzU3FxccrNzVVcXJxFfElJiSZMmKATJ05o4MCBGjVqlHJycpScnKyDBw9q5cqVMhqNt6RtAAAAAAAAAAAAAAAAAAAAbEHSDgAAAKzce++9evfdd9W3b1+L8o8++kizZs3SwoUL9dFHH5nLFyxYoNLSUr399tsaMGCAJGnGjBl68sknlZycrBEjRqhLly7m+MWLF6uwsFCxsbEKDw+XJJlMJk2dOlXp6ekaPXq0QkJCzPErVqzQiRMnFBkZqejoaHP5/PnztX79eqWnp5vrAQAAAAAAAAAAAAAAAAAAuBMYbvcBAAAA4M4zdOhQq4QdSXrssccUFBSkr776ShcvXpQk5eXlaf/+/QoJCTEn7EiSu7u7pk6dKpPJpI0bN5rLS0pKtHXrVgUFBVkk2hiNRnNCTmpqqrm8urpaaWlp8vT0VFRUlMXxzJw5U66urtqwYUPjnDgAAAAAAAAAAAAAAAAAAEAjIWkHAAAA9dK8eXNJUrNmVzdt3Lt3ryQpNDTUKjY0NFQGg8EcI0kHDhxQZWWlxU46NXr27Kl27dopOzvbXHby5EmdP39effr0kbu7u0W8j4+PevXqpZycHFVUVNz8yQEAAAAAAAAAAAAAAAAAADSSZrf7AAAAAOA4jhw5ohMnTuiee+6Rt7e3JCk/P1+SFBgYaBXv4eGh9u3bm2Pqiq8p37dvn0pLS+Xh4WFT/KFDh3TmzBl169atwefWrJlt+ewGg0uDP+N2MhqdO1+/5vydvR0cEX0HAAAAAAAAAAAAAAAAwFGRtAMAAACbXL58WTExMXJxcdF//ud/mstLSkokSZ6enrW+z9PT0yJpx5b4mjgPDw9zfMuWLW8Yf+nSpfqcjgWDwUVt2tRef1Ph7d3idh/CHYF2cFz0HQAAAAAAAAAAAAAAAABHQ9IOAAAA6vTDDz9o5syZ+uc//6np06crJCTkdh9So6qqqlZxcalNsa6uRnl6utv5iBpfcXGZTKaq230Yt43RaJC3dwunbwdHVN++8/Zuwa48AAAAAAAAAAAAAAAAAO4IJO0AAADghq5cuaLo6Gjt2rVLzzzzjKZNm2bx+rU749SmpKREXl5e9Yq/Nq7m6+XLl28Yf+1nNMSVK7YlcjhqMoDJVGXzOTZltIPjou8AAAAAAAAAAAAAAAAAOJoGJ+1UVFRoyZIlOnz4sM6cOaPvvvtOrVu3VpcuXTRx4kQ9+uijcnFxsXhPQUGBEhIStGvXLhUXFysgIEDh4eGKiIiQwWD98GNxcbGSkpK0bds2XbhwQX5+fho1apQiIyPl5uZW6zGlpKRo8+bNOnfunNq2batHH31UM2bMkLe3d0NPFQAAwGlduXJFL7zwgj7++GM99dRTmjNnjlVMYGCgJCk/P9/qtdLSUhUWFqp37942xdeU+/r6ysPDw+Z4g8Egf3//epwZAAAAAAAAAAAAAAAAAACAfTV4mfDLly/r/fffV7NmzTR48GA988wzevjhh5WXl6fp06dr4cKFFvEFBQUKCwvTpk2b1LdvX/3+97+Xm5ub4uLi9PLLL1vVX1JSogkTJmjNmjX6+c9/rqefflodO3ZUcnKyIiMjZTKZLOJNJpOmTJmi5ORk+fr66umnn1avXr20Zs0aTZgw4boruQMAAKB2JpNJs2fP1j/+8Y//z969x1VV5/sff7O3KOIGFa9HQ1D8KXmyi3kJTCebxgqOTajMSStONUcF04zqKOecLD3jHPDRzIgOoWe0U4/JZhzxMl21MczxAiMmXlITHFK8lJj6K0TEcG9+f/hj6w4U2OzNZu31ej4ePszv/uzv/q71ZX3a38X6rKXHHntML7/8cr1xw4YNkyTl5eXVeS0vL08Oh0NDhw51tt15550KDAxUfn5+nfjDhw/r7Nmzzj4lqW/fvurWrZsKCwtVVVXlEn/+/HkdOnRIgwcPrreoGwAAAAAAAAAAAAAAAAAAwFfcftJOp06dtGvXLrVt29al/eLFi/rZz36mP/7xj3r66aedd0Z/7bXXdObMGS1YsECJiYmSrl4IOn36dK1bt06PPPKIYmJinP0sX75cxcXFSk5OVmpqqrP91Vdf1apVq7Ru3TpnP5K0bt065efn66c//akWLlzofMrP7373O/3617/WihUr9Pzzz7u7uQAAAKbicDiUlpamDz/8UBMnTtS8efNuGBsVFaW77rpL+fn52rFjh0aOHClJqqqqUnZ2tqxWq8aPH++MDwkJ0YMPPqgPPvhAOTk5Lt8NMzMzJcnle15AQIAmTJigZcuWaenSpS7fDZcsWaLq6mqXeAAAAAAAAAAAAAAAAAAAgNbA7aIdi8VSp2BHkjp06KB7771Xf//733X8+HFFRESooqJCGzduVGRkpMsFlVarVampqdqyZYtycnKcRTs1NTVau3atbDabUlJSXPqfNWuW1q5dqzVr1rj0lZOTo4CAAL3wwgvOgh1Jevrpp/XWW29p7dq1mjVrlstrAAAAqF9WVpbee+89hYaGqnv37srKyqoTk5CQoFtuuUWSNH/+fE2aNEnJycmKj49XWFiYcnNzdezYMc2YMUP9+vVzee/s2bNVUFCgV155Rdu3b1d4eLjy8vJ08OBBJSQkKDY21iV+ypQp2rx5s5YtW6ZDhw4pOjpa+/bt086dOxUTE+NSFAQAAAAAAAAAAAAAAAAAANAauF20cyOXL1/W3/72N1mtVkVFRUmS9uzZo+rqapcn6dSKjo5W165dVVBQ4Gw7evSovvnmG40ePVpBQUEu8WFhYRo0aJD279+vy5cvq127dqqqqtLnn3+ufv36qWfPni7xgYGBGjFihD766CMdO3ZMffv29fQmAwAA+J2vvvpKklReXq7s7Ox6Y4YPH+4s2hk4cKBWr16tzMxMbd68WVVVVYqKilJGRoYSEhLqvLdHjx7KycnRokWLtHXrVuXm5io8PFxpaWlKSkqqE2+z2bRy5UotWbJEmzZtUn5+vnr06KGUlBSlpKTIarV6cOsBAAAAAAAA47l8+bJ+/etf6/PPP9eJEyf07bffqlOnTurXr5+eeOIJ/eQnP6lzg8OysjItWrRI27ZtU3l5ufr06aPExEQlJSXJYrHU+Yzy8nLnObpz586pZ8+eGjdunJKTk9WuXbt6x7Rs2TK9//77On36tLp06aKf/OQneu655xQaGuq1fQHAHMh7AAAAAADACJpdtHPp0iWtWLFCNTU1OnfunLZu3aqvvvpKL7zwgnr16iVJKi0tlSRFRETU20dERIR2796tyspKBQcHNyp+3759OnHihPr376/jx4/L4XCoT58+N4yXpOPHjze7aKdNm7onaX7IarW4/G1WLbH9nv4M5s64WmLuOOkLwEwyMjKUkZHRpPf079+/3ify3EjPnj21cOHCRsd37NhRc+fO1dy5c5s0LgAAALhifQvATMh5AMzk4sWL+tOf/qTbb79dY8aMUefOnXX+/Hl9+umnmjlzpiZNmqR58+Y548vKyjRx4kSdPXtWY8eOdT4NOz09XUVFRUpPT3fpv6KiQo8//riKi4s1atQojRs3Tvv371d2drb27t2rFStWuNxcx263a9q0acrPz9eQIUP00EMPqaSkRG+//bZ27typP/7xj7LZbC21ewD4IfIeADNhfQsAAAAYl0eKdq6/ODMwMFBz5szR008/7WyrqKiQpBuefKhtr6ioUHBwsDO+Q4cON42/cOFCk/qvjXeXxRKgzp3rH1N9QkPbN+vz0DBv7WPmzri8OXec9AUAAAAA+APWtwDMhJwHwEw6deqkXbt2qW3bti7tFy9e1M9+9jP98Y9/1NNPP+284eFrr72mM2fOaMGCBUpMTJR0NU9Nnz5d69at0yOPPKKYmBhnP8uXL1dxcbGSk5OVmprqbH/11Ve1atUqrVu3ztmPJK1bt075+fn66U9/qoULFzovIv3d736nX//611qxYoWef/55b+0OACZA3gNgJqxvAQAAAONqdtFOWFiYioqKZLfbdfr0aX300UdatGiR9u7dq8zMzHqr8o3K4ahReXllg3FWq0Whoe1VXn5JdrujBUbWOtXuB2/y9D5m7oyrKXMXGtrerSfycNIXAAAAAOAPWN8CMBNyHgAzsVgsdfKddPVGiffee6/+/ve/6/jx44qIiFBFRYU2btyoyMhIlzxltVqVmpqqLVu2KCcnx5nzampqtHbtWtlsNqWkpLj0P2vWLK1du1Zr1qxx6SsnJ0cBAQF64YUXXO76/vTTT+utt97S2rVrNWvWrDp3hAeAxiLvATAT1rcAAACAcXmsosZqtap3796aMmWKUlNT9fHHH2vt2rWSXJ+kU58fPimn9u+LFy/eND4kJKRJ/dfGN8eVK44G/9QWDNjtDcf685+WKHrx9D5m7oz7pylz566GTvpK0vHjxyWpwZO+0tWTtrUaOukbGBioNWvWuLTf7KRvly5dtHbtWtXU1Li9vQAAAAAA/8T6FoCZkPMAQLp8+bL+9re/yWq1KioqSpK0Z88eVVdXu1yoWSs6Olpdu3ZVQUGBs+3o0aP65ptvNGTIEAUFBbnEh4WFadCgQdq/f78uX74sSaqqqtLnn3+ufv36qWfPni7xgYGBGjFihM6cOaNjx455eGsBgLwHwD+xvgUAAACMq9lP2qlPbGysJOmzzz5TYmKis4K/tLS03vjS0lJ169ZNwcHBktSoeIvFovDwcElSnz59ZLFYnAuP+uJr4wDA0zx50nf06NENnvRt165do076fvTRRzp27Jj69u3rha0GAAAAAPgb1rcAzIScB8CfXbp0SStWrFBNTY3OnTunrVu36quvvtILL7ygXr16Sbr2+9Pa38v+UEREhHbv3q3KykoFBwc3Kn7fvn06ceKE+vfvr+PHj8vhcNzw97O1/Rw/frzZOa9Nm4bvU2m1Wlz+hnF4a+68/bPAz1rLHndmynvkPP9GzjMuXx53rG8BAACA1s8rRTtnzpyRdLU6X5LuvPNOBQYGKj8/v07s4cOHdfbsWcXFxTnb+vbtq27duqmwsFBVVVUui4Hz58/r0KFDGjx4sNq1aydJCgoK0uDBg7V//36dPn3aZTFQXV2tnTt3qlu3boqMjPTG5gIwGU76urJYvPv4dn85wcfJ8YaxjxqH/QQAAABPYX3rivWtcbFOMi4u5KwbL3EhJ26OubvGaBeftnTOy8rKcv47MDBQc+bM0dNPP+1sq6iokCTZbLZ6+6htr6ioUHBwsDO+Q4cON42/cOFCk/qvjXeXxRKgzp3rH1N9QkPbN+vz4DtGmzujjdebWmJfmCXvkfPMw2hzZ7TxelNL5TzWt9cYcY1ktLWMtxhx7nAVcwcAQNO5XbRTUlKiXr16qX1718XGd999p8zMTEnSqFGjJEkhISF68MEH9cEHHygnJ8f52E273e6Mvf5RnAEBAZowYYKWLVumpUuXOh/LKUlLlixRdXW1S7wkTZw4Ufv27dNvfvMbLVy40PnYzTfffFPnzp1TcnKyy6M4AcBdnPRtWf52gs/ftscb2EeNw34CAABAc7G+bVl8h/c+9rFxcSFn/fHu4EJO82DuvM9b+7gl5i4sLExFRUWy2+06ffq0PvroIy1atEh79+5VZmamLBb/ubDK4ahReXllg3FWq0Whoe1VXn5JdrujBUYGT/HW3NX26y38rDVt7kJD2zfrok+z5D1ynv8j5xlXS+Y81rf1Y410jdH2hdHGi2uYOwAAGs/top2PPvpIb731lu6++2717t1bwcHB+vrrr7VlyxZdvHhRcXFxeuihh5zxs2fPVkFBgV555RVt375d4eHhysvL08GDB5WQkKDY2FiX/qdMmaLNmzdr2bJlOnTokKKjo7Vv3z7t3LlTMTExGj9+vEv8hAkT9NFHH+ndd9/ViRMnNHToUJWUlCg3N1cDBgzQlClT3N1UAHDBSV9XgYFW2WxBDca5y19O8HFyvGHso8Zp6n5q7klfAAAA+C/Wt65Y3xoX60nj4kJOz+NCTv/H3F1jtItPWzLnXftMq3r37q0pU6bIarVq4cKFWrt2rRITE10u1KzPDy/ErP374sWLN40PCQlxiW+o/9r45rhypfHzZLc7mhSP1sNoc2e08XpTS+4LM+Q9cp45GG3ujDZeb2qJfcH61pUR10hGW8t4ixHnDlf5Yn0LAIDRuV20c99996msrEyFhYUqLCzUpUuX1LFjRw0ZMkQJCQmKj493ie/Ro4dycnK0aNEibd26Vbm5uQoPD1daWpqSkpLq9G+z2bRy5UotWbJEmzZtUn5+vnr06KGUlBSlpKTIarW6xFutVi1btkzLli3T+++/rzfffFNhYWF64oknNGvWrBtW9gOAuzjpe5W3F1b+doLP37bHG9hHjcN+AgAAgKewvr2K9a3xsY+Niws56493FxdymgNz533e2se+mrvaGyh+9tlnSkxMVEREhCSptLS03vjS0lJ169ZNwcHBktSoeIvFovDwcElSnz59ZLFYdPz48RvG18YBgDeQ9wD4O9a3rlgjXWO0fWG08eIa5g4AgMZzu2hn8ODBGjx4cJPe07NnTy1cuLDR8R07dtTcuXM1d+7cRsUHBQXp+eef1/PPP9+kcQFAc3HSFwAAAADgD1jfAjATch4AMzlz5owkOW+MeOeddyowMFD5+fl1Yg8fPqyzZ88qLi7O2da3b19169ZNhYWFqqqqUlDQtScUnj9/XocOHdLgwYPVrl07SVd/bzt48GDt379fp0+fVs+ePZ3x1dXV2rlzp7p166bIyEhvbC4AkPcAmArrWwAAAKB147lzAOAB7pz0HTZsmLPthyd9r3ezk75ffvmlTp8+7RLPSV8AAAAAgLtY3wIwE3IeAH9TUlKiS5cu1Wn/7rvvlJmZKUkaNWqUpKt3PX/wwQd17Ngx5eTkOGPtdrszNjEx0dkeEBCgCRMmqKKiQkuXLnXpf8mSJaqurnaJl6SJEyeqpqZGv/nNb1RTU+Nsf/PNN3Xu3DlNmDBBAQEBzdpmAOZG3gOAq1jfAoC0bt06DRw48KZ//uM//sMZ/+STT94w7qWXXqr3M8rKypSWlqaRI0dq8ODBio+P11tvvSWHgycOAQBuzu0n7QCA2ZSUlKhXr15q3769S/vNTvp+8MEHysnJcZ6wbeik77Jly7R06VKlpqY6X7vZSd99+/bpN7/5jRYuXOg8wVt70jc5OZmTvgAAAACAOljfAjATch4AM/noo4/01ltv6e6771bv3r0VHBysr7/+Wlu2bNHFixcVFxenhx56yBk/e/ZsFRQU6JVXXtH27dsVHh6uvLw8HTx4UAkJCc47tteaMmWKNm/erGXLlunQoUOKjo7Wvn37tHPnTsXExGj8+PEu8RMmTNBHH32kd999VydOnNDQoUNVUlKi3NxcDRgwQFOmTGmR/QLAf5H3AJgJ61sAuLlbb71VM2bMqPe19evX69SpU7r33nvrvFbfewYOHFinraysTBMnTtTZs2c1duxY53fJ9PR0FRUVKT09vfkbAQDwWxTtAEAjcdIXAAAAAOAPWN8CMBNyHgAzue+++1RWVqbCwkIVFhbq0qVL6tixo4YMGaKEhATFx8e7xPfo0UM5OTlatGiRtm7dqtzcXIWHhystLU1JSUl1+rfZbFq5cqWWLFmiTZs2KT8/Xz169FBKSopSUlKcd3avZbVatWzZMi1btkzvv/++3nzzTYWFhemJJ57QrFmzZLPZvLo/APg/8h4AM2F9CwA3d+utt+rWW2+t0/7dd9/pd7/7nTp16qQHHnigzuszZ85sVP+vvfaazpw5owULFrgUQ06fPl3r1q3TI488opiYmOZtBADAb1G0AwCNxElfAAAAAIA/YH0LwEzIeQDMZPDgwRo8eHCT3tOzZ08tXLiw0fEdO3bU3LlzNXfu3EbFBwUF6fnnn9fzzz/fpHEBQGOQ9wCYCetbAHDP+++/r++//14/+9nP1LZtW7f6qKio0MaNGxUZGeny5DGr1arU1FRt2bJFOTk5FO0AAG6Ioh0AaCRO+gIAAAAA/AHrWwBmQs4DAAAAAPgD1rcA4J61a9dKuvqEsPq89957+uqrr9ShQwfdfvvtuuOOO+rE7NmzR9XV1fUW5URHR6tr164qKCjw7MABAH6Foh0AAAAAAAAAAAAAAAAAAAAAfuPw4cM6dOiQBg0apEGDBtUb82//9m8u/x4yZIgWLVqknj17OttKS0slSREREfX2ERERod27d6uyslLBwcFuj7dNG0uDMRZLgNv9N4bV2vAY4B5vz53RGOlnrXasRhozWh+KdgAAAAAAAAAAAAAAAAAAAAD4jTVr1kiq/yk7P/7xjzV16lTdeuutCg4O1tGjR/U///M/+vjjjzVlyhStX79ebdpcvcS6oqJCkmSz2er9nNr2iooKt4t2LJYAde7cwa33elJoaHtfDwEmYcSfNSOOGa0HRTsAAAAAAAAAAAAAAAAAAAAA/ML333+v999/X23bttW4cePqvP7UU0+5/Psf//EftWTJEk2dOlV//etftWnTJj388MMtNFrJ4ahReXllg3GBgVbZbEFeG0d5+SXZ7Q6v9W9m3p47ozHSz5rValFoaPtGjTk0tD1P5EG9KNoBAAAAAAAAAAAAAAAAAAAA4Bc++eQTffvtt4qLi1PHjh0b/b6JEyfqr3/9q/bu3ess2rn+STr1aehJPI115UrDBQzeLgaw2x2NGgeajkIOV0b8WTPimNF6kAEAAAAAAAAAAAAAAAAAAAAA+IW1a9dKulqE0xSdO3eWJF26dMnZFhERIUkqLS2t9z2lpaXq1q2bgoOD3RkqAMAEKNoBAAAAAAAAAAAAAAAAAAAAYHinT59WXl6eevXqpZiYmCa998CBA5Kk3r17O9vuvPNOBQYGKj8/v0784cOHdfbsWQ0bNqx5gwYA+DWKdgAAAAAAAAAAAAAAAAAAAAAY3rp16+RwOJSQkCCLpe5l0qdPn9b58+frtBcVFWnp0qWyWq0aO3assz0kJEQPPvigjh07ppycHGe73W5XZmamJCkxMdHzGwIA8BttfD0AAAAAAAAAAAAAAAAAAAAAAGiOmpoarV+/XgEBARo/fny9MQcOHFBqaqqGDRum8PBwdejQQceOHdNf//pX2e12paWlqW/fvi7vmT17tgoKCvTKK69o+/btCg8PV15eng4ePKiEhATFxsa2xOYBAAyKoh0AAAAAAAAAAAAAAAAAAAAAhrZr1y4dP35c99xzj2655ZZ6Y/r376/4+Hh9/vnn2r9/vy5duqTOnTtrzJgxSkpK0vDhw+u8p0ePHsrJydGiRYu0detW5ebmKjw8XGlpaUpKSvL2ZgEADI6iHQAAAAAAAAAAAAAAAAAAAACGNnz4cBUVFd00JjIyUhkZGU3uu2fPnlq4cKG7QwMAmJjF1wMAAAAAAAAAAAAAAAAAAAAAAAAA/A1FOwAAAAAAAAAAAAAAAAAAAAAAAICHtfH1AAAAANA6vfvuu/rss8908OBBFRcXq7q6Wq+//roeeOCBOrH333+/Tp06VW8/ycnJSk1NrdNeUlKizMxMFRQUqKqqSlFRUUpKStKjjz5abz9lZWVatGiRtm3bpvLycvXp00eJiYlKSkqSxUItOgD3nT59Whs3btSWLVt09OhRnTt3Tp07d9bw4cM1bdo0DRgwoM57vJ3DysvLtWTJEm3atEnnzp1Tz549NW7cOCUnJ6tdu3ae3gUAAAAAAAAAAAAAAAAAvICiHQAAANRr8eLFOnXqlMLCwtS1a1d9/fXXN40PCQnRv/zLv9RpHzp0aJ22oqIiTZo0SdXV1YqLi1OXLl2Um5urOXPm6OTJk5oxY4ZLfFlZmSZOnKizZ89q7NixCg8PV15entLT01VUVKT09PTmbSwAU1u5cqWWL1+uyMhIjR49Wh07dtSRI0f04Ycf6i9/+YuWL1+ue+65xxnv7RxWUVGhxx9/XMXFxRo1apTGjRun/fv3Kzs7W3v37tWKFStktVpbZN8AAAAAAAAAAAAAAAAAcB9FOwAAAKjXggULFBkZqV69eum3v/2tsrKybhofGhqqmTNnNqrvefPmqbKyUm+88YZGjhwpSXruuec0efJkZWdnKy4uTv369XPGv/baazpz5owWLFigxMRESZLdbtf06dO1bt06PfLII4qJiXFzSwGY3e2336533nmnTpHhhg0b9Pzzz2v+/PnasGGDs93bOWz58uUqLi6u86SyV199VatWrdK6deuc/QAAAAAAAAAAAAAAAABovSy+HgAAAABap9jYWPXq1cvj/ZaUlKiwsFAxMTHOi90lKSgoSNOnT5fdbtf69eud7RUVFdq4caMiIyNdLlK3Wq3Oi9lzcnI8Pk4A5jF27Nh6nwr28MMPKzIyUl9++aXOnz8vyfs5rKamRmvXrpXNZlNKSorLeGbNmqXAwECtWbPGMxsOAAAAAAAAAAAAAAAAwKt40g4AAAA84vLly1q7dq3OnDmjTp066e6779aAAQPqxO3atUvS1aKgH4qNjZXFYnHGSNKePXtUXV1d75N0oqOj1bVrVxUUFHhwSwDgmrZt20qS2rS5unz2dg47evSovvnmG40ePVpBQUEu8WFhYRo0aJD279+vy5cvq127ds3fQAAAAAAAAAAAAAAAAABeQ9EOAAAAPOLs2bP6j//4D5e2H//4x8rIyFBoaKizrbS0VJIUERFRp4/g4GB1797dGdNQfG377t27VVlZqeDgYLfH36ZN4x5CabEEuP0ZvmS1mvshm7Xbb/b9YES+nLsDBw6ouLhYt912mzOPeTuHNSZ+3759OnHihPr37+/+xqlxec9b+9/b88mxTt4zMuYOAAAAAAAAAAAAAAD/QdEOAAAAmm38+PEaMWKEoqKi1LZtWxUVFWnx4sXKzc3Viy++qOXLlztjKyoqJEk2m63evmw2m8sF742Jr41zt2jHYglQ584d3HqvUYSGtvf1EFoF9oNxtfTcXbx4UWlpaQoICNBLL73kbPd2DquN79Ch/pxUG3/hwoWmbE4dTc17Rjt2jDZeb2JfGBdzBwAAAAAAAAAAAACA8VG0AwAAgGabMWOGy7/vvvturVixQj/72c+0detW7d+/X7fffruPRtcwh6NG5eWVjYoNDLTKZgvy8og8r7z8kux2h6+H4TNWq0Whoe1Nvx+MqKlzFxravtlPp/j+++81a9YsHTlyRDNnzlRMTEyz+muNGpv3vHXs1PbrLRzr5D0ja8rceSLnAQAAAAAAAAAAAAAA76FoBwAAAF7Rtm1b/fSnP9UXX3yhvXv3Oot2rn+qRH0qKioUEhLi/Hdj4q+Pc9eVK427oNmoF8ba7Y5Gb6M/Yz8YV0vN3ZUrV5Samqpt27bpmWeeqVOU6O0cVvv3xYsXbxp//We4qyn702jHjtHG603sC+Ni7gAAAAAAAAAAAAD4I29cf+Vw1MjhqPF4v4AnULQDAAAAr+ncubMkqaqqytkWEREhSSotLa0TX1lZqTNnzuiOO+5oVHxte7du3RQcHOyxcQMwpytXruiFF17QJ598oieffFJz5sypE+PtHNaYeIvFovDw8CZsGQAAAAAAAAAAAAAAgG91Cmknh6NGoaHtPd633e7Qt99WUriDVomiHQAAAHjNgQMHJEm9evVytg0bNkySlJeXpylTprjE5+XlyeFwaOjQoc62O++8U4GBgcrPz6/T/+HDh3X27FnFxcV5Y/gATMRut2v27Nn6+OOP9dhjj+nll1+uN87bOaxv377q1q2bCgsLVVVVpaCgIOdr58+f16FDhzR48GC1a9euWdsLAAAAAAAAAAAAAADQkmztA2WxBOhX7+zWybILHuv3lh4heunxu2WxBFC0g1bJ88+WAgAAgKmUlpbq4sWLddrz8/O1atUqhYSEaNSoUc72qKgo3XXXXcrPz9eOHTuc7VVVVcrOzpbVatX48eOd7SEhIXrwwQd17Ngx5eTkONvtdrsyMzMlSYmJiV7YMgBm4XA4lJaWpg8//FATJ07UvHnzbhjr7RwWEBCgCRMmqKKiQkuXLnX57CVLlqi6upqcBwAAAAAAAAAAAAAADOtk2QWVnPrOY388WQAEeANP2gEAAEC9cnJytHv3bknSF198IUn6/e9/r08++USSNHHiRA0dOlSffvqpFi9erOHDh6t3795q27atjhw5oh07dqhNmzb6xS9+oY4dO7r0PX/+fE2aNEnJycmKj49XWFiYcnNzdezYMc2YMUP9+vVziZ89e7YKCgr0yiuvaPv27QoPD1deXp4OHjyohIQExcbGtsAeAeCvsrKy9N577yk0NFTdu3dXVlZWnZiEhATdcsstkryfw6ZMmaLNmzdr2bJlOnTokKKjo7Vv3z7t3LlTMTExLkVBAAAAAAAAAAAAAAAAAFovinYAAABQr927d2v9+vUubTt37nT+9/DhwzV06FANGTJEY8aM0cGDB7Vr1y59//336tKli/7pn/5JP//5z3XrrbfW6XvgwIFavXq1MjMztXnzZlVVVSkqKkoZGRlKSEioE9+jRw/l5ORo0aJF2rp1q3JzcxUeHq60tDQlJSV5fuMBmMpXX30lSSovL1d2dna9McOHD3cW7Xg7h9lsNq1cuVJLlizRpk2blJ+frx49eiglJUUpKSmyWq0e3HoAAAAAAAAAAAAAAAAA3kLRDgAAAOqVkZGhjIyMBuNuv/12/eY3v2ly//3796/3aRY30rNnTy1cuLDJnwMADWlsvruet3NYx44dNXfuXM2dO7dJ4wIAAAAAAAAAAAAAAADQelh8PQAAAAAAAAAAAAAAAAAAAAAAAADA31C0AwAAAAAAAAAAAAAAAAAAAAAAAHgYRTsAAAAAAAAAAAAAAAAAAAAAAACAh1G0AwAAAAAAAAAAAAAAAAAAAAAAAHgYRTsAAAAAAAAAAAAAAAAAAAAAAACAh7Vx942nT5/Wxo0btWXLFh09elTnzp1T586dNXz4cE2bNk0DBgyo856SkhJlZmaqoKBAVVVVioqKUlJSkh599NF6P6OsrEyLFi3Stm3bVF5erj59+igxMVFJSUmyWOrWG5WXl2vJkiXatGmTzp07p549e2rcuHFKTk5Wu3bt3N1UAAAAAAAAAAAAAAAAAAAAAAAAoEncLtpZuXKlli9frsjISI0ePVodO3bUkSNH9OGHH+ovf/mLli9frnvuuccZX1RUpEmTJqm6ulpxcXHq0qWLcnNzNWfOHJ08eVIzZsxw6b+srEwTJ07U2bNnNXbsWIWHhysvL0/p6ekqKipSenq6S3xFRYUef/xxFRcXa9SoURo3bpz279+v7Oxs7d27VytWrJDVanV3cwEAAAAAAAAAAAAAAAAAAAAAAIBGc7to5/bbb9c777yjoUOHurRv2LBBzz//vObPn68NGzY42+fNm6fKykq98cYbGjlypCTpueee0+TJk5Wdna24uDj169fPGf/aa6/pzJkzWrBggRITEyVJdrtd06dP17p16/TII48oJibGGb98+XIVFxcrOTlZqampzvZXX31Vq1at0rp165z9AAAAAAAAAAAAAAAAAAAAAAAAAN5kcfeNY8eOrVOwI0kPP/ywIiMj9eWXX+r8+fOSpJKSEhUWFiomJsZZsCNJQUFBmj59uux2u9avX+9sr6io0MaNGxUZGelSaGO1Wp0FOTk5Oc72mpoarV27VjabTSkpKS7jmTVrlgIDA7VmzRp3NxUAAAAAAAAAAAAAWrXTp0/rrbfe0lNPPaUf/ehHuu222zRq1Ci9+OKLKi4urvc9JSUlmjlzpkaMGKE77rhD48eP15///OcbfkZZWZnS0tI0cuRIDR48WPHx8XrrrbfkcDjqjS8vL9eCBQuc43nggQe0ePFiXb582RObDMDkyHsAAAAAAMAI3H7Szs20bdv2audtrna/a9cuSVJsbGyd2NjYWFksFmeMJO3Zs0fV1dUuT9KpFR0dra5du6qgoMDZdvToUX3zzTcaPXq0goKCXOLDwsI0aNAg7d+/X5cvX1a7du2av4EATOn06dPauHGjtmzZoqNHj+rcuXPq3Lmzhg8frmnTpmnAgAF13lNSUqLMzEwVFBSoqqpKUVFRSkpK0qOPPlrvZ5SVlWnRokXatm2bysvL1adPHyUmJiopKUkWS906y/Lyci1ZskSbNm3SuXPn1LNnT40bN07JycnkOwAAAABAvVjfAjATch4AM1m5cqWWL1+uyMhIjR49Wh07dtSRI0f04Ycf6i9/+YuWL1+ue+65xxlfVFSkSZMmqbq6WnFxcerSpYtyc3M1Z84cnTx5UjNmzHDpv6ysTBMnTtTZs2c1duxYhYeHKy8vT+np6SoqKlJ6erpLfEVFhR5//HEVFxdr1KhRGjdunPbv36/s7Gzt3btXK1askNVqbZF9A8A/kfcAmAnrWwAAAMC4PF60c+DAARUXF+u2225TaGioJKm0tFSSFBERUSc+ODhY3bt3d8Y0FF/bvnv3blVWVio4OLhR8fv27dOJEyfUv39/9zdOUps2DT+cyGq1uPxtVi2x/Z7+DObOuFpi7jjpCwAAAADwB6xvAZgJOQ+Amdx+++165513NHToUJf2DRs26Pnnn9f8+fO1YcMGZ/u8efNUWVmpN954QyNHjpQkPffcc5o8ebKys7MVFxenfv36OeNfe+01nTlzRgsWLFBiYqIkyW63a/r06Vq3bp0eeeQRl5syLl++XMXFxUpOTlZqaqqz/dVXX9WqVau0bt06Zz8A4A7yHgAzYX0LAAAAGJdHi3YuXryotLQ0BQQE6KWXXnK2V1RUSJJsNlu977PZbC5FO42Jr40LDg52xnfo0OGm8RcuXGjK5tRhsQSoc+f6P6M+oaHtm/V5aJi39jFzZ1zenDtO+gIAAAAA/AHrWwBmQs4DYCZjx46tt/3hhx9WZmamvvzyS50/f15hYWEqKSlRYWGhYmNjnflOkoKCgjR9+nQ9++yzWr9+vV588UVJV38vu3HjRkVGRrrkKavVqtTUVG3ZskU5OTnOnFdTU6O1a9fKZrMpJSXFZTyzZs3S2rVrtWbNGnIegGYh7wEwE9a3AAAAgHF5rGjn+++/16xZs3TkyBHNnDnT5Uu6v3A4alReXtlgnNVqUWhoe5WXX5Ld7miBkbVOtfvBmzy9j5k742rK3IWGtnfriTyc9AUAAAAA+APWtwDMhJwHAFe1bdtWktSmzdVfD+/atUuSFBsbWyc2NjZWFovFGSNJe/bsUXV1db2/A46OjlbXrl1VUFDgbDt69Ki++eYbjR49WkFBQS7xYWFhGjRokPbv36/Lly+rXbt2zd9AAPgB8h4Af8P6FgAAADAujxTtXLlyRampqdq2bZueeeaZOo/PvP7JOPWpqKhQSEhIk+Kvj6v9++LFizeNv/4z3HXlSuMLOex2R5Pi0XTe2sfMnXH5au446QsAAAAA8AesbwGYCTkPgFkcOHBAxcXFuu222xQaGipJKi0tlSRFRETUiQ8ODlb37t2dMQ3F17bv3r1blZWVCg4OblT8vn37dOLECfXv39/9jZPUpk3DN2qrvZmbOzd1g295a+68/bPAz5pvjzt/znvkPP9GzjMuXx93rG8BAACA1q3ZRTtXrlzRCy+8oE8++URPPvmk5syZUyem9qTE9Sc4alVWVurMmTO64447GhVf296tWzcFBwc3Ot5isSg8PLwJWwYAjWP2k74WS4Db/TeGv5zg8/VJOiNgHzUO+wkAAADewvqW9a1RsU4yLi7krBvPhZxoCHN3jdEuPvXV3F28eFFpaWkKCAjQSy+95Gz/4U0Sf8hms7nkvMbE18YFBwc74zt06HDT+AsXLjRlc+qwWALUuXP9n1Gf0ND2zfo8+I7R5s5o4/Wmlt4X/pz3yHnmYbS5M9p4vckX+4L1rfHWSEZby3iLEecOVzF3AAA0XbOKdux2u2bPnq2PP/5Yjz32mF5++eV644YNGyZJysvL05QpU1xey8vLk8Ph0NChQ51td955pwIDA5Wfn1+nr8OHD+vs2bOKi4tztvXt21fdunVTYWGhqqqqXCr4z58/r0OHDmnw4MFU7gPwOE76ep+/neDzt+3xBvZR47CfAAAA4Emsb72P7/Dexz42Li7kdI3nQk40BnPnfd7axy05d99//71mzZqlI0eOaObMmfXeOd3oHI4alZdXNhhntVoUGtpe5eWXZLc7WmBk8BRvzV1tv97Cz1rT5i40tL1HLvr097xHzvN/5Dzj8kXOk1jfXo810jVG2xdGGy+uYe4AAGg8t4t2HA6H0tLS9OGHH2rixImaN2/eDWOjoqJ01113KT8/Xzt27NDIkSMlSVVVVcrOzpbVatX48eOd8SEhIXrwwQf1wQcfKCcnR4mJiZKuFgllZmZKkrNNkgICAjRhwgQtW7ZMS5cuVWpqqvO1JUuWqLq62iUeADyBk75XBQZaZbMFNRjnLn85wcfJ8YaxjxqnqfvJkyd9AQAA4J9Y317F+ta4WE8aFxdyeh4Xcvo/5u4ao1182tI578qVK0pNTdW2bdv0zDPPaMaMGS6vX3/hZX0qKioUEhLSpPjr42r/vnjx4k3jr/8Md1250vh5stsdTYpH62G0uTPaeL2ppfaFWfIeOc8cjDZ3RhuvN7XkvmB9e5UR10hGW8t4ixHnDlf5qlCxMQYOHHjD1xYsWFDnOuI9e/YoKytLe/fulcPh0K233qqpU6fqvvvuq7ePkpISZWZmqqCgQFVVVYqKilJSUpIeffRRD24FAMAfuV20k5WVpffee0+hoaHq3r27srKy6sQkJCTolltukSTNnz9fkyZNUnJysuLj4xUWFqbc3FwdO3ZMM2bMUL9+/VzeO3v2bBUUFOiVV17R9u3bFR4erry8PB08eFAJCQmKjY11iZ8yZYo2b96sZcuW6dChQ4qOjta+ffu0c+dOxcTEuBQFAUBzcdL3Gm8vrPztBJ+/bY83sI8ah/0EAAAAT2B9ew3rW+NjHxsXF3K6xnMhJxqDufM+b+3jlpi7K1eu6IUXXtAnn3yiJ598UnPmzKkTExERIUkud1ivVVlZqTNnzuiOO+5oVHxte7du3RQcHNzoeIvFovDw8CZsGQDUj7wHwGxY39bFGukao+0Lo40X17TWuevdu7cSEhLqtA8aNMjl33l5eZoyZYqCgoIUHx+v9u3ba8OGDZo2bZrS09PrXHNcVFSkSZMmqbq6WnFxcerSpYtyc3M1Z84cnTx5sk4uBgDgem4X7Xz11VeSpPLycmVnZ9cbM3z4cGfRzsCBA7V69WplZmZq8+bNzirTjIyMev8H2aNHD+Xk5GjRokXaunWrcnNzFR4errS0NCUlJdWJt9lsWrlypZYsWaJNmzYpPz9fPXr0UEpKilJSUmS1Wt3dVABwwUlfAAAAAIA/YH0LwEzIeQDMwm63a/bs2fr444/12GOP6eWXX643btiwYZKuXaR0vby8PDkcDg0dOtTZdueddyowMFD5+fl1+jp8+LDOnj2ruLg4Z1vfvn3VrVs3FRYWqqqqSkFB155oeP78eR06dEiDBw9Wu3btmrW9AEDeA2A2rG8B4OZ69+6tmTNn3jSmurpaL7/8sqxWq/7whz84n9Azbdo0JSQk6Je//KXuv/9+derUyfmeefPmqbKyUm+88YZGjhwpSXruuec0efJkZWdnKy4urs7DCwAAqOX27SMzMjJUVFR00z8jRoxweU///v2VlZWlgoIC7d+/X+vXr6+3YKdWz549tXDhQuXn5+vAgQPasGGDnn766RsW4HTs2FFz587V1q1bdeDAAeXm5ur555/npAcAj3HnpO8PuXvSt7ZPqe5J3+tx0hcAAAAA0BDWtwDMhJwHwCwcDofS0tL04YcfauLEiZo3b94NY6OionTXXXcpPz9fO3bscLZXVVUpOztbVqvV5a7CISEhevDBB3Xs2DHl5OQ42+12uzIzMyVJiYmJzvaAgABNmDBBFRUVWrp0qctnL1myRNXV1S7xAOAO8h4As2F9CwCekZ+fr1OnTumRRx5xFuxIUlhYmJ555hlVVFRo48aNzvaSkhIVFhYqJibGWbAjSUFBQZo+fbrsdrvWr1/fotsAADAWt5+0AwBm05yTvrVf1hs66fvBBx8oJyfHecK2oZO+y5Yt09KlS5Wamup8jZO+AAAAAICbYX0LwEzIeQDMJCsrS++9955CQ0PVvXt3ZWVl1YlJSEjQLbfcIkmaP3++Jk2apOTkZMXHxyssLEy5ubk6duyYZsyYUecOwbNnz1ZBQYFeeeUVbd++XeHh4crLy9PBgweVkJCg2NhYl/gpU6Zo8+bNWrZsmQ4dOqTo6Gjt27dPO3fuVExMjEtOBQB3kPcAmAnrWwBonO+++06rVq3St99+qy5dumjEiBHq06ePS8yuXbskqc73OUm69957nTGPPfZYg/GxsbGyWCzOGAAA6kPRDgA0Eid9AQAAAAD+gPUtADMh5wEwk6+++kqSVF5eruzs7Hpjhg8f7sx5AwcO1OrVq5WZmanNmzerqqpKUVFRysjIUEJCQp339ujRQzk5OVq0aJG2bt2q3NxchYeHKy0tTUlJSXXibTabVq5cqSVLlmjTpk3Kz89Xjx49lJKSopSUFFmtVg9uPQAzIu8BMBPWtwDQOEVFRXr11Ved/64tNHz11VfVtm1bSVJpaakkKSIios77+/Tpo4CAAGdMQ/HBwcHq3r27S7y72rSxNBhjsQQ0+3NuxmpteAxwj7fnDld542e4tk+ODzQHRTsA0Eic9AUAAAAA+APWtwDMhJwHwEwyMjKUkZHRpPf079+/3gs+b6Rnz55auHBho+M7duyouXPnau7cuU0aFwA0BnkPgJmwvgWAhv385z/XQw89pMjISNXU1Ojzzz/Xr371K61Zs0aBgYHOp5RVVFRIuprLfigwMFBBQUG6cOGCs+1m8bXtzS3asVgC1Llzh2b14Qmhoe19PQSgWbz5M8zxgeagaAcAGomTvgAAAAAAf8D6FoCZkPMAAAAAAP6A9S0ANGz27Nku/7733ns1ePBgjRs3TqtXr9azzz6rbt26+Wh0N+dw1Ki8vLLBuMBAq2y2IK+No7z8kux2h9f6NzNvzx2u8sbPsNVqUWho+0b1HRranifyoF4U7QAAAAAAAAAAAAAAAAAAAADwKx07dtTYsWP19ttva//+/frxj3/sfGJO7RN0rlddXa2qqiqFhIQ4224WX9t+fby7rlxpuNDA28UAdrujUeNA01HI0TK8+TPM8YHmIAMAAAAAAAAAAAAAAAAAAAAA8DudOnWSJFVVVUmSIiIiJEmlpaV1Yo8fP66amhpnTEPxlZWVOnPmjEs8AAA/RNEOAAAAAAAAAAAAAAAAAAAAAL9z4MABSVKvXr0kScOGDZMk5eXl1Yndvn27JGno0KHOtpvF5+XlyeFwuMQDAPBDFO0AAACgXu+++67mzp2r8ePH67bbbtPAgQP1ySef3DC+pKREM2fO1IgRI3THHXdo/Pjx+vOf/3zD+LKyMqWlpWnkyJEaPHiw4uPj9dZbb8nhqP8xouXl5VqwYIF+9KMf6bbbbtMDDzygxYsX6/Lly83dVAAAAAAAAAAAAAAAABjU3//+d33//fd12t999119+umnuuWWWzR48GBJUkxMjHr37q33339fRUVFztjz58/rzTfflM1m08MPP+xsj4qK0l133aX8/Hzt2LHD2V5VVaXs7GxZrVaNHz/ei1sHADC6Nr4eAAAAAFqnxYsX69SpUwoLC1PXrl319ddf3zC2qKhIkyZNUnV1teLi4tSlSxfl5uZqzpw5OnnypGbMmOESX1ZWpokTJ+rs2bMaO3aswsPDlZeXp/T0dBUVFSk9Pd0lvqKiQo8//riKi4s1atQojRs3Tvv371d2drb27t2rFStWyGq1emU/AAAAAAAAAAAAAAAAoPX605/+pPfee0/Dhg3TP/zDP0i6+oSdwsJCBQcHa+HChWrT5uol04GBgfrFL36hqVOnavLkyYqPj1f79u21YcMGlZWVKT09XZ06dXLpf/78+Zo0aZKSk5MVHx+vsLAw5ebm6tixY5oxY4b69evX0psMADAQinYAAABQrwULFigyMlK9evXSb3/7W2VlZd0wdt68eaqsrNQbb7yhkSNHSpKee+45TZ48WdnZ2YqLi3M5QfHaa6/pzJkzWrBggRITEyVJdrtd06dP17p16/TII48oJibGGb98+XIVFxcrOTlZqampzvZXX31Vq1at0rp165z9AAAAAAAAAAAAAAAAwDxGjRqlr7/+Wl988YW2b9+uK1euqGfPnvrnf/5n/eu//qv69OnjEj9y5Ei9/fbbysrK0gcffCCHw6Ho6GjNnz9fY8aMqdP/wIEDtXr1amVmZmrz5s2qqqpSVFSUMjIylJCQ0FKbCQAwKIp2AAAAUK/Y2NhGxZWUlKiwsFCxsbHOgh1JCgoK0vTp0/Xss89q/fr1evHFFyVdfWrOxo0bFRkZ6VJoY7ValZqaqi1btignJ8dZtFNTU6O1a9fKZrMpJSXF5bNnzZqltWvXas2aNRTtAAAAAAAAAAAAAAAAmNDo0aM1evToJr1nyJAh+t///d9Gx/fv3/+mN7wFAOBGLL4eAAAAAIxt165dkuov8omNjZXFYnHGSNKePXtUXV3t8iSdWtHR0eratasKCgqcbUePHtU333yjIUOGKCgoyCU+LCxMgwYN0v79+3X58mVPbRIAAAAAAAAAAAAAAAAAAECz8aQdAAAANEtpaakkKSIios5rwcHB6t69uzOmofja9t27d6uyslLBwcGNit+3b59OnDih/v37u70dbdo0rp7dYglw+zN8yWo1d71+7fabfT8YEXMHAAAAAAAAAAAAAAAAwKgo2gEAAECzVFRUSJJsNlu9r9tsNpeincbE18YFBwc74zt06HDT+AsXLrgx+qsslgB17lx///4iNLS9r4fQKrAfjIu5AwAAAAAAAAAAAAAAAGA0FO0AAADA9ByOGpWXVzYqNjDQKpstyMsj8rzy8kuy2x2+HobPWK0WhYa2N/1+MKKmzl1oaHueygMAAAAAAAAAAAAAAACgVaBoBwAAAM1y/ZNx6lNRUaGQkJAmxV8fV/v3xYsXbxp//We448qVxhVyGLUYwG53NHob/Rn7wbiYOwAAAAAAAAAAAAAAAABGY8wrDgEAANBqRERESJJKS0vrvFZZWakzZ844YxqKr23v1q2bgoODGx1vsVgUHh7u/kYAAAAAAAAAAAAAAAAAAAB4GEU7AAAAaJZhw4ZJkvLy8uq8lpeXJ4fDoaFDhzrb7rzzTgUGBio/P79O/OHDh3X27Flnn5LUt29fdevWTYWFhaqqqnKJP3/+vA4dOqTBgwerXbt2ntokAAAAAAAAAAAAAAAAAACAZqNoBwAAAM0SFRWlu+66S/n5+dqxY4ezvaqqStnZ2bJarRo/fryzPSQkRA8++KCOHTumnJwcZ7vdbldmZqYkKTEx0dkeEBCgCRMmqKKiQkuXLnX57CVLlqi6utolHgAAq9WiNm08+8diCfD1ZgEAAAAAAAAAAAAAAMBg2vh6AAAAAGidcnJytHv3bknSF198IUn6/e9/r08++USSNHHiROcTdObPn69JkyYpOTlZ8fHxCgsLU25uro4dO6YZM2aoX79+Ln3Pnj1bBQUFeuWVV7R9+3aFh4crLy9PBw8eVEJCgmJjY13ip0yZos2bN2vZsmU6dOiQoqOjtW/fPu3cuVMxMTEuRUEAAPPqFNJODkeNQkPbe7xvu92hb7+tlMNR4/G+AQAAAAAAAAAAAAAA4J8o2gEAAEC9du/erfXr17u07dy50/nfw4cPdxbtDBw4UKtXr1ZmZqY2b96sqqoqRUVFKSMjQwkJCXX67tGjh3JycrRo0SJt3bpVubm5Cg8PV1pampKSkurE22w2rVy5UkuWLNGmTZuUn5+vHj16KCUlRSkpKbJarR7eegCAEdnaB8piCdCv3tmtk2UXPNbvLT1C9NLjd8tiCaBoBwAAAAAAAAAAAAAAAI1G0Q4AAADqlZGRoYyMjEbH9+/fX1lZWY2O79mzpxYuXNjo+I4dO2ru3LmaO3duo98DADCnk2UXVHLqO18PAwAAAAAAAAAAAAAAACZn8fUAAAAAAAAAAAAAAAAAAAAAAAAAAH9D0Q4AAAAAAAAAAAAAAAAAAAAAAADgYRTtAAAAAAAAAAAAAAAAAAAAAAAAAB5G0Q4AAAAAAAAAAAAAAAAAAAAAAADgYW18PQAAAAAAAAAAAAAAAAAAAAAAAAB3Wa2ef56JN/qE+VC0AwAAAAAAAAAAAAAAAAAAAAAADKdTSDs5HDUKDW3vlf4djhoFBAR4pW+YA0U7AAAAAADTe/fdd/XZZ5/p4MGDKi4uVnV1tV5//XU98MAD9caXlJQoMzNTBQUFqqqqUlRUlJKSkvToo4/WG19WVqZFixZp27ZtKi8vV58+fZSYmKikpCRZLHXvylJeXq4lS5Zo06ZNOnfunHr27Klx48YpOTlZ7dq18+SmAwAAAAAAAAAAAAAAGJatfaAslgD96p3dOll2waN939IjRC89frcsFop24D6KdgAAAAAAprd48WKdOnVKYWFh6tq1q77++usbxhYVFWnSpEmqrq5WXFycunTpotzcXM2ZM0cnT57UjBkzXOLLyso0ceJEnT17VmPHjlV4eLjy8vKUnp6uoqIipaenu8RXVFTo8ccfV3FxsUaNGqVx48Zp//79ys7O1t69e7VixQpZrVav7AcAAAAAAAAAAAAAAAAjOll2QSWnvvP1MIA6KNoBAAAAAJjeggULFBkZqV69eum3v/2tsrKybhg7b948VVZW6o033tDIkSMlSc8995wmT56s7OxsxcXFqV+/fs741157TWfOnNGCBQuUmJgoSbLb7Zo+fbrWrVunRx55RDExMc745cuXq7i4WMnJyUpNTXW2v/rqq1q1apXWrVvn7AcAAAAAAAAAAAAAAABA62Xx9QAAAAAAAPC12NhY9erVq8G4kpISFRYWKiYmxlmwI0lBQUGaPn267Ha71q9f72yvqKjQxo0bFRkZ6VJoY7VanQU5OTk5zvaamhqtXbtWNptNKSkpLp89a9YsBQYGas2aNW5vJwAAAAAAAAAAAAAAAICWQ9EOAAAAAACNtGvXLklXi3x+KDY2VhaLxRkjSXv27FF1dbXLk3RqRUdHq2vXriooKHC2HT16VN98842GDBmioKAgl/iwsDANGjRI+/fv1+XLlz21SQAAAAAAAAAAAAAAAAC8pI2vBwAAAAAAgFGUlpZKkiIiIuq8FhwcrO7duztjGoqvbd+9e7cqKysVHBzcqPh9+/bpxIkT6t+/f7O2pU2bhu/jYbVaXP72FE/311KMNG5vzR28j7kDAAAAAAAAAAAAAMB/ULQDAAAAAEAjVVRUSJJsNlu9r9tsNpeincbE18YFBwc74zt06HDT+AsXLrgx+msslgB17lz/Z9QnNLR9sz7PXxhxPxhxzLiKuQMAAAAAAAAAAAAAwPgo2gEAAAAAwGQcjhqVl1c2GGe1WhQa2l7l5Zdktzs89vm1/RqNp/eDN3lr7uB9TZm70ND2PJEHAAAAAAAAAAAAAIBWjKIdAAAAAAAa6fon49SnoqJCISEhTYq/Pq7274sXL940/vrPcNeVK40v5LDbHU2K91dG3A9GHDOuYu4AAAAAAAAAAAAAADA+bsUJAAAAAEAjRURESJJKS0vrvFZZWakzZ844YxqKr23v1q2bgoODGx1vsVgUHh7u/kYAAAAAAAAAAAAAAAAAaBHNKtp59913NXfuXI0fP1633XabBg4cqE8++eSG8SUlJZo5c6ZGjBihO+64Q+PHj9ef//znG8aXlZUpLS1NI0eO1ODBgxUfH6+33npLDkf9dxktLy/XggUL9KMf/Ui33XabHnjgAS1evFiXL19uzmYCAAAAACBJGjZsmCQpLy+vzmt5eXlyOBwaOnSos+3OO+9UYGCg8vPz68QfPnxYZ8+edfYpSX379lW3bt1UWFioqqoql/jz58/r0KFDGjx4sNq1a+epTQIAAAAAAAAAAAAAAADgJc0q2lm8eLFWr16tr7/+Wl27dr1pbFFRkRITE7Vlyxbdd999evzxx3Xx4kXNmTNHWVlZdeLLyso0ceJEvfvuuxo6dKj+5V/+Re3atVN6err+8z//s058RUWFHn/8cb399tv6P//n/+ipp55Sr169lJ2dreTkZNnt9uZsKgAAAAAAioqK0l133aX8/Hzt2LHD2V5VVaXs7GxZrVaNHz/e2R4SEqIHH3xQx44dU05OjrPdbrcrMzNTkpSYmOhsDwgI0IQJE1RRUaGlS5e6fPaSJUtUXV3tEg8AAAAAwPW46SIAMyHnAQAAAAAAI2jTnDcvWLBAkZGR6tWrl37729/WW3xTa968eaqsrNQbb7yhkSNHSpKee+45TZ48WdnZ2YqLi1O/fv2c8a+99prOnDmjBQsWOC9Istvtmj59utatW6dHHnlEMTExzvjly5eruLhYycnJSk1Ndba/+uqrWrVqldatW8eFTQCa7d1339Vnn32mgwcPqri4WNXV1Xr99df1wAMP1BtfUlKizMxMFRQUqKqqSlFRUUpKStKjjz5ab3xZWZkWLVqkbdu2qby8XH369FFiYqKSkpJksdStsywvL9eSJUu0adMmnTt3Tj179tS4ceOUnJzM3dcBAACaICcnR7t375YkffHFF5Kk3//+985f8k+cONH5BJ358+dr0qRJSk5OVnx8vMLCwpSbm6tjx45pxowZLmtbSZo9e7YKCgr0yiuvaPv27QoPD1deXp4OHjyohIQExcbGusRPmTJFmzdv1rJly3To0CFFR0dr37592rlzp2JiYlyKggDAHaxtAZgNeQ+AmSxevFinTp1SWFiYunbtqq+//vqGsUVFRZo0aZKqq6sVFxenLl26KDc3V3PmzNHJkyc1Y8YMl/jamy6ePXtWY8eOda5v09PTVVRUpPT0dJf42psuFhcXa9SoURo3bpz279+v7Oxs7d27VytWrJDVavXKfgBgDuQ8AGbD+hYAAAAwpmYV7fzwwqIbKSkpUWFhoWJjY50FO5IUFBSk6dOn69lnn9X69ev14osvSrp6MmPjxo2KjIx0KbSxWq1KTU3Vli1blJOT4yzaqamp0dq1a2Wz2ZSSkuLy2bNmzdLatWu1Zs0ainYANBsnfgEAAPzT7t27tX79epe2nTt3Ov97+PDhzqKdgQMHavXq1crMzNTmzZudv+jKyMhQQkJCnb579OihnJwcLVq0SFu3blVubq7Cw8OVlpampKSkOvE2m00rV650/qIrPz9fPXr0UEpKilJSUviOB6DZWNsCMBvyHgAz4aaLAMyEnAfAbFjfAgAAAMbUrKKdxtq1a5ek+ot8YmNjZbFYnDGStGfPHlVXV7uc4KgVHR2trl27qqCgwNl29OhRffPNNxo9erSCgoJc4sPCwjRo0CDt379fly9fpoofQLNw4hcAAMA/ZWRkKCMjo9Hx/fv3v+l3wR/q2bOnFi5c2Oj4jh07au7cuZo7d26j3wMAjcXaFoDZkPcAmAk3XQRgJuQ8AGbD+hYAAAAwprrPrfSC0tJSSVJERESd14KDg9W9e3dnTEPxte3ffPONKisrGx3vcDh04sQJ9zfi/2vTxtLgH6v16m61WhuO9ec/tfvBmzy9j5k74/5pytw1R2xsrHr16tVgXO2J35iYmHpP/Nrtdpc7uTd04leScnJynO0NnfgNDAzUmjVr3N5OAAAAAID/Ym0LwGzIewBQV0vddHHIkCEN3nQRALyNnAfAX7C+BYAbO336tN566y099dRT+tGPfqTbbrtNo0aN0osvvqji4uI68ffff78GDhxY759FixbV+xklJSWaOXOmRowYoTvuuEPjx4/Xn//8Zy9vGQDAH7TIk3YqKiokSTabrd7XbTabS9FOY+Jr44KDg53xHTp0uGn8hQsX3Bj9NRZLgDp3rv8z6hMa2r5Zn4eGeWsfM3fG1VrmjieMAQAAAACMjrUtALMh7wEwE2/cdHH37t2qrKxUcHBwo+L37dunEydOqH///s3alsbcsO36m7/BWLw1d97+WeBnrXUdd+Q8GAU5z7ha23HH+haAGa1cuVLLly9XZGSkRo8erY4dO+rIkSP68MMP9Ze//EXLly/XPffc4/KekJAQ/cu//EudvoYOHVqnraioSJMmTVJ1dbXi4uLUpUsX5ebmas6cOTp58qRmzJjhtW1Dy7NYAmSxBHi8TwDm1SJFO/7C4ahReXllg3FWq0Whoe1VXn5JdrujBUbWOtXuB2/y9D5m7oyrKXMXGtre6ydK/OXEb2NO+nr7y2RrOanVXK3tJF1rxD5qHPYTAAAAWoq/rG0l1rf+jnWScbW2ufOXvMeFnP6NubvGaBeftra546aLMBqjzZ3RxutNrWFfkPNgNEabO6ON15tay75gfdu6GW0t4y1GnDtc1Vrn7vbbb9c777xTp+Bmw4YNev755zV//nxt2LDB5bXQ0FDNnDmzUf3PmzdPlZWVeuONN5xPMXvuuec0efJkZWdnKy4uTv369fPMxsCnLJYAdeoU3Op+xgEYW4sU7Vx/wqI+FRUVCgkJaVL89XG1f1+8ePGm8dd/hruuXGl8IYfd7mhSPJrOW/uYuTOu1jJ3/nDit6knfb2ltZzU8hR/2x5vYB81DvsJAAAA3uYPa1uJ9a2ZsI+Nq7XMnT/kPS7kNA/mzvu8tY+ZO8/ipov+z1tz5+0bUPKz1vpuuugPyHn+j5xnXK0t57G+NTej7QujjRfXtLa5Gzt2bL3tDz/8sDIzM/Xll1/q/PnzCgsLa3LfJSUlKiwsVGxsrLNgR5KCgoI0ffp0Pfvss1q/fr1efPFFt8eP1sNiCZDVatGv3tmtk2XN+x3V9YZEd1dS3CCP9QfAWFqkaKe2qv76L/u1KisrdebMGd1xxx2Niq9t79atm4KDgxsdb7FYFB4e7v5GAIDJNPakb2CgVTZbUINx7vKXE3ycHG8Y+6hxmrqf+EUXAAAAzI71rf9jPWlcre2iJn/AhZz+j7m7xmgXn7a2nMdNF2E0Rps7o43Xm1rDviDnwWiMNndGG683sS88x5/Xt0Zby3iLEecOV7W29W1jtG3bVpLUpo3rJdOXL1/W2rVrdebMGXXq1El33323BgwYUOf9u3btkiTFxsbWeS02NlYWi8UZA/9xsuyCSk5957H+bulef3EsAHNokaKdYcOGSZLy8vI0ZcoUl9fy8vLkcDhcHkl35513KjAwUPn5+XX6Onz4sM6ePau4uDhnW9++fdWtWzcVFhaqqqpKQUHXfrl+/vx5HTp0SIMHD1a7du08vWkAUC9/OfHbmJNJ3l5Y+dtJLX/bHm9gHzUO+wkAAADe5i9rW4n1rVmwj42rtcydv+Q9LuQ0B+bO+7y1j1vL3HHTRQBmQs4DYDasb83NaPvCaOPFNUaZuwMHDqi4uFi33XabQkNDXV47e/as/uM//sOl7cc//rEyMjJcYmu/59V+77tecHCwunfvfsPvgk3Rpk3Dv6ewWAKa/Tk30xqKrHyNfYAbsVgCGnWcAvVpkaKdqKgo3XXXXcrPz9eOHTucj4erqqpSdna2rFarxo8f74wPCQnRgw8+qA8++EA5OTlKTEyUJNntdmVmZkqSs02SAgICNGHCBC1btkxLly5Vamqq87UlS5aourraJR4AvI0TvwDMaODAgTd8bcGCBXW+j+3Zs0dZWVnau3evHA6Hbr31Vk2dOlX33XdfvX2UlJQoMzNTBQUFqqqqUlRUlJKSkvToo496cCsAAABQi7UtALMh7wEwE266CMBMyHkAzIb1LQBcdfHiRaWlpSkgIEAvvfSSy2vjx4/XiBEjFBUVpbZt26qoqEiLFy9Wbm6uXnzxRS1fvtwZ+8PixR+y2WzNLtqxWALUuXOHZvXhCd58EhhgdDZbUMNBwA00q2gnJydHu3fvliR98cUXkqTf//73+uSTTyRJEydOdJ7YmD9/viZNmqTk5GTFx8crLCxMubm5OnbsmGbMmKF+/fq59D179mwVFBTolVde0fbt2xUeHq68vDwdPHhQCQkJdR4zN2XKFG3evFnLli3ToUOHFB0drX379mnnzp2KiYlxKQoCAG/jxC8As+rdu7cSEhLqtA8aNMjl37X5MSgoSPHx8Wrfvr02bNigadOmKT09vc53t6KiIk2aNEnV1dWKi4tTly5dlJubqzlz5ujkyZOaMWOGV7cLAADAjFjbAjAb8h4AM+GmiwDMhJwHwGxY3wKA9P3332vWrFk6cuSIZs6cqZiYGJfXf3idyd13360VK1boZz/7mbZu3ar9+/fr9ttvb7HxOhw1Ki+vbDAuMNDq1cKB8vJLsttb/xOUvMlqtVC8hHpVVFSputp+05jQ0PY8rQn1albRzu7du7V+/XqXtp07dzr/e/jw4c4v+AMHDtTq1auVmZmpzZs3O++OnpGRUe+FnT169FBOTo4WLVqkrVu3Kjc3V+Hh4UpLS1NSUlKdeJvNppUrV2rJkiXatGmT8vPz1aNHD6WkpCglJUVWq7U5mwoATcKJXwBm1bt3b82cOfOmMdXV1Xr55ZdltVr1hz/8wfmEnmnTpikhIUG//OUvdf/996tTp07O98ybN0+VlZV64403nDn1ueee0+TJk5Wdna24uLg6ReAAAABoHta2AMyGvAfAH3DTRQBmQs4DgPqxvgVgdleuXFFqaqq2bdumZ555ptE3gm3btq1++tOf6osvvtDevXudRTu1T9ipfeLOD1VUVCgkJMQD4264WMbbxQB2u6NR4wDMyOGo4fiA25pVtJORkaGMjIxGx/fv319ZWVmNju/Zs6cWLlzY6PiOHTtq7ty5mjt3bqPfAwBNwYlfAGi+/Px8nTp1SomJic6CHUkKCwvTM888o//+7//Wxo0b9dhjj0mSSkpKVFhYqNjYWOcJZUkKCgrS9OnT9eyzz2r9+vV68cUXW3xbAAAAjIi1LQCzIe8BMBNuugjATMh5AMyG9S0ANOzKlSt64YUX9Mknn+jJJ5/UnDlzmvT+zp07S7pa6FgrIiJCklRaWlonvrKyUmfOnNEdd9zRjFEDAPxds4p2AMBsOPELADf33XffadWqVfr222/VpUsXjRgxQn369HGJ2bVrlyTVObErSffee68zprZo52bxsbGxslgszhgAAAA0jLUtALMh7wEwE266CMBMyHkAzIb1LQDcnN1u1+zZs/Xxxx/rscce08svv9zkPg4cOCBJ6tWrl7Nt2LBhkqS8vDxNmTLFJT4vL08Oh8OZfwEAqA9FOwDQBJz4BYCbKyoq0quvvur8d+2j0V999VW1bdtW0rU7j9TeieR6ffr0UUBAgMvdSW4WHxwcrO7du9d7N5OmatOmcY8QtlgCmv1ZvuDtRyS3drXbb/b9YETMHQB4HmtbAGZD3gMAAAAA+APWtwBwYw6HQ2lpafrwww81ceJEzZs374axpaWl6tq1qzp06ODSnp+fr1WrVikkJESjRo1ytkdFRemuu+5Sfn6+duzYoZEjR0q6+jSe7OxsWa1WnjAGALgpinYAAADgET//+c/10EMPKTIyUjU1Nfr888/1q1/9SmvWrFFgYKDzhEhFRYWkq3df+qHAwEAFBQXpwoULzrabxde2N7dox2IJUOfOHRoONLDQ0Pa+HkKrwH4wLuYOAAAAAAAAAAAAAFCfrKwsvffeewoNDVX37t3rLVpMSEjQLbfcok8//VSLFy/W8OHD1bt3b7Vt21ZHjhzRjh071KZNG/3iF79Qx44dXd47f/58TZo0ScnJyYqPj1dYWJhyc3N17NgxzZgxQ/369WupTQUAGBBFOwAAAPCI2bNnu/z73nvv1eDBgzVu3DitXr1azz77rLp16+aj0d2cw1Gj8vLKRsUGBlplswV5eUSeV15+SXa7w9fD8Bmr1aLQ0Pam3w9G1NS5Cw1tz1N5AAAAAAAAAAAAAMBEvvrqK0lSeXm5srOz640ZPny4brnlFg0ZMkRjxozRwYMHtWvXLn3//ffq0qWL/umf/kk///nPdeutt9Z578CBA7V69WplZmZq8+bNqqqqUlRUlDIyMpSQkODVbQMAGB9FOwAAAPCajh07auzYsXr77be1f/9+/fjHP3Y+Maf2CTrXq66uVlVVlUJCQpxtN4uvbb8+3l1XrjSukMOoxQB2u6PR2+jP2A/GxdwBAAAAAAAAAAAAAOqTkZGhjIyMRsXefvvt+s1vftPkz+jfv3+9T/ABAKAhxrziEAAAAIbRqVMnSVJVVZUkKSIiQpJUWlpaJ/b48eOqqalxxjQUX1lZqTNnzrjEAwAAAAAAAAAAAAAAAAAAtAYU7QAAAMCrDhw4IEnq1auXJGnYsGGSpLy8vDqx27dvlyQNHTrU2Xaz+Ly8PDkcDpd4AAAAAAAAAAAAAAAAAACA1oCiHQAAADTb3//+d33//fd12t999119+umnuuWWWzR48GBJUkxMjHr37q33339fRUVFztjz58/rzTfflM1m08MPP+xsj4qK0l133aX8/Hzt2LHD2V5VVaXs7GxZrVaNHz/ei1sHAAAAAAAAAAAAAAAAAADQdG18PQAAAAAY35/+9Ce99957GjZsmP7hH/5B0tUn7BQWFio4OFgLFy5UmzZXv3oGBgbqF7/4haZOnarJkycrPj5e7du314YNG1RWVqb09HR16tTJpf/58+dr0qRJSk5OVnx8vMLCwpSbm6tjx45pxowZ6tevX0tvMgAAAAAAAAAAAAAAAAAAwE1RtAMAAIBmGzVqlL7++mt98cUX2r59u65cuaKePXvqn//5n/Wv//qv6tOnj0v8yJEj9fbbbysrK0sffPCBHA6HoqOjNX/+fI0ZM6ZO/wMHDtTq1auVmZmpzZs3q6qqSlFRUcrIyFBCQkJLbSYAAAAAAAAAAAAAAAAAAECjUbQDAACAZhs9erRGjx7dpPcMGTJE//u//9vo+P79+ysrK6upQwMAAAAAAAAAAAAAAAAAAPAJi68HAAAAAAAAAAAAAAAAAAAAAAAAAPgb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CwNr4eAAAAAAAAAAAAAAAAAAAAAAAAjWGxBMhiCfB4v1Yrz8MA4HkU7QAAAAAAAAAAAAAAAAAAAAAAWj2LJUCdOgVTYAPAMCjaAQAAAAAAAAAAAAAAAAAAAAC0ehZLgKxWi371zm6dLLvg0b6HRHdXUtwgj/YJABTtAAAAAAAAAAAAAAAAAAAAAAAM42TZBZWc+s6jfd7S3ebR/gBAomgH/5/FEiCLJcCjffLYOQAAAAAAAAAAAAAAAAAAAAAAYFYU7UAWS4A6dQqmyAYAAAAAAAAAAAAAAAAAAAAAAMBDKNqBLJYAWa0W/eqd3TpZdsFj/Q6J7q6kuEEe6w8AAAAAAAAAAAAAAAAAAAAAAMAoKNqB08myCyo59Z3H+rulu81jfQEAAAAAAAAAAAAAAAAAAAAAABiJxdcDAAAAAAAAAAAAAAAAAAAAAAAAAPyNXxbt7NmzRz//+c91991366677tLkyZO1ZcsWXw8LALyCnAfATMh57rNaLWrTxrN/LJYAX28W4PfIewDMhJwHwEzIeQDMhrwHwEzIeQDMhJwHwGzIewAAd/hd0U5eXp6eeOIJ7d27V/Hx8frZz36mkydPatq0aVq3bp2vhwcAHkXOA2Am5Dz3dAppJ4ejRqGh7dW5cweP/unUKZjCHcCLyHsAzIScB8BMyHkAzIa8B8BMyHkAzIScB8BsyHvusVgCPH6TWavV7y5/B+Dn2vh6AJ5UXV2tl19+WVarVX/4wx80cOBASdK0adOUkJCgX/7yl7r//vvVqVMn3w4UADyAnAfATMh57rO1D5TFEqBfvbNbJ8sueKzfW3qE6KXH75bFEiCHo8Zj/QK4irwHwEzIeQDMhJwHwGzIewDMhJwHwEzIeQDMhrznHoslQJ06BVNkA8D0/KpoJz8/X6dOnVJiYqLzf4iSFBYWpmeeeUb//d//rY0bN+qxxx7z4SgBwDPIeQDMhJzXfCfLLqjk1He+HgaARmptec/TJ1GNelLWW+N2OGoogISptbacBwDeRM4DYDbkPZiVN84hcP6g9SPnwaw4b2pO5DwAZkPec4/FEiCr1eLxG80Oie6upLhBHusPALzNr4p2du3aJUmKjY2t89q9997rjOF/igD8ATkPgJmQ8wCYTWvJewEBV5+mFRra3quf09p1Cmnn1f1gtzv07beV/AIaptVach4AtARyHgCzIe/BbLx5DoHzB60fOQ9mw3lTcyPnATAb8l7zePpGs7d0t3msLwBoCX5VtFNaWipJioiIqPNanz59FBAQ4Ixxh8USoLCwDg3GBQRc/btjR2Nd1DRvSoyu2B0e669dW6tX+pWkNv//Lh3e2sdGmztc07Fje9U0cL7GYglomcF4WWvLeZ4+1r19nPuKv22PN7CPGqcx+U4i5zVWY3Oe5L28563vTt7q16h52mjjxTXkvWta+ruexRKgisrvZffgL0YD21gUHBRomJzXrq3VK/tBkqyWANmC26pz52CP9luLvGdcrG+vYn2LpmAfGxc57yp+j4GmYO6uMdr/u82U8yTyHjzHW3NnlHMI3j5/4E1mynvkPHiK2XOeZNy8R867ipzXOEZby3iL0caLa8yU86TWl/eMlkOM8nthb/ZNv8bsV7p2fNhs7dShQ7ubxvpT3oNn+VXRTkVFhSTJZqtbQRkYGKigoCBduOD+49UCAgJktTb+YLJYvPP4V2/pFHLzRNLa+pW8t4+NNne4xkxz19pynreOdX+bU3/bHm9gHzWO2fZTa8t5kvG+O5GnrzLaeHGN2eauteU9W3Bbtz/rZoyW87y1HyTWt6jLTHPX2nIe35uMi31sXGaau9aW88y07/0Nc3eN0f7fbba5I+/BU7w1d0Y7h2DEn2Ejjtld5Dx4CjnvGqP9HBttvM1Bzms+o61lvMVo48U1Zpu71pb3jJZDjPZ7YW/2Tb/G7FcyX96DZ/HTAwAAAAAAAAAAAAAAAAAAAAAAAHiYXxXt1Faw1la0Xq+6ulpVVVUKCQlp6WEBgFeQ8wCYCTkPgNmQ9wCYCTkPgJmQ8wCYDXkPgJmQ8wCYCTkPgNmQ9wAAzeFXRTsRERGSpNLS0jqvHT9+XDU1Nc4YADA6ch4AMyHnATAb8h4AMyHnATATch4AsyHvATATch4AMyHnATAb8h4AoDn8qmhn2LBhkqS8vLw6r23fvl2SNHTo0BYdEwB4CzkPgJmQ8wCYDXkPgJmQ8wCYCTkPgNmQ9wCYCTkPgJmQ8wCYDXkPANAcflW0ExMTo969e+v9999XUVGRs/38+fN68803ZbPZ9PDDD/twhADgOeQ8AGZCzgNgNuQ9AGZCzgNgJuQ8AGZD3gNgJuQ8AGZCzgNgNuQ9AEBzBNTU1NT4ehCetGPHDk2dOlVBQUGKj49X+/bttWHDBpWVlSk9PV3jx4/39RABwGPIeQDMhJwHwGzIewDMhJwHwEzIeQDMhrwHwEzIeQDMhJwHwGzIewAAd/ld0Y4kFRYWKisrS3v37pXD4VB0dLSmTZumMWPG+HpoAOBx5DwAZkLOA2A25D0AZkLOA2Am5DwAZkPeA2Am5DwAZkLOA2A25D0AgDv8smgHAAAAAAAAAAAAAAAAAAAAAAAA8CWLrwcAAAAAAAAAAAAAAAAAAAAAAAAA+BuKdgAAAAAAAAAAAAAAAAAAAAAAAAAPo2gHAAAAAAAAAAAAAAAAAAAAAAAA8DCKdgAAAAAAAAAAAAAAAAAAAAAAAAAPo2gHAAAAAAAAAAAAAAAAAAAAAAAA8DCKdgAAAAAAAAAAAAAAAAAAAAAAAAAPa+PrARjFnj17lJWVpb1798rhcOjWW2/V1KlTdd999zW6j7KyMi1atEjbtm1TeXm5+vTpo8TERCUlJclioX7KW5o7d08++aQKCgrqfW3cuHH61a9+5cHRota7776rzz77TAcPHlRxcbGqq6v1+uuv64EHHmhSPxx33uOJvOjvPPVz7K9Onz6tjRs3asuWLTp69KjOnTunzp07a/jw4Zo2bZoGDBjg6yG2CpcvX9avf/1rff755zpx4oS+/fZbderUSf369dMTTzyhn/zkJwoICPD1MA2P73rGxXc94+F7nu+R84yLnGdM5D3fIucZFznPmMh5vkfeMy7ynvGQ83yPnGdc5DxjIu/5FjnPuMh5xkTO8z3ynnGR94yHnOd75DzjIucZE3kPvkDRTiPk5eVpypQpCgoKUnx8vNq3b68NGzZo2rRpSk9P1/jx4xvso6ysTBMnTtTZs2c1duxYhYeHKy8vT+np6SoqKlJ6enoLbIn5eGLuas2YMaNO28CBAz05XFxn8eLFOnXqlMLCwtS1a1d9/fXXTe6D4857PHls+TNP/Bz7s5UrV2r58uWKjIzU6NGj1bFjRx05ckQffvih/vKXv2j58uW65557fD1Mn7t48aL+9Kc/6fbbb9eYMWPUuXNnnT9/Xp9++qlmzpypSZMmad68eb4epqHxXc+4+K5nTHzP8y1ynnGR84yLvOc75DzjIucZFznPt8h7xkXeMyZynm+R84yLnGdc5D3fIecZFznPuMh5vkXeMy7ynjGR83yLnGdc5DzjIu/BJ2pwU99//33NmDFjagYPHlxz+PBhZ/u5c+dqRo8eXTNkyJCa//t//2+D/bz44os1AwYMqFm9erWz7cqVKzVTp06tGTBgQE1eXp43hm9qnpq7J554ombAgAFeHCnqs2PHjppTp07V1NTU1CxZsqRmwIABNZs2bWpSHxx33uGpY8sMPPFz7M8+/vjjml27dtVp/+ijj2oGDBhQ89BDD/lgVK2P3W6vuXz5cp32ioqKmri4uJoBAwbUHDt2zAcj8w981zMuvusZF9/zfIecZ1zkPGMj7/kGOc+4yHnGRs7zHfKecZH3jIuc5zvkPOMi5xkbec83yHnGRc4zNnKe75D3jIu8Z1zkPN8h5xkXOc/YyHvwBZ691ID8/HydOnVKjzzyiEvVYlhYmJ555hlVVFRo48aNN+2jNiYyMlKJiYnOdqvVqtTUVElSTk6OdzbAxDwxd/Cd2NhY9erVy+33c9x5D8dW4zX359jfjR07VkOHDq3T/vDDDysyMlJffvmlzp8/74ORtS4Wi0Vt27at096hQwfde++9kqTjx4+39LD8Bt/1jIv/HxkX3/N8h5xnXOQ8YyPv+QY5z7jIecZGzvMd8p5xkfeMi5znO+Q84yLnGRt5zzfIecZFzjM2cp7vkPeMi7xnXOQ83yHnGRc5z9jIe/AFinYasGvXLklXD9Afqr1QtjbmRvbs2aPq6mrFxMTUeS06Olpdu3ZVQUGBB0aL63li7q733nvvadmyZXr77be1b98+zwwSXsNx5z2ePraA+tQWqbRp08bHI2m9Ll++rL/97W+yWq2Kiory9XAMi+96xsV3PfPimHMfOc+4yHnmxnHnHnKecZHzzI3jzn3kPeMi75kXx5z7yHnGRc4zN44795DzjIucZ24cd+4j7xkXec+8OObcR84zLnKeuXHcwR1cCduA0tJSSVJERESd1/r06aOAgABnjDt91Lbv3r1blZWVCg4ObuaIUcsTc3e9f/u3f3P595AhQ7Ro0SL17NmzeQOFV3DceY+njy3ghw4cOKDi4mLddtttCg0N9fVwWo1Lly5pxYoVqqmp0blz57R161Z99dVXeuGFF3iiUzPwXc+4+K5nXhxz7iPnGRc5z9w47txDzjMucp65cdy5j7xnXOQ98+KYcx85z7jIeebGcececp5xkfPMjePOfeQ94yLvmRfHnPvIecZFzjM3jju4gyftNKCiokKSZLPZ6rwWGBiooKAgXbhwwe0+rm+vjYNneGLuJOnHP/6xVqxYoR07dmjPnj1at26dHnzwQRUWFmrKlCm6cuWKx8eO5uO48x5PHVtAfS5evKi0tDQFBATopZde8vVwWpVLly4pKytLr7/+ulatWqVvvvlGc+bM0dSpU309NEPju55x8V3PvDjm3EfOMy5ynrlx3LmHnGdc5Dxz47hzH3nPuMh75sUx5z5ynnGR88yN48495DzjIueZG8ed+8h7xkXeMy+OOfeR84yLnGduHHdwB0U7QAOeeuopjRo1Sl27dlVwcLD+8R//UUuWLNGPfvQjFRcXa9OmTb4eIgD4he+//16zZs3SkSNHNGPGjHofH2lmYWFhKioq0qFDh7R582bNmjVLixYt0qxZs+RwOHw9PMCw+K4HwEzIeQDMhJwHwGzIewDMhJwHwEzIeQDMhrwHwEzIeYB5ULTTgJtVu1VXV6uqqkohISFu93F9+40q7uAeT8zdzUycOFGStHfvXrf7gPdw3HmPt48tmNOVK1eUmpqqbdu26ZlnntGMGTN8PaRWy2q1qnfv3poyZYpSU1P18ccfa+3atb4elmHxXc+4+K5nXhxz7iPnGRc5z9w47txDzjMucp65cdy5j7xnXOQ98+KYcx85z7jIeebGcececp5xkfPMjePOfeQ94yLvmRfHnPvIecZFzjM3jju4g6KdBkREREiSSktL67x2/Phx1dTUOGPc6aO2vVu3bgoODm7maHE9T8zdzXTu3FmSdOnSJbf7gPdw3HmPt48tmM+VK1f0wgsv6JNPPtGTTz6pOXPm+HpIhhEbGytJ+uyzz3w8EuPiu55x8V3PvDjm3EfOMy5ynrlx3LmHnGdc5Dxz47hzH3nPuMh75sUx5z5ynnGR88yN48495DzjIueZG8ed+8h7xkXeMy+OOfeR84yLnGduHHdwB0U7DRg2bJgkKS8vr85r27dvlyQNHTr0pn3ceeedCgwMVH5+fp3XDh8+rLNnzzo/B57jibm7mQMHDkiSevfu7XYf8B6OO+/x9rEFc7Hb7Zo9e7Y+/vhjPfbYY3r55Zd9PSRDOXPmjKSrT9+Be/iuZ1x81zMvjjn3kfOMi5xnbhx37iHnGRc5z9w47txH3jMu8p55ccy5j5xnXOQ8c+O4cw85z7jIeebGcec+8p5xkffMi2POfeQ84yLnmRvHHdxB0U4DYmJi1Lt3b73//vsqKipytp8/f15vvvmmbDabHn74YWf78ePHVVJSourqamdbSEiIHnzwQR07dkw5OTnOdrvdrszMTElSYmKi9zfGZDwxd6dPn9b58+fr9F1UVKSlS5fKarVq7Nix3t0QNIjjrmU19dgCbsThcCgtLU0ffvihJk6cqHnz5vl6SK1SSUlJvXdN+O6775z5bNSoUS08Kv/Bdz3j4rueOXDMeRY5z7jIeebBcec55DzjIueZB8edZ5H3jIu8Zw4cc55FzjMucp55cNx5DjnPuMh55sFx51nkPeMi75kDx5xnkfOMi5xnHhx38JSAmpqaGl8PorXbsWOHpk6dqqCgIMXHx6t9+/basGGDysrKlJ6ervHjxztj77//fp06dUq5ubm65ZZbnO1lZWWaOHGizp49q7Fjxyo8PFx5eXk6ePCgEhISlJGR4YtN83vNnbtPPvlEqampGjZsmMLDw9WhQwcdO3ZMf/3rX2W325WWlqannnrKR1vn33JycrR7925J0hdffKHDhw9rxIgR6tWrlyRp4sSJzkpkjruW15Rjy8ya8nNsRkuWLNHrr7+u0NBQPfHEE7JY6tYSJyQkuBzXZvTb3/5Wb731lu6++2717t1bwcHB+vrrr7VlyxZdvHhRcXFx+s1vfqOAgABfD9Ww+K5nXHzXMya+5/kWOc+4yHnGRd7zHXKecZHzjIuc51vkPeMi7xkTOc+3yHnGRc4zLvKe75DzjIucZ1zkPN8i7xkXec+YyHm+Rc4zLnKecZH34AttfD0AIxg5cqTefvttZWVl6YMPPpDD4VB0dLTmz5+vMWPGNKqPHj16KCcnR4sWLdLWrVuVm5ur8PBwpaWlKSkpyctbYF7Nnbv+/fsrPj5en3/+ufbv369Lly6pc+fOGjNmjJKSkjR8+PAW2Apz2r17t9avX+/StnPnTud/Dx8+vMFiB4477/FEXjQDT/wc+7OvvvpKklReXq7s7Ox6Y4YPH276op377rtPZWVlKiwsVGFhoS5duqSOHTtqyJAhSkhIUHx8vK+HaHh81zMuvusZE9/zfIucZ1zkPOMi7/kOOc+4yHnGRc7zLfKecZH3jImc51vkPOMi5xkXec93yHnGRc4zLnKeb5H3jIu8Z0zkPN8i5xkXOc+4yHvwBZ60AwAAAAAAAAAAAAAAAAAAAAAAAHiYxdcDAAAAAAAAAAAAAAAAAAAAAAAAAPwNRTsAAAAAAAAAAAAAAAAAAAAAAACAh1G0AwAAAAAAAAAAAAAAAAAAAAAAAHgYRTsAAAAAAAAAAAAAAAAAAAAAAACAh1G0AwAAAAAAAAAAAAAAAAAAAAAAAHgYRTsAAAAAAAAAAAAAAAAAAAAAAACAh1G0AwAAAAAAAAAAAAAAAAAAAAAAAHgYRTsAAAAAAAAAAAAAAAAAAAAAAACAh7Xx9QAAAAD81bvvvqvPPvtMBw8eVHFxsaqrq/X666/rgQceaHbfVVVV+t3vfqePPvpIJ0+eVIcOHXT33XfrueeeU3R0tAdGDwAAAAAAAAAAAAAAAABAy/PmtXdvv/22Dh48qIMHD6qkpER2u11//vOfdeutt97wPXv27FFWVpb27t0rh8OhW2+9VVOnTtV9993X7PHA/1G0AwAA4CWLFy/WqVOnFBYWpq5du+rrr7/2SL+XL19WUlKS9u3bp0GDBunxxx/X+fPn9fHHH2v79u166623NGTIEI98FgAAAAAAAAAAAAAAAAAALclb195J0oIFCyRJ3bt3V+fOnXX27Nmbxufl5WnKlCkKCgpSfHy82rdvrw0bNmjatGlKT0/X+PHjPTY2+CeLrwcAAADgrxYsWKBPP/1U+fn5mjBhgsf6ffvtt7Vv3z7Fx8drzZo1+vd//3e99tpr+sMf/iC73a7//M//lN1u99jnAQAAAAAAAAAAAAAAAADQUrx17Z0k/c///I+2b9+ubdu2adSoUTeNra6u1ssvvyyr1ao//OEP+q//+i/9+7//u/785z+rZ8+e+uUvf6lvv/3Wo+OD/6FoBwAAwEtiY2PVq1evRsf/7W9/05QpUzRixAgNHjxYcXFx+t3vfqcrV664xG3evFmS9Oyzz8pqtTrbb7vtNt1///368ssvVVBQ4JmNAAAAAAAAAAAAAAAAAACgBXnr2jtJuu+++9StW7dG9Zufn69Tp07pkUce0cCBA53tYWFheuaZZ1RRUaGNGzc2epwwJ4p2AAAAWoGVK1fqqaee0sGDB3X//ffr8ccfV4cOHfTrX/9azz//vEts7eM4e/fuXaef2radO3d6fcwAAAAAAAAAAAAAAAAAAPhSU669a6pdu3ZJulpE9EP33nuvSwxwI218PQAAAACzO3LkiNLT03XnnXdqxYoVstlskqSamhr94he/0DvvvKONGzfqoYcekiR17txZpaWlOnXqlKKiolz6OnXqlCTp2LFjLboNAAAAAAAAAAAAAAAAAAC0pKZee9dUpaWlkqSIiIg6r/Xp00cBAQHOGOBGeNIOAACAj/3pT3/SlStX9J//+Z/ORYMkBQQE6IUXXlBAQIA++ugjZ/uoUaMkSdnZ2XI4HM72Q4cO6dNPP5UkXbhwoYVGDwAAAAAAAAAAAAAAAABAy2vqtXdNVVFRIUkufdcKDAxUUFAQ1+qhQTxpBwAAwMf27dungIAAbd68WVu2bKnzelBQkL788kvnv5966il9+OGH+uCDD3T06FENHz5c58+f18cff6y+ffuquLhYAQEBLbgFAAAAAAAAAAAAAAAAAAC0rKZeewf4AkU7AAAAPvbdd9+ppqZG2dnZN4yprKx0/rfNZtMf//hHZWVlKTc3VytXrlT37t2VkpKiPn36KDU1VWFhYS0xdAAAAAAAAAAAAAAAAAAAfKKp1941Ve0TdmqfuHO96upqVVVVKSQkxO3+YQ4U7QAAAPiYzWaT1WrV3r171bZt20a9p1OnTnr55Zf18ssvu7RnZWVJkv7xH//R4+MEAAAAAAAAAAAAAAAAAKC1cOfau6aIiIiQJJWWlta5Ju/48eOqqalxxgA3YvH1AAAAAMxu8ODBstvt2r9/f7P6sdvt2rBhg6xWq8aOHeuh0QEAAAAAAAAAAAAAAAAA0Pp46tq7Gxk2bJgkKS8vr85r27dvlyQNHTrUK58N/0HRDgAAgI9NnjxZVqtV//Vf/6UzZ87Uef3s2bMqKSlxafvh4zYdDod+/etf6+9//7see+wx/cM//INXxwwAAAAAAAAAAAAAAAAAgC+5c+1dU8TExKh37956//33VVRU5Gw/f/683nzzTdlsNj388MNu9w9zCKipqanx9SAAAAD8UU5Ojnbv3i1J+uKLL3T48GGNGDFCvXr1kiRNnDjRWWX/hz/8Qb/4xS8UFBSkH/3oR+rdu7fKy8t17NgxFRYWatasWZo6daqz7yFDhuiee+5RRESE7Ha78vLydOTIEcXGxmrp0qUKCgpq+Q0GAAAAAAAAAAAAAAAAAKCZvHnt3e9+9zt9+eWXkqTdu3fr+PHjGjNmjDp16iRJmjJliqKiopzxO3bs0NSpUxUUFKT4+Hi1b99eGzZsUFlZmdLT0zV+/PiW2CUwMIp2AAAAvCQtLU3r16+/4es//MK+Z88evfnmmyosLNS3336rjh07qnfv3ho9erTGjx/vXHBI0iuvvKKdO3eqrKxMAQEBioqKUkJCgh577DFZrVavbhcAAAAAAAAAAAAAAAAAAN7izWvvnnzySRUUFNyw79///vcaMWKES1thYaGysrK0d+9eORwORUdHa9q0aRozZkwzthJmQdEOAAAAAAAAAAAAAAAAAAAAAAAA4GEWXw8AAAAAAAAAAAAAAAAAAAAAAAAA8Dc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gP/H3n2HRXG1bQC/FwQRsYsdsWUpCioKiC1iw96xRCWaqFFj19cWNYnGGHuiJrHGHgv2rqjYESzYCxEVjAVRVAREys73B99MWHYXtgEu3L/r8nrfzB5mZ+bsPHPOmVOIiIiIiIiIiIiIiIiIiIjIyDhoh4iIiIiIiIiIiIiIiIiIiIiIiIiIiIiIiMjIOGiHiIiIiIiIiIiIiIiIiIiIiIiIiIiIiIiIyMg4aIeIiIiIiIiIiIiIiIiIiIiIiIiIiIiIiIjIyDhoh4iIiIiIiIiIiIiIiIiIiIiIiIiIiIiIiMjIOGiHiIiIiIiIiIiIiIiIiIiIiIiIiIiIiIiIyMg4aIeIiIiIiIiIiIiIiIiIiIiIiIiIiIiIiIjIyDhox4h27doFBwcHODg4YPLkyRrTtWnTBg4ODvj3339z8OjSKBQKfP7553BwcMDly5ezTL9q1So4ODhg5MiRen1f8+bN4eDgoNff5pSHDx/i559/RqdOneDu7o6aNWvC09MTffr0weLFi/HgwYPcPkSjCQ4OzvL3qYv0v3nxX82aNdG4cWOMGDECly5dMsr35CR155TVv6VLl34Sx6zvcbx8+RLOzs5wcHDAlClTjHx0nx7xPkj/z9nZGV5eXvj6669x/Pjx3D7ET9aFCxcwadIktGrVCnXr1kWtWrXQpEkTDBo0COvXr8fr169z+xCNZunSpXBwcMCuXbuMsr/Jkyer/O5cXV3RunVrzJgxA0+ePDHK9+S0T+k5IF7j4ODgHPvO9B48eIBZs2ahQ4cOqFevnnR/DB06FHv27EFSUlKOHYuhz4WMxPsh/b9atWrB29sbEyZMwL1794zyPf/++y8cHBzQv39/o+yPPn337t1D37594eLigiZNmmDp0qVQKBRq0x48eBAODg44e/ZsDh8l5RWfUpw2ZZ9SmcYU2huIPnXXrl3D5MmT0bx5c7i6uqJ+/fro1q0bli5dirdv3xr1u4xxzxqzzC8eT/p/devWRZcuXbBs2TLEx8cb/B3aYBmYcotYbzRWOzH9R115Sd0/Mr6car/QRv/+/XPtPWBekx/f2WTn/rK7HnXlyhU4ODjA29s73+cbGSa32/vp06LuWVCnTh00btwY/fv3x/z58/HPP/8Y9Tvzy2/QwcEBzZs3z9bv+Pfff/HNN9+gdu3aaNCgAWbNmoWPHz+qTRsaGgpHR0ds3bo1W4+JyFCm0D8wLzC0XrVv3z44ODhg586daj8fPHiw1Cb44cMHQw6VcgHbtvKOmJgYTJw4EY0bN4aTk5NR+2oZg7H72xpDTr0j1ffcNR2furJnfn5HkpN1jpSUFPj4+KBHjx6ZphPHCzg4OGTa5+/ly5dwdXXFDz/8YOQjzfs4aCeb7Nu3D48fP87W79AnYJmZmaFDhw4A0o4xK2Kazp0763eQnzBBEPDrr7+iQ4cOWL9+PWJiYuDm5oY2bdrAxcUFjx8/xvLly9GhQwesXLkytw9XK7nVoFy5cmV07doVXbt2RYsWLWBtbY2AgAD0798fO3bsMMp35FRhI/25pP8n8vHxUfnMyclJ6/1/io3+Bw4cQGpqKgDg2LFjGhvJPiXGKLCVLl1aykMfHx+ULl0a586dw7fffmu0/MmJhs6cEBcXh6FDh2LgwIHYs2cPChQogIYNG6J169aoUqUKLl++jJ9//hktW7Y0mcbr3Gpsd3Nzk353Xl5eiI2NxbZt29ClSxejdBzIrcpMXnoO6EosT3Tq1AmbNm1CfHw8PD090bp1a1SqVAnnzp3DpEmT0K5du9w+VIM5OjpK+fz5559DoVBg//796NGjB86dO5fbh/dJy8sNDfo2mMfFxWHAgAG4ceMGGjVqhMKFC2PZsmVYvXq1Str4+HjMnTsXLVu2RJMmTYx16JRP5Kc4rS1jDE7Oq2UaovxCoVBg9uzZ6NWrF3bv3o3ChQujefPmqF+/Pp49e4Zly5bBx8cHFy9ezO1DzXZiO0+XLl3g4uKChw8fYunSpejduzfi4uIM3v+n2A5EZGx58Xdu7PJSZu3NZHw50X6RV9p9TUF+fGfzqdGlLT0wMBAAMHfuXOabEeXFmMPBjaSPjO+i5HI5/vnnH6xevRodOnTAhAkTjFKP09enFps+hQ6mqampGDJkCE6fPg13d3eUL18emzZtwuzZs1XSKhQKzJw5E87OzujZs2cuHC2Rfj7V/oGmILvf/wcGBsLMzAze3t4qn7169Qrnz58HACQkJJjM5L4sQ+U/+WEg8dSpU7F3716ULFkS7du3R9euXVG5cuXcPiyTk9eeFZ9a2Vofn1I/t23btuHx48dZLt6RfkxBZuMLypQpg549e8Lf3x+PHj0y2nHmBwVy+wDyIisrKyQmJuL333/H/Pnzc/twVHTu3BmrV6/GkSNHMG3aNFhaWqpNd+/ePYSFhaF48eJo2rRpDh9l9ps/fz7WrFmD0qVLY+bMmWjRooXS54Ig4OLFi1i6dCkiIiJy6ShNQ7169fDLL79I/61QKDB//nz89ddf+OWXX9CuXTtYW1vn4hFqr379+qhfv77K9t27dwMAJk6ciEqVKuX0YWWrvXv3AgBsbW0RHR2NEydO5ItOi9WqVVP63QLA+vXr8fPPP+PPP/9E165d81xe6yMlJQWDBg1CaGgoateujZkzZ8LR0VEpTVJSEg4cOIBly5bhxYsXuXSkpsHX1xfdunWT/vv9+/cYPnw4QkJC8Msvv2DdunW5d3AG+BSeA+PGjcPgwYNRoUKFbP2ejBYtWoSVK1eidOnS+Pnnn/H5558rff7u3Tv89ddfWLNmTY4eV3Zo2bKlUgUuKSkJkydPxsGDB/Hjjz8iICDAoP2XLVsWhw4dQqFChQw9VDIBW7duxZs3b7B48WK0a9cOHz9+RI8ePbBq1SoMHDgQFhYWUto//vgD7969yxcrApLx5ac4nZM+hTLNunXrkJycnO3fQ5QXzZ07Fxs2bEDZsmWxcOFCuLu7S5+lpKRg5cqVWLJkCQYPHoytW7eiZs2aBn/np3rPZmznefz4Mb744guEhYVhw4YNGD58eLZ+P8vARHlXxvIS5Zzsbr/Qxty5c/HhwweULVs2278rr8uP72xM2cmTJ1G2bFm4u7vDw8ND5XPmGxEZIuO7KCCtT8epU6cwa9Ys7N+/H1FRUfjrr7+U2pdJs0OHDmXrtTp27BjCw8Mxfvx4DBkyBAqFAoMHD8bOnTsxYsQIlClTRkq7detW3L17F1u3boWZGeefJtPwqfcPzM+Sk5Nx9uxZ1K5dGyVLllT5XJzcWOwntXfvXnTs2DEXjpQof0tKSsKZM2dQsWJF7Nmzh2UALX2q71tEuhxffn5HklP93JKSkvD777/DwcFBpa9Eenfv3kVYWBhKly6NmJgYHDlyBNOnT9c4vmDw4MHYvHkzfvvtN/z666/ZdPR5D6NcNmjZsiVsbW1x8OBBPHz4MLcPR4VcLoeTkxPevXuH06dPa0wnjpRr06aNxhvPVIWGhuKvv/6CtbU1Nm7cqDJgBwBkMhm8vLywefNm9O3bNxeO0nSZmZlh7NixKFKkCN6/f4/r16/n9iGRBmFhYbh37x7Kly+P8ePHA/hvEE9+9OWXX6JatWpITU1FUFBQbh/OJ+Gvv/5CaGgo5HI5NmzYoDJgBwAsLS3RrVs37Nu3D7Vr186FozRdRYoUwYQJEwAAly5dMomVrrSRG8+BMmXKoHr16jlakbtx4wZWrVoFKysrbNiwQW3lplixYhg7dizWr1+fY8eVUywtLaVBFJGRkYiMjDRofxYWFqhevXqOD7yi3HH37l1YWVmhbdu2AICCBQuiQ4cOiI2NxbNnz6R0jx49wvr16zF48GB25iCd5fc4nZNyo0xTuXJlVK9ePdu/hyivCQ0Nxfr161GwYEGsXbtWacAOABQoUADDhw/Ht99+K3VyFgTB4O81lXu2SpUqGDBgAADkyGqSLAMTEWU/Y7dfaKNChQqoXr06OwxTvhIZGYnw8HA0a9YMMpkstw+HiPIJmUwGb29v+Pv7o0yZMggJCcGWLVty+7BMRvXq1bN1JntxRW5xtTUzMzN07doVKSkpePDggZTuzZs3+O2339C1a1fUqVMn246HyNg+9f6B+dnly5fx/v17jasVin0if/zxR1hbW+PChQuIjo7OyUMkIqStepWamoqKFStywI4OPvX3LbocX35+R5JT/dyOHDmC169fo0uXLpmmE/sM9+jRAx4eHoiNjcXJkyc1pi9btiw8PT1x/PhxvHr1ypiHnKcx0mUDKysrDBo0CKmpqVi2bJlOf/v27VssXLgQ7dq1g6urK+rVqwc/Pz9pOXHR0qVLpYEmISEhcHBwkP5ps7xtp06dAAD79+9X+7kgCDh48CCAtJV5ACAiIgJLly5Fr1690KhRI9SqVQtNmzbFxIkTdVriKqtleDNb1k/b65OVtWvXQhAE+Pn5oVq1apmmlclkcHZ2VtqWfvm1R48eYezYsWjYsCEcHR2Vlsw8ffo0Bg4cCHd3d7i4uMDHxwcLFixAbGysxv1lPF9HR0c4ODjA399f6bOwsDA4ODjgm2++AZC2BKb44mnZsmVKv4ldu3apnNfbt2/x/fffo3HjxqhVqxY6dOiAHTt2ZHHltGdpaSk18Lx+/Vrps5cvX2LVqlXo168fmjRpglq1aqFRo0YYMWIEbty4oZRW/L08ffoUAJTOK2PlKiUlBX///Td69eoFNzc3uLq6onPnzli3bh1SUlKMdm4ZhYaGYtiwYWjQoAFq1aqF5s2b44cffkBUVJRSOm3ySBAEHDhwAGPHjoWPjw/q1KmDunXrokePHti8eTMUCoVRj1182Hbo0AGtW7dGoUKFcO7cOcTExKhNHx8fjxUrVqBTp06oV68e6tati5YtW2LUqFE4e/asUtqYmBgsWLAA7dq1Q926dVGvXj34+Phg4sSJKvkM5Fz8y8pnn30mHX9GHz58wIoVK9ClSxfUrVsXdevWRc+ePaXZ4UTiPQ0AT58+VTrG9MtQqvsdZ9xHxriQfrnb/fv3o2fPnqhbt6402+DSpUul39T9+/cxdOhQuLu7o06dOujXrx+uXr2q9bVISUmROrBOnjwZVlZWmaa3sbFBlSpVlLalj+lnz55F//79Ub9+fTg4OEixMCUlBRs3bkS3bt2k69qjRw/8/fffSE1N1bi/9I4fPy5d44yro23atAkODg7SDPoODg5Snvn5+Snlj7plhA29jlmpUaOGdB3evXun9Nndu3cxb948dOvWTYoxLVq0UBtjdLk3jPU8zUxOPwcyKz88f/4cM2bMgLe3N2rVqgUvLy+136Wrv/76C4IgoH///llWOOvVq6f035cvX8bMmTPRsWNHuLu7w9XVFW3atFFbThBdvXoVw4cPl86jUaNG6NGjBxYsWID4+Hi1f/Ps2TOMHz8eDRo0gKurK7p165ZppUpXtra2KF68OADVfAbSrv3MmTPRsmVLuLi4wMPDA998843ae0jTcr3p46E253Ps2DE4ODhgzJgxGo/7l19+gYODAzZs2KC0Xds4L3r69Cm+//57+Pj4oHbt2vDw8ED79u0xY8YMqXFe23tT/E2npKTg999/R6tWreDq6oq2bdti586dUrqgoCD0798fbm5ucHd3x8SJE/HmzRu1x6dr2Sj98rz+/v7o2LEjXF1d0ahRI8yYMUPptynmV0hICACgRYsWSueWldjYWBQpUkSpE0fRokUBQCkW/vTTTyhXrhwGDx6c5T6JMtI3Tme1fHj68lZ64j0kCAI2btyITp06oXbt2lKdWptyEQCcOXMGQ4YMUXr2z5kzR+29nn6fly5dgp+fH+rWrQs3NzcMGTJE6eW3eIxiO8WUKVOU7lt1z1Bd5HSZJrMlxbWtoxHlR+vWrYMgCOjbt2+msfGbb76Bra0twsLClOr7+rbrZXbPPn/+HD/99BN8fHzg6uoKDw8PdOvWDcuWLUNcXFyW55SUlIRRo0bBwcEBI0aMQFJSUpZ/kxmxXUBd+fbUqVOYMmUK2rZtCzc3N9SpUwedOnXC8uXLVb5Xm3agrJ45e/bsQZ8+feDm5obatWujY8eOWLFiRZ6Z8IE+Pbq2K+nSJh0eHo7Jkyfj888/R61atdCwYUOMHTsW//zzj8pxaNv+rss+gf/a68W2iMaNG6NPnz5K73Gys7ykzt27d1GrVi14eHioXcF62rRpcHBwwIwZM6Rt6WPxy5cvMXnyZDRs2BCurq7o2rUr9uzZo/H7dGkTSh+jEhMTsWDBAqlNolWrVli5cqXagZ3a1JXT06XtQF+ZtV/o8u5L23bf9G24GT148ADjx4+X3s00adIEEydOZCc/IzLVdzZXrlzBgAEDpPb+r7/+OsvJkPR9LyYIAtavX4927drBxcUFTZo0wU8//aTSLqlLW7rYRqfpnUdWTDHfxPa81NRUrFy5Ej4+PqhVqxY+//xzzJ8/X2O51NjvmtTJrJzZuXNnODg4SJNviARBQIMGDVC/fn2VdzO61LMze46vW7dO5zZFbdo7iEqVKoVRo0YBADZu3Kg2jS5tbumdPn0affr0Qd26deHu7o4RI0YgPDxcKY2ufTUy0qbdUJf3SpMnT4afnx+AtFXO0h9P+nfPmb2r1ravS2bENsJixYpJ29S9B1i8eDEUCoVKXCL61H3q/QM1teMpFAp4eHjAwcEBixcvVvrs/fv3cHZ2RocOHVT2p0tcSN++cOPGDXzzzTfw9PSEg4ODVB7Qph+Y6Pjx4+jZsyfq1KkDDw8PjBs3Tm0dWnTixAkAgLe3t8pn4eHhuH37NsqUKQNvb2+0bt0aqampUj9JdbRpTwDSylP79u1Dnz590LBhQ7i4uODzzz/HgAEDsHnzZpX9iuVWPz8/6bq2bdsWS5cuxYcPH6R02r6XTUpKwubNm9G9e3d4enqidu3aaN68Ob755ptMzy+/0Pc3rEufoeTkZKlu4OLigmbNmmHOnDmIj4/PtK1AHV3qY/q+W1RX7khfno+MjMTo0aPh6ekJNzc3DBo0SCqLp6SkYPny5dK5tmrVSu3vXJPmzZtL92j6+CbGAX3fRehbT/vnn38wfPhwuLu7o27duvjiiy9w5swZrc8nPW3bxoz1vkXbZ4U+/ZREurRBZvY+KCN1ddesytZHjhyBg4ODNEG9OtOnT4eDg4NSXxtN0udDdHQ0vvvuOzRt2hTOzs5Yt26ddP6m2s/N398fMpkM7du315gmNTUVBw4cAJA2tkAcX5DV5P8dOnRAcnKyVnUeSlMgtw8gr+rTpw9Wr16Nw4cPY/jw4VLnlcw8evQIAwcOxPPnz1GxYkU0btwY8fHxuH79OoYOHYqJEyfi66+/BgA4OTnBx8cHR48eRenSpdGkSRNpPxk7harToUMHLFiwAIGBgXj//j2KFCmi9HlwcDBevHiBypUrw83NDUDazbt69Wp89tlncHFxgaWlJR48eIC9e/fixIkT2Lx5s9oVGIxFl+uTmdTUVJw/fx4AMg1E2h5Tjx49ULx4cXh6eiI2NhYFCqTdVitWrMCiRYtQoEABuLu7o0SJErh69SpWrVqFgIAAbN68GaVLlwYAaVZTsXAtunTpkvTSKzg4GL6+vtJnYrAWl5dv0qQJUlJScPXqVTg6OsLJyUlKm3F2lNjYWPTq1QsJCQmoV68e3rx5g8uXL+O7776DIAhK32MIsQNxqVKllLafOHECCxYsQNWqVeHg4AAbGxtEREQgICAAp06dwvLly9G4cWMAQOnSpdG1a1ccPXoUCQkJ0iwsAFCiRAnp/ycmJmLIkCEIDg5G8eLFUadOHVhaWuLGjRuYM2cOgoOD8fvvvxt9VPbevXsxZcoUpKamws3NDeXLl8ft27exZcsWBAQEYMOGDVInGG3yKCkpCePHj0fx4sVRo0YNODs74+3btwgNDcXMmTNx8+ZNlWW/9aVQKKSBe506dULhwoXRokULHDhwAAcPHlRpyE9NTcXAgQNx/fp1lChRAh4eHihYsCBevHiBM2fOwNraWopFcXFx8PX1xb///ovy5cujYcOGMDc3x/Pnz3Ho0CHY2dnB1dVV2ndOxr+siL/bjEvkvn79GgMHDsT9+/dha2sLd3d3CIKA0NBQTJ48Gbdu3cL06dMBpOVn165dsXv3blhbW8PHx0faT1YDBbW1cuVK+Pv7w83NDd7e3nj+/LnS57du3cLMmTNhZ2eHxo0b4+HDh7h06RIGDBiAHTt2QC6XZ/kdd+7cwatXr1CiRAk0bNjQoOM9cOAA/P39pZfekZGRkMlkSE1NxfDhw3H69GnY2NigYcOGEAQBFy9exI8//ogLFy5gyZIl0r3r7u6O3bt3IyQkBJ6entL+L168KP3/kJAQ2NvbS/+dMV527doVV65cQWRkJBo3bgxbW1sprbW1tdJxG+M6ZkX8zZmZmUmdB0QrV66UBiCIv++7d+9iy5YtOH78OHbu3ImyZcsC0P7eMNbzVJdzy4nngCb379/Hl19+iTdv3qBq1apo3bo1nj17hoCAAAQGBmLBggXSSh+6UCgUUudFdY2WWZk3bx7u3bsHBwcHeHl54ePHj7h9+zZWrVqFU6dOYdu2bShcuLCU/uTJk/j2228hCAJcXV1Rt25dxMbGIiIiAqtWrULv3r2V0gNpDQE9evRA4cKF4eXlhefPnyM0NBTffvstVq1aJV1jQwiCIDUYZszn0NBQfPPNN3j37h2qVq2KZs2aISYmBufOncPZs2elgZ3a0vZ8mjVrhiJFiiAwMBDx8fEq10WhUODgwYMwNzdXKgvqEueBtEpyt27d8PbtW1SpUgWff/45UlNT8ezZM2zfvh116tRBtWrVdH5ujRkzBhcvXoSnpycqV66MkJAQTJ06FQBQuHBhjB8/HrVr10bjxo1x7do17N27F//++y82b96sNADGkLLRvHnzsGHDBnh6esLe3h5Xr17Ftm3bEB4ejk2bNkEmk8Ha2hpdu3bF2bNn8erVK/j4+KjE0MyUL18e58+fR2xsrPSSTuwMJc6icuzYMZw7dw5//vknChYsqPW+iQDD47Qhvv/+e+zatQvu7u6oXr26yvLfmspFALBgwQKsWrUKFhYWcHFxga2tLe7fv49169bh5MmT2LJli1SPTC8wMBAbNmyQGp3v3r2L06dP4/r16zhw4IBU3vHx8cGFCxdw7949uLm5KZWZ1O1XFzldptFElzoaUX6TmpoqrR4jNrhrYmlpiTZt2mDjxo04c+YMmjZtmi3HdPnyZQwbNgyxsbGoWLEivL298fHjRzx8+FB60ZS+/SSj+Ph4jBgxAhcuXED37t0xa9YsmJubG3RMmuoxAPDdd98hMTERn332GRwcHPD+/XvcvHkTixcvRlBQEP766y/p+3Vpq1NnxowZ2LZtGwoWLIgGDRrAysoKISEhWLRoEQIDA7F27docXWmU8hdt20O0/Z0fP34cY8eORVJSEpycnFC7dm28ePEChw8fRmBgIFatWqWy8heQefu7rvvcvHkzZs6cCXNzc7i5ucHDwwNv3rxBeHg4li5dihEjRgDI3vKSOk5OThg7dizmzZuHSZMmYd26dVLZ8Pjx4/D390eVKlXUvrx/+/YtevXqhaSkJGn2w+DgYEyaNAlPnjzByJEjVa6nPm1CycnJ+OqrrxAeHg4PDw8kJCTg0qVLWLhwIeLj4zF27FgprbZ1ZZGx2w40yaz9Qpd3X4a2+wYFBWHo0KFITEyEs7MzPDw88PDhQ+zduxcBAQFYtWqVNDkT6cdU39kEBgZixIgRSElJgaurK+zs7HDv3j307dsX3bp1U/s3hrT9zJo1C9u3b4eHhwfkcjkuXbqEjRs3IiQkBH///TdsbGwA6NaWfvLkSRQqVAheXl46n7+p5pto/PjxOH36NDw9PVG1alVcvnwZq1evRlRUFBYsWKCUNqfeNVWqVAkVK1bEtWvX8PHjR6lt7e3bt7h//z6AtPfQ6YWFheHNmzdo1qyZUpla33q2uud4sWLFdGpT1La9gwgA2rZtixkzZiAyMhIvXrxAuXLlpM/0bXM7cuQItmzZglq1asHb2xv3799HQEAALl68iE2bNkllBEPrf6LM2g11ea9Ur149REdH49y5c6hcubJSm1pmdWyRLn1dMiO29T969EjquJnxPcDNmzfh7++PqVOnqq2HE33qPuX+gWL5MGNftHv37kkD59T1U0tNTZX6Voj0jQuXLl3CjBkzUKVKFTRq1AgvX75EgwYNdHr///fff2PdunWoV68emjZtihs3buDgwYO4ffs29u7dq3by2cDAQNjZ2UmT86SXfnJjMzMzdOrUCXv27MG+ffukFbjT07Y9AUiL1X/99RcsLS2l6xQdHY379+8jMjISffv2ldIqFAr873//w4EDB2BtbY1atWqhWLFiuHXrFpYtW4YzZ85g48aNsLKy0vq97IQJE3D06FEULlwY9evXh42NDaKionDlyhUkJCQY3E/SlOn7G9alz5AgCBg7diwCAgJgbW2NRo0awcLCArt27cKVK1ekNi1taVsf07eck1m5A0gbTOHr64tSpUqhYcOGePDgAc6ePYvbt29j3759+P7776W+W5UqVUJwcDBmzpwJCwsL9OzZM8vz8/HxwdOnT1Ximzb9gLShSz3t5s2b8PPzQ0JCAuRyOT777DM8fvwYQ4YMQZ8+fXT6Xl3bxoxB22eFrv2URLq2QRoqq7J17dq1YWtri2PHjuHNmzcqv5n4+HgcOHAANjY2OrUrxsTEoEePHlLdNykpSXoHY6r93OLi4nDlyhXY29tL7+LVCQoKQnR0NGrWrInq1aujbNmymDlzJs6ePav2GovEvpunT5/GkCFDtDqmfE8go9m5c6cgl8uFqVOnCoIgCBs2bBDkcrkwatQopXQ+Pj6CXC4Xnjx5Im1LSUkROnToIMjlcmHVqlVCamqq9Nnjx4+F5s2bC05OTsL9+/el7U+ePBHkcrnQr18/vY73q6++EuRyubB9+3aVz6ZMmSLI5XJhyZIl0rbQ0FAhMjJSJe2OHTsEuVwu9O/fX+Uzb29vQS6XK227ePGiIJfLhUmTJqk9rkmTJglyuVy4ePGitE2f66PJ48ePBblcLtSqVUtpP7oQ81oulwszZ84UUlJSlD6/fv264OjoKNSpU0e4du2atP3jx4/CqFGjBLlcLowcOVLpb7y9vYVatWoJiYmJ0rZZs2YJcrlcaN++vdC0aVOl9CNGjBDkcrlw48YNleNKn2/piddeLpcLY8eOFT5+/Ch9FhAQIMjlcqFZs2Y6Xwd1efno0SPByclJqF+/vhAfH6/02b1794SwsDCVvzlz5oxQs2ZNoWXLloJCoVD6TN1vKb0ffvhBkMvlwpgxY4TY2Fhp+/v374XBgwcLcrlc+Pvvv7U+t4zE65b+vn327Jng6uoqODk5CcePH5e2p6amCrNnzxbkcrnQrVs3pf1klUfJyclCQECAkJSUpLT99evXQrdu3QS5XC6EhITotE9NLly4IMjlcqFTp07StlOnTglyuVzo3r27SvqgoCDps/S/U0FIu843b96U/luMC0OHDlW5z16/fq10r+Z0/BPvA3V/++bNG6F+/fqCk5OT8O+//yp9Jv6OfvrpJ6V7Jzo6Wsqb06dPK/2NXC4XvL29NR5LZp9rytd+/foJcrlccHFxEYKDg1X+bsmSJdLvdf369Uqfib/L//3vfxqPKb3t27cLcrlcGDBggFbp1RFjulwuFw4ePKjy+Zo1a6Q4Fx0dLW2PioqSnpcbN26UtkdGRqrNv44dOwotW7YUXFxchPHjx0vbFQqF4OnpKbi5uSnFanXPmvSMeR3Tf9/OnTtVPhPvF3XXOSgoSOm6CEJajFm6dKkgl8uFyZMnK32W1b1hzOepIHxazwF1eapQKKTznTdvntI+jxw5Ij2ro6KitDrf9NKXJzKWA7Rx6tQppeeVIKSVE6ZPny7I5XJh6dKlSp/17dtXkMvlwpEjR1T2df36deH9+/fSf6cvp/zyyy9K+bx27VpBLpcLX3zxhdbHKt4P6p4z4rOhdevWStf3/fv3QqNGjQQnJydh7969Sn9z48YNwd3dXahTp47w+vVrabum368+5zN16lRBLpcLu3fvVjlm8fn39ddfK23XNc7/9ttvUlkwo6dPnwoRERFZnlt64jl26NBB6bqI17hRo0aCh4eHEBgYKH32/v17oX379oJcLheCgoKU9qdP2Ui8zxo1aiSEh4dL21+/fi20atVKkMvlwoULF5T+RnwupS8jaeP48eNS3ent27fCpUuXhPr16wtdu3YVBEEQPnz4IHh7ewtDhgzRab9EIkPidFb3rBgXMz7XxXvI09NT7XMuq3LRoUOHpDjw+PFjabtCoZBizpgxY9Tu09HRUQgICJC2p6SkCCNHjhTkcrnw66+/anX82vhUyjSCoL5soE8djSg/EWNjzZo1tYqNu3fvVilr6dOuJwjq79k3b94IDRo0EORyubB69WqV9oOrV68Kr1690rjvmJgYoUePHoJcLhfmzp2b5fmoOx51ZZiJEycKcrlc+OOPP1Q+CwgIED58+KC07f3798I333yjtvyZVZuNpnh35MgRQS6XC40bNxYePXokbY+NjRX69OkjlY2J9KWpPq9Pe4g2v/M6deoIderUEc6fP6/02enTp4WaNWsKn3/+uVI9LKv2d3322axZM8HBwUGpPV0Q0spaGWNWdpWXNFEoFIKfn58UDwUhrW3M09NTqFmzpsoxp2/nHzhwoFK7y/Xr14U6deoIjo6Owq1bt6TthrTBinEqfdvDjRs3BCcnJ6F27dpCXFyctF2XurI+bQeZ0af9QhD0e/eVVbuvurpyfHy80LBhQ0EulwubNm1SSi+2bzRt2lSl7Z3Uy0vvbN6/fy+ViXbs2CFtVygUwvz586Vzzbg/Q9p+3NzclN7pxMXFSXHop59+UvqbrNrSBUEQ3r17Jzg7OwvDhg3L9FzzUr6lP5+2bdsKL1++lLZHRkYK9evXF+RyuVLcE4TsedekiViuTZ93x44dk97JyOVypfYHsW+D+CwSBMPyR9NzXBCyblPUp72D8q7M3kVlJLZjnz17VtpmSJubXC4Xtm3bpvQ3Ymzu3Lmz2uPU9Z19xu9T124oCLq/V8qq/i4I6uOLPn1dNLl7967g4OAgDB48WHj16pVw7949wdvbW2jSpImQmJgoKBQKwdfXV+jYsaNe79qIcosp9Q8U3zGnPwax/tG+fXuhZs2aQkJCgvTZnDlzBLlcLhw+fFjapk9cSN++sHLlSrXHltX7f7G8ULt2beHq1avS9oSEBKFXr16CXC4X/P39Vf7u/v37asu1gpAWx5s1aybI5XLhzp07giCklWsaNWokyOVy4Z9//lH5G23bExITE4VatWoJdevWValjJicnC5cuXVLatmrVKilf05clP378KL3rnj9/vtproq4MJfal8fb2FmJiYpQ+S0xMVLqGeYEu5QNDf8PatpHt2bNHkMvlQvPmzYXnz59L22NiYoTOnTurrQ9lJav6mKHlHHXljvTl+QULFkjtKAqFQpg8ebIgl8uFdu3aqfRrEPth6FJ3ySy+6fsuQtd6mkKhENq1ayfI5XLht99+U9rXpk2bpP1p81sTBN3axoz5vkWbZ4W+5Uld2iA1HZ8gqC97ZtVPSFPZetGiRYJcLhfWrl2r8pnY3/H7779X+7cZpT/Pb7/9Vm3bnKn2czt9+rQgl8uFcePGZZpuwoQJKtdz9OjRatsxM/L09FTp906aGXfJCVLSq1cvlC1bFkePHpVmrNEkMDAQYWFh8PHxwaBBg5RmPbK3t8fkyZORmpqK7du3G+34xBk19+3bp7T948ePOHbsmFIaIG0Evp2dncp+unfvDjc3N4SEhOD9+/dGO770jHl93r59CyBtCV51s0uJMxll/KdOyZIlMWHCBJUZPMWl1fv374/atWtL2y0tLTFjxgxYWVkhICBAaWUMd3d3JCUl4dq1a9K2kJAQVK9eHT4+Pnjx4gUiIiIApI3MvnTpEmxsbODs7JzlOWdkY2OD6dOnw9LSUtrWsmVLyOVyPHv2TOtlGNVJSEhASEiINIL2hx9+UBnd7+DgoHY2gyZNmqBNmzaIjIxEWFiY1t/5+vVr+Pv7o3z58pgzZ47SylE2NjaYPXs2LCwssGXLFj3PSj1/f38kJiaibdu20hKDQNrM0hMmTECZMmVw69YtXLlyRet9FihQAC1btoSFhYXS9pIlS0pL+onLuBpKnD0i/X3eqFEjlCpVCjdv3lRajhFIG00MAG5ubiqz3dvY2KBWrVoqaRs0aKByn5UsWVJppoHciH8Zffz4ETdv3sSIESMQGxuLcePGoWLFitLn4sxdLi4umDJlitK9U7p0acyaNQsAjP4by0yPHj1UZjdJz83NTVr2XDRs2DAAaTMZa0NcJlXTaOmdO3eqxMqVK1eqTdusWTO1o9fFJeonT56sNLNDmTJlMHHiRADAhg0bpO12dnaoUKGCNDsckBbXw8LC0KhRI9SuXVtpdjhxZrh69erpNduyMa6jJjExMdi3bx/mzZuHkiVL4rvvvlNJ06BBA5UZL8zMzDBixAiULVsWJ0+e1Ok7c+J+y43ngCbBwcEICwtDhQoVMGbMGKVZQXx8fNCyZUskJCRotRxqRunLE/r8tj7//HOVlQ4tLS0xdepUFChQQCVvxbiqbtUrV1dXafbL9CpVqoSxY8cq5XO/fv1QrFgxXL9+XeOyv9p4//49AgMDMWXKFBQqVAizZs1Sur47duxAdHQ0vvzyS5VZ3F1cXDB8+HAkJCSolEMzo8v5iN8priiXnvidHTt2lLbpE+fFPFE3e2iFChV0mj0vvalTpyqt9tagQQM4OzsjOjoaTZs2RbNmzaTPbGxspFlq0sc+Q8tGo0ePVprdpWTJkujduzcAw2OfqEWLFmjcuDF27NgBDw8P9O3bF4mJidKqQitWrJCWHhYJgiDFfqKsGBqnDTF48GC1zzmRpnLR8uXLAQALFy5UmtFdJpNh5MiRcHJywtGjR6X4k1779u3RsmVL6b/Nzc2l2WyMdd9qkhtlGk2yo45GlJeIsbF48eJaxUaxTCLWDY3N398fMTExaNKkCb7++muV9oO6detqnGU3KioK/fr1w40bNzB+/Hip/qgvQRDw7NkzLF26FHv37kXt2rVV6oJAWvtZxtk7bWxsMGXKFADGa7MR68ojRoxAlSpVpO1FihTBjBkzIJPJsHXrVpaNKNsYsz1k/fr1SEhIwPjx41XqtE2bNkXv3r3x/PlznD59WuVvNbW/67PPmJgYFC1aFC4uLkrpZTKZ0mrOxjJlyhQ4ODio/Td8+HCVY5g7dy6KFSuGxYsX486dO5gyZQrevHmDb7/9VuWYRWZmZpg2bZpSu4urqyv69u0LhUKBv//+W9puSJuQmZkZfvzxR6W2BxcXFzRt2hQfPnzArVu3pO261JWzo+0go6zaL4Cce/d1+PBhvHr1CnXr1lWaXRkABgwYgJo1a+LFixc4evSowd+VX5nqOxuxnufu7o7u3btL22UyGUaPHq20UoTI0Laffv36Kb3TKVy4MKZPnw6ZTIYdO3boXMY4c+YMUlJS0Lx5c53+DjDdfEtv2rRpSrNe29nZSXEt/XMzp981ie+Q0s+gHxwcDADSsyj9Z+L/T79SnSH5o+k5rovcbO8g0yS+04yNjZW2GdLmVrduXaWZ4tPH5rt37xr9d6ip3RDQ/b2SvvTp66KJo6MjfH19cfr0aTRs2BCdOnXCs2fPMHnyZBQsWBA7d+7E9evXMWPGDKVYkZiYaJRzIcopn3L/QE3lgcKFC+PLL79EcnIyQkNDpc/EdOn7ohgSF+RyOQYNGmTQOXz55ZeoW7eu9N+FChXCwIEDAagvDwQGBgKA2rJpSEgInj17hs8++0xaucHMzAwdOnQA8F8/qvS0bU+Ii4tDUlISKleurFLHLFCggNKqqikpKVi9ejWsra2xePFipbKkpaUlpk+fDltbW2zfvh0KhULDlVEmtuE6OTmp9PEpWLCg0jXMbwz5DevSRrZ161YAwKhRo5TqcSVKlDC4/VoTQ8o5mZU7gLR6zahRo6R2FJlMhi+//BIA8ODBA5V+DV5eXnB2dsbTp08N6ntqLNrW04KDg/HgwQPY2dnh22+/VdpH3759lX4z2siufiTGoG95Upc2yJzSs2dPmJmZwd/fX+UzcZs2Kz6lJ8bfjP1iAdPt5yaWS6pWraoxTUJCAo4fPw5zc3PpeQhoHl+QUdWqVZGUlITw8HCtjim/023NNdKJpaUlvvnmG8ycORPLli3D0qVLNaY9d+4cAKBVq1ZqPxeXKbt586bRjq9Vq1awtrbGpUuX8Pz5c5QvXx5AWuH1/fv3qFOnjtLDHEhbOiwwMBB3797Fu3fvkJKSAgCIjo6GIAiIjIxEzZo1jXaMopy8PpGRkdi9e7fKdnXLpDds2FBaAi098cGevjOoqFSpUmjUqBFOnDiBq1evSktPuru7Y8+ePdKygWIn9N69eytVouzt7aVO6J9//rleDZ01a9ZU2wm/SpUqCAsLQ3R0NCpVqqT1/nbv3q1yzSwtLbFmzRq1BRAgbWn6M2fO4ObNm4iJiUFycjIASA+viIgIaYnkrAQHByM5ORlNmjRRu+ypra2tdG6JiYlq0+gjs3y2tLREmzZtsGHDBly5ciXLZWkzunv3Ls6dO4dnz54hMTERgiAgPj4eAPD48WODjz0xMRHHjh1TqnwCaRXF9u3bY8OGDdi7dy/Gjh0rfebk5AQzMzPs2rULNWrUQKtWrTQO5hBf9qxZswalS5fG559/rrZDOZA78Q9Iu58y/sbEF+RdunRRe4wtW7ZUO9jP2dkZ1tbWRj/GzGT18qtRo0Yq20qUKIHixYvj5cuXRjmGq1evqtz7Hh4eapc7VHe8z549w7Nnz1CyZElpicj0vL29UbRoUURERCA6OlqqTLm7u2Pv3r24du0aPD09cenSJQiCAA8PD5QqVQohISGIiIiAvb292kYlXRj7Ok6ZMkXqzCWqWLEitmzZonEZyjdv3uDkyZP4559/EBsbKzXKpKSk4O3bt3j79i2KFy+u1fdn1/2W288BTcQ43aZNG5UXtADQuXNnHDt2LNde7kVFReHkyZN4+PAh4uLiIAgCAMDCwkIl1tesWRPh4eH43//+h+HDh6NWrVpq41F6Hh4eSi9+gbQ4X6lSJdy+fRtv375FmTJltD7eZcuWYdmyZUrbihUrhm3btqnk1fnz5wFk/Vu7ceOG1t+vy/m4u7ujXLlyuHjxIl6/fi119hQHp1tbWysdmz5xXizzLl68GObm5mjYsKHayrsuLCws1MYrOzs73LlzR21MEht9o6OjpW2Glo3UfY/YWTT99xhq+fLl2LNnD27evIlixYqhS5cuqF69Op48eYI1a9bg66+/RuXKlZGYmIiff/4Z+/btw4cPH1CjRg1Mnz4dDRo0MNqxEBlTVuU0dZ+/fv0a9+7dQ5UqVZQGuItkMhnc3Nxw9+5d3L59W2lZcwBqy1LifWussl96uV2m0SQ762hE+Vlqamq27DcoKAgApMHB2oqIiMCUKVPw/PlzzJo1S+cXL+ml73goatq0Kf744w+1dQggrV3m9OnTiIyMREJCAgRBkMryxmizSU5Olib1URfPHB0d4eDggHv37uHu3buoU6eOwd9JlJEx20Oyqh/Wr18fGzduxI0bN1TSaGp/12efNWvWxJUrVzB16lQMHDgw00HWxuDm5qbyfkWkbiKucuXK4ccff8SYMWPQv39/xMXFoV69emrb2UROTk5KEy6IOnTogFWrVim1dxjSJlShQgW136OunqhLXTk72g4A3dovRDnx7iuzsiqQ9iL89u3buHz5ssogJtKOqb6zEY9bXWcpCwsL+Pj4YP369UrbDW37UfddNWrUgKOjI+7evYs7d+7o1Knv5MmTMDMzU5psRlummm8iCwsLtYM/1cXInH7XpK6TrjhhZIsWLWBpaYng4GD4+voqTRiZPt4Zkj+anuO6yOn2DjJ9Yt1MZGibm9iXI730sfnKlStKnbANlVW7oi7vlfSlT1+XzMycORNeXl4ICQmBlZUV2rVrB1dXV8TGxmLRokXo1KkT6tevD4VCgd9++w2bN2/G+/fvUbFiRUyYMCHTzsREn4pPuX+gOBg3JCQE3bp1g0KhkJ7b4nv84OBgNGzYEO/fv8fdu3dRo0YNpY74hsQFb29vlYkTdJVZeUDde8uTJ0+iaNGiauOz2PE4Y52rc+fOWLt2Lfbv349x48YpHbO27QmlSpWSBnUuWLAAvXr1UjtBBADcuXMHb968QaNGjVQmPAMAKysr1KxZE6dOncLjx4/V1skzqlatGqytrXH69GmsXr0aHTt21Pi+Jr8x5DesbRtZcnIybt68CZlMhjZt2qj8TcOGDVG8eHFpYi1jMLSck1W5w8PDQ6WNXPxNZ9WvQde+p8amSz1N/H34+Pio7Yfbvn17XL9+Xevvzo5+JMakT3lSlzbInFKxYkU0adIEp0+fxtWrV+Hm5gYgbZDK9evXUatWLZ0XQ6hZs2amcdMU+7mJg8iKFSumMU1AQAASEhLQpEkTpWdSkyZNUKJECVy7dk3qh6mOuG91gwNJFQftZDNfX1+sWrUKAQEBuHv3rjRKO6OnT58CACZMmIAJEyZo3J8xZ7a0trZGy5YtsW/fPuzfv196+aOpgBoUFIRx48ZlenOJDZ3GZszrI3YCevfuHRQKhUqjaOfOndG5c2fpv11cXDTORC8OdMpILJSlX6kjPXF7VFSUtE0sKIgNp2IndE9PT9SpU0ep4dTQTujqZuUC0mbSAqDzzPuVK1eWKo5v377F5cuX8f79e0yaNAn+/v4qD7P79+9j2LBhUr6qo8tvSdzP9u3bs5xt4t27d0YbtKNPPmclKSkJU6ZMwYEDBzSmMcZ9dvz4ccTHx6Nhw4Yq+dOpUyds2LAB+/fvVxqxW7VqVfzvf//DokWLMH36dHz//ff47LPP4OXlha5du8LR0VHah5eXFwYMGID169dj3LhxKFCgAJydndGwYUP06NFDqWKaG/EPSJu1TKyQvH//HteuXcOrV68wa9YsODo6Kp2PeIyLFy/G4sWLNe7TkFUrdKUp/ogyu8+1rQSKg7I0XfvZs2dj9uzZAIBr166hV69eGvel7njFe6hChQpq/0Ymk6FChQqIjY1FVFSUNGjHw8MDe/fulQY5ijPDeXp6Sh3zxUGO2Rkv9alMix02FAoFoqKicOnSJTx9+hSTJk3CmjVrVCqABw4cwPTp05GQkKBxn/Hx8Vp3cM2u+y23nwOaiL8xTY0BYpzW5+Ve+vJEamqqzoNo165di4ULF0qVuKyMGzcOYWFhCAwMRGBgIIoVKwY3Nze0aNECnTp1UlvJN/bz3tHREU5OThAEAa9fv0ZISAjevXuHCRMmYOvWrdJ+gf9+a3369Ml0n7r81nQ5HzMzM7Rv3x5r1qzBoUOH0L9/fwBpg9Pj4uLQoUMHpVlA9Inz3bp1w/nz53H48GEMHToUBQsWhIuLC5o0aYLu3bsrzdqirdKlS6v9LYnHqq6BQPws/bEZWjZSd631/d1kxsLCAr6+vvD19VXaPnv2bJQqVQpDhw4FACxYsAA7duzAt99+C7lcjhUrVmDYsGE4evSoTgPPKH8xNE4bQlPZRqSuXCTet48fP86yMU9d7FQXH8RB89o+a3SR22UaTbKjjkaUl+gaG8U2QE0TdhhKnLlQ08trTX788UekpKRgwoQJBg3YAdJexFlbWyM5ORmPHj3C7du3cebMGaxYsQIjRoxQSisIAubOnYt169apdAQTGaMe8/btWyQnJ6NEiRIqq5aKKlasiHv37jGeUbYxZnuIWM5p2rRppunUlXE0tX/ps88ZM2bg22+/xc6dO7Fz506ULl0a7u7uaN26tcaX8obw9fVFt27ddPqbtm3b4uDBgwgICEChQoUwb968TI9LU7lTXXuHIW1CutTHdakrZ0fbAaBb+wWQc+++siqriu1X7ISuP1N9Z6PtcadnaNtPZt919+5dnX6HKSkpOHv2LFxdXdV2OMyKqeabSFN7nroYmdPvmuzs7FChQgVcu3YNHz9+xIcPHxAWFoY+ffqgYMGCqFOnjrR6t6YJIw3Jn6zeY2kjp9s7yPSJ5Qax/mtom5su5S1jyOy+0fW9kr6MHZdlMhnatWunMvjmt99+Q2JiorTywPr167F8+XJ8+eWX8PT0xNatWzF+/HhUrVpVYz8rok/Jp9o/sG7durC0tJT6Tdy7dw/v3r2Dp6cnKlWqhIoVKyr1U1MoFCp9K3K7PKDLe8vXr1/jxo0baNu2rUpn548fP+Lo0aOQyWQqgzecnJzw2Wef4Z9//pH6oYh0aU/45ZdfMG7cOKxatQqrVq1CxYoV4e7ujnbt2uHzzz+X0omrkJw/f16v55M6NjY2mDVrFqZPn4758+dj/vz5qFKlCjw9PdG5c+d8PZGZIb9hbdvIxDbdkiVLahygUb58eZV2tcmTJ6uka9mypdJqk5oYWs7J6v5UVxYX772s+jXkZP85dXSpp2XVd03T70aT7OhHYiz6lidzukysrd69e+P06dPw9/eXBu3ou8oOkPk9Yar93MTVwzO2h6anabyAhYUF2rVrh82bN2Pfvn0YOXKk2r8X6+jpVzslzThoJ5uJo+l/+OEHLFmyBH/++afadOIMsxlHq2Vk7JfknTt3Vhq08/btW5w5c0a64UTx8fEYM2YM3r17h2+//Rbt27dHhQoVYGVlBZlMhvHjx+PAgQMaX1jrQt2yjsa8PpUqVULhwoURHx+PBw8eqB1prC19R8Gqm0XAzs4O5cuXlxpO03dCz9hwamgn9Kxm5tdVvXr1lFYiev/+PQYPHozQ0FDMmDEDK1askD4TBAFjxozB06dP0bt3b/Tp00fKE5lMhkWLFmHFihU6/ZbEtE5OTkoDLdTRNEtqdtBntoh169bhwIEDkMvl+N///oeaNWuiaNGisLCwwKNHj9SOxteHuKTro0eP1L4UlclkePr0qcrsQF999RXatm2L48eP4/z587hy5QrWrVuH9evXY8qUKdIymEDa7Nu9evXCiRMnEBQUhKtXr+LGjRtYs2YNFi5cCB8fHwC5F/+qVaum9LtNSkrCuHHjEBAQgIkTJ2LPnj3SvSIeY7169XJsmcqslrjNKv4Y4z4XK3V3796FIAgGzYBizHiZcZBjSEgIatSogVKlSsHGxkYa5NijRw9cunQJhQsX1nsmTGPHy4wdNh48eIB+/fohKCgI69atw9dffy199vTpU6mCPnXqVDRr1gxly5aVXrD27t0boaGhOsXL7Lrfcvs5oC9DftN2dnawsbFBXFwc/vnnnyyfP+ldu3YNv/zyC4oUKYJZs2bBw8MDtra20ioyjRs3VpkVqHz58ti5cycuXryIU6dOISQkRBrAs3r1amzdulUl34z9+23ZsqVSJSwqKgp+fn4ICwvDwoULMWPGDOkz8bcmdoLURJtZgUS6nk+nTp2wZs0aHDhwQBq0s3//fumz9PSJ8+bm5vj1118xZMgQnDhxAhcvXsT169dx+fJlrFy5EqtXr5YaBrSV1Tlqew0MLRsZ+7eji9OnTyMwMBBLly6FlZUVEhISsHXrVnTu3FlajtrR0REtW7bE5s2blVYFJErPkDidFUPLaeo+F/dpa2urdta49NQ1jOb0fZvbZRp9GTqjH5GpS98mFhYWlmWnl9u3bwOATqtRZBUjjaFt27Y4cOAA1q9fj+bNm6N69ep672vixIlKLz8OHTqEcePG4ffff0eTJk1Qu3Ztpc/Wrl2L8uXLY8qUKahTpw5KliwJCwsLJCUlwcXFxaDz0gXjGWU3Y5YtxLjQtWvXTNOlv99EmspV+uzT0dERhw4dwtmzZ3H69GmEhITg8OHDOHz4MOrWrYsNGzaorO6a016+fCnNkvjhwweEh4cbbVZSQ9qEdPk96FJXzo62A0C39oucfPdFue9Tfmejq0/pvdilS5cQGxsLb2/vbNn/p55vusTI3HjX5O7ujr179+LatWuIjY2FIAjS+2UPDw+EhIQgIiJCet8izsavrczyxxizSedmOyWZnri4ODx58gQApHqioW1uOU3TfaPPe6XsYoz66L1797Blyxb873//kzqurlmzBh4eHpg6dSqAtPfBTZs2xZo1a7BgwQKDv5Mou32q/QOtrKzg6uqKy5cv499//1Xpb+bh4YEDBw7gw4cPn2x5QJe4ExgYCIVCobZseuLECbx//x4WFhYYN26cyufioIa9e/cqDdrRpT3By8sLAQEBCAwMxNmzZxESEoI9e/Zgz5498PHxwZIlSwD8V563t7fP8n2yLpOddejQAQ0bNsSJEydw7tw5XLp0Cdu2bcO2bdswcOBAtQNEKPPfWHaXR3fv3q2yrWLFiloN2jG0nGNIv7NPoZye2buI3Dw+Y/YjMeb7lk+pPGksn3/+OcqXL4/Dhw/ju+++g4WFBfbt2wdra2utVoTMSNM9Ycr93IoUKQJA84Cily9fIigoCEBaW8qWLVuUPhcnOcps0E5cXBwAoGjRojodW37FQTs5oEePHli1ahVOnjyJW7duqU0jjsr19fWVOrLnBC8vL9ja2iIsLAz37t1DaGgokpOT0bx5c6UKwOXLl/H27Vv4+Phg1KhRKvsRGz+0ITYOa5phV5xlMz1jXh9zc3M0btwYR48excGDBw0atKNJmTJl8O+//+LZs2eoUaOGyufiiMuMI5Ld3d2xb98+XLt2TeqELi45KjacPn782OBO6NmtSJEimD9/Ptq1a4dTp07h0qVLUqXu4cOHePjwIWrVqoUff/xR5W91+S2JxOtYr149TJ8+3bCD10GZMmXw6NEjPHv2TG0HFk35nJmAgAAAwKJFi1T2qc+1Uef169e4cOECgLT7Td09J9q7d6/KkrHly5dH//790b9/f6SkpODgwYOYOnUq5s+fjy5duigtp1etWjVUq1YNgwcPxsePH7Fp0ybMmzcPP/zwg3Qv51b8y8jS0hJz5szB1atXcf/+fezbtw9dunRROsaWLVviq6++Mtp3WlhYaCwUvXjxwmjfoy9nZ2eULl0ar169QlBQEBo2bGjU/YurIzx79kxjGvGz9PdR+kGOUVFR0sxwAJQGOYozwzVt2jRHZ9fXRY0aNTBt2jSMHz8eK1asQM+ePaUC8+nTp5GcnIyvvvpKaUCcSJ+YkFP3W04/BzQRf2OaZjoQZ7DRZ6UOMzMzNGnSBIcPH8aBAwd06gwuxvqxY8eqdDBKTEzEq1ev1P5dgQIF0LhxY6nB5enTp5g6dSouXryIVatWSbOR5ZSyZctizpw56NOnj9TQJ86SXq5cOTx69AhDhgxBrVq1cvS4RI6OjpDL5bh27RqePHmCokWL4vTp0yhZsqTKMtaGxHlnZ2c4Oztj5MiRiIuLw9KlS7Fu3Tr8/PPP2LFjh9HORxe5VTYyVFJSEmbPno1GjRqhdevWAIDIyEgkJycr/Y7s7OxQsmRJhIeH59ahkgkwJE6LddacLKeJcahEiRJKA2FNRU6XaTTJjjoaUV6Svk3swIEDmQ7aSU5OxpEjRwBAaRZIfdr1NClfvjwePnyIJ0+eZDkTYHq+vr5wc3PDjz/+iC+//BIbN25E1apVtf77zLRr1w4XL17Etm3bsHDhQmzYsEH6TCzH//DDD2jWrJnS3xkzlhUvXhwWFhZ48+YNEhIS1HZkZzwjU1KuXDlERkZi0qRJRut0pO8+CxYsqDRb6T///IPx48cjNDQU/v7+6Nu3r1GOTx+CIGDKlCl48+YNOnTogMOHD2Pq1KnYv3+/9I4gI01tamKMSN/ekdNtsNrUlXOq7SCz9gtjvvvKSlbtVOryjXRjqu9ssvptqLvXDW37efr0qdryl/hduvwOAwMDAQDNmzfX+TjE7zLFfNNHdr1ryow4aEdcdQz4b2I0sbNuSEiI1Ek3fQdVgPVsMi2HDx+GIAioUqWK9Js0tM1NU3lLn3hpCH3fK+lD374uupg1axaqVq0qTbgWFxeH6OhopQnXbGxsUK1aNb4HIJPyqfYPdHd3x+XLlxESEoLg4GDY2NhI/c08PDywe/duhIaGZloeyO64YCyBgYEoUKCAUnumSFxJIDk5GVevXtW4j6NHj+L7779X6rytS3uCjY0NOnbsKK3mc+3aNYwePRpHjx7F6dOn8fnnn0vXKuNkw8ZQsmRJ+Pr6wtfXF4Ig4OzZsxg7dizWrl2L7t276zRBU16RE7/h9G26Hz9+VNv5X13b+f379/X+TlN/t5gVY76LyExWfdcy69OWGW3axnLqHAHDypO6tEHmJHNzc/j6+mLJkiXYt28fbGxs8O7dO/j6+kqrvxiDKfdzE9uVxfaAjA4cOIDU1FQA/03kp05kZCSuXr2qdsCZuG9NbdikLPeHPOYDFhYWGDp0KABg6dKlatOIHQfF4KjtfoG0Zcf1ZW5ujg4dOgCAtOIOkLYCT3ri0lXqlvyLiIjAnTt3tP5OcaaMR48eqXz29u1btfvS5/pkZuDAgQCADRs24OHDh0bZZ3riIAd1y67HxMTg3LlzkMlkKkFMbBwNCAhAWFiYUkVI/GzTpk148+YN6tWrp9IJ3Ri/CWOxs7ND7969AUBpBgkxSKv7Lb17904aTJJRZufWoEEDmJubIzAwMEeXQs8sn5OSkqTOLemXGM0qjzK71w4fPmzYAf+/AwcOICUlBT4+Prh//77afydOnAAAHDlyJNMlKwsUKIDOnTvDxcUFycnJiIiI0Ji2YMGC+Prrr2Fra4uYmBi8fv0aQO7FP3WKFCmCIUOGAABWrFghjVjXNwZZWFhkeoy2trZ4+/at2mVINd0LOalAgQJSx8o5c+YgMTHRqPuvUKECKlSogJiYGGnUdnqnTp3Cu3fvYG9vr7I8qLu7O5KSkrBq1SoIgqASL1+8eCEtealuVTLxNyQWPHNT+/bt4eTkhHfv3mHz5s3S9sziwaVLl9RWmLK6N4z9PM1MTj4HNBHj9JEjR9Tmtdgwl3FworYGDhwImUyGjRs3ZvnSIH3Dn5i36hp9jhw5ovXsCxUrVsTgwYMBpDUM5gY3Nze0aNECKSkpWLlypbRdHOSXE7+1zIiNofv378fRo0eRnJyMdu3aoUAB5bkLjHVv2NjYYPz48ZDJZEp5ktNltJwsGxkznq5ZswbPnj3DtGnTVD7L+AxKTEz8JGbwoU+bvnG6RIkSKFCgAJ4+fapy3yYnJ0svroypXLlyqFatGh48eKC2rmxM2VUOyskyjSb61NGI8psBAwYASGtfyizerFy5Ei9fvkSVKlWUZqbUp11PEy8vLwDAtm3btP4b0RdffIEZM2YgOjoafn5+mbZH6GrEiBEoWLAggoOD1ZbjdWmz0SeeWVhYoE6dOgCAgwcPqnwuTr5kbW2d5WpJRDkhq9+5WD88fvy40b7TWPv87LPPpI416upwOdlutHHjRpw7dw5ubm6YN28ehg4dilevXkkzjatz9+5dPH78WGX7oUOHACiXeXKyTSgjTXXlnGw70NR+oe+7r6zafdURy6rqYjtgeDsVme47G/F41O0vJSUFx44dU9luaNuPuu8KDw/H3bt3VcoYWcXEwMBAVKpUSe9JEk013/SRXe+aMiO+OxEH5nz22WdSR5o6derA0tISFy9e1DhhZHbVsz+ldzSUN7x+/Rq//fYbAMDPz0/abmibW1axWZfYZAh93itlR/taZn1dtLVv3z5cvnwZ06ZNU3lXk/E9wIcPH7jSLJmUT7V/oFgeuHjxIq5cuYL69etL/c3EvhQnTpzA3bt3Ub16dZQqVUrp77MrLhg7bn78+BEXLlyAm5ubymz/4nFaWFggJCREY18pDw8PxMXFSX2mNNHUnqBOnTp1pH6YYWFhAABXV1cUKVIEISEhePv2rdbnqGsZSiaToWnTptIERLnVpyC3ZfezDUjLGxcXFwiCoLYOFxQUpFNep98voD7Pc/LdYm4w5ruIzIjluWPHjqld2UZsZzOEprYxY56jtvVkffop6dIGaSzaPiN8fX1RoEAB+Pv7S/0Ee/bsadRjMeV+buLEpppihLi/FStWaHw2iivs7N27V+0+Hj58CEtLS2m1U8oceznlkK5du6JSpUo4deqU2hGQrVu3Ro0aNbB//378/vvvKp3kBUHAlStXcOXKFWlbiRIlYGFhgSdPnhjUoCUWDHfu3ImrV6+iaNGiKrMhValSBUBapUFc8gpIC+bfffedTg3CdnZ2qFChAsLCwpReqiUkJGDGjBnSclnp6XN9MlO3bl189dVXSEhIQP/+/TW+3Ltx44Zey8z17dsXZmZm2LhxI27evCltT0pKwqxZs5CYmIjWrVujfPnySn8nVpS2b9+utDw58F/D6fbt2wGoX45UHEH5qRTEhgwZAisrK5w/fx43btwAkLa0p5mZGS5evKj0MP/48SO+//57jQXUzM6tbNmy6N69O54+fYrx48er7fQVERGBo0ePGn5S6fTo0QNWVlY4dOgQTp06JW1XKBRYvHgxoqKiULNmTaWCSVZ5JN5rGZeaO3LkiMYHn67E/YgD9tSpVKkS6tati9jYWGmWtIsXL+LChQsq98STJ08QHh4OmUwmFeyOHz+Oa9euqez31q1beP36NaytraWZt3Mz/qnTu3dv2Nra4uHDh9Jvpnbt2mjUqBGuXr2KH3/8UW2cunfvHs6cOaO0rUyZMnj9+rVU8M1IvI8zLo28atUqreNZdhs4cCDq1q2LsLAw+Pn54e7duyppFAoFrl+/rtf++/XrByBtUFD650t0dDTmzZsHQLlxXSTGx+3bt0MmkynFy/Sfpf/v9D6leCmTyTBixAgAwPr16/HhwwcA/8WDffv2Kc2qEBUVhe+//17tvrK6N4z9PM1KTj0HNPH09IRcLsfTp0+xZMkSpUpmQEAAAgICYG1tje7du+t+ckiLDYMGDUJiYiK+/PJLnD59WiXN+/fvsWTJEqXfsZi3O3bsUCpDPXjwAAsWLFD7XevWrVO7FK34nRnLFDlp5MiRkMlk2L17N6KiogCkxdJSpUphzZo12LZtm8qzIyUlBWfPnpUaJrNLhw4dIJPJcODAAWlwujiQJz194vyePXvUHv+ZM2cgCIJShT07n1vq5GTZyFjx9NmzZ1ixYgW+/PJLVKtWTdpub28PS0tLHD58WLpfjh8/joSEBLUzIRGlp2+ctrS0RJ06dfD27VulwScpKSmYO3euNIONsQ0fPhwKhQKjRo1SW+Z68+aNVL4xhHjfGnsCi5ws02iiTx2NKL9xc3PDl19+icTERAwcOFCl7J+SkoIVK1Zg6dKlKFiwIBYvXqw0aYw+7Xqa+Pr6okSJEjhz5gzWrVun8lLo2rVr0oQf6vTt2xffffcdXr58CT8/P0RGRmr93ZkpU6aMNAHB8uXLpe1iPNu2bZvSsV6+fBlr1qzRuC9A97KSWFdetmyZ0ixtcXFxmDVrFgRBQO/evdXO2EiU07L6nX/11VewsrLC3Llz1XZaEDv86rKaoa77/PDhAzZs2KDSRqdQKHD27FkAyvXq7CovaSK2BxQuXBjz5s2Dubk5hg8fDldXVwQGBqq0FYsUCgVmzZollbuAtPbXTZs2QSaTSStTAznXJqRLXTmn2w7UtV/o++4rq3Zfddq2bYvSpUvjypUrKgNWN2zYgFu3bqFs2bK5uhq9qTPVdzZt2rRB8eLFERISgt27d0vbBUHA0qVLNa60Y0jbz6ZNm5Q6/3z48AE//fQTBEFA9+7dYWVlJX2W2TV68OABIiMjlQZ568pU800f2fWuKTOVK1dGuXLlEBoairCwMKX3JQULFkSdOnUQEBCAN2/ewM3NTWXCyOyqZ39K72jItAmCgNOnT8PX1xfR0dFo0KABevXqpZTGkDa3K1euSDOhi8TY7ODgoNRZLjt/1/q8V9L3ePTt66KNuLg4zJs3D23btpUm8gDSOrKWK1cOJ0+elGLjnTt3EB4eni9XhCDT9in2D6xbty4sLCxw5MgRvHv3Tqk8UKlSJVSsWBH+/v5QKBRq+6JlV1wwdty8ePEiEhIS0KJFC5XPDh06hOTkZDRu3BjFihXTuI/0E58DurUnPHv2DLt27VKqowNp/SCCg4OV0lpaWmLQoEGIj4/HyJEj1a7SEBUVhT179ihty+ya3blzB8eOHVP5Tb19+1bqz5ObfQpyU3Y+29IT25SXLFkitTsAaXkwf/58vfaZ1X2SU+8Wc4Mx30VkxtPTE9WqVUNkZCT++OMPpc+2bt2K0NBQnfanS9uYMc8xq2eFPuVJkS5tkMai7TOiTJkyaN68Oe7cuYOQkBA4ODjA1dXVqMdiyv3c6tatC3Nzc6XYJwoLC8Pdu3dRvHhxaVCxOu3btwegfvL/yMhIvH37Fq6urnxfpaUCWSchY7CwsMCwYcPw3XffqV2poECBAvj999/x9ddfY8mSJdi8eTMcHBxQsmRJvH37Fnfv3sXr168xZcoUqdHL0tISjRs3RmBgIDp37gxnZ2dYWFjAzc1Np86nTk5OkMvl0sOiTZs2sLS0VErj4uKCRo0a4fz58/Dx8VFaLrtEiRJo0aJFlqPM0/v222/x3XffYdSoUahfvz6sra1x8+ZN2NjYqN2XPtcnKxMnToSlpSVWrlyJb7/9Fra2tqhVqxYKFy6Mt2/fIjIyEpGRkZDJZJkOblDH1dUVo0ePxuLFi9G7d294eHigRIkSuHr1Kp4/f44qVapgxowZKn8nNpy+ePFCpRO62HCqaTlSIG1gT6lSpXD06FH0798flSpVgpmZGbp3727QaHB92draonfv3li3bh1WrFiB33//HaVKlUKPHj2wfft2dO7cGQ0aNEDBggVx5coVpKamolu3bti1a5fKvpo3b46QkBAMGDAAnp6eKFSoEEqUKIEJEyYAAL777js8ffoUR48exdmzZ+Ho6IgKFSogISEB4eHhiIiIQIsWLYz6wqtChQr48ccfMWXKFAwdOhRubm4oX748bt++jUePHqF06dIqhe6s8mjQoEE4e/YsFi5ciCNHjqBq1ap4/Pgxbt26ha+++gp//fWXQcccHh6O27dvw8bGRu1ysOm1b98eoaGh2Lt3L3x8fHDv3j3MmTMHJUuWRM2aNVG8eHG8efMGISEhSEpKQv/+/aVBO8HBwdiwYQPKli0LZ2dnFC5cGC9fvsSVK1ekyoIYZ3Iz/qljZWWFIUOGYPbs2Vi5ciXatm0LAJg/fz4GDRqEv//+GwcOHICjoyPKlCmDuLg43L9/H8+fP4efnx+aNm0q7at58+bYuHEjunbtirp166JgwYKoWrUqBg0aBAAYPHgwjh49ivXr1yMkJASVK1fG/fv38eLFC3zxxRf4+++/DToXY7CwsMDq1asxfvx4nDp1Cl26dEG1atVQvXp1WFpaIjo6Gg8ePEBMTAwKFSqEVq1a6bT/AQMG4OLFizhz5gxat26NBg0aQBAEBAUFIT4+Hi1btsQXX3yh8ndifPz48aPSzHDAf4McP378qHZmOADw9vbG77//jrlz5+L8+fMoUaIEAGDChAnS/89JLVu2RM2aNXH79m1s374dX375JZo3b47PPvsMt27dQuvWreHm5iY16Dg6OqJu3boqlcOs7o3seJ5mJiefA+rIZDIsWLAAfn5+WL58OQICAuDk5IRnz57h6tWrKFCgAGbPnm3QUq3jx4+Hubk5Vq5ciSFDhqBixYpwcnKClZUVXrx4gevXryM5OVmqAANAt27dsHbtWgQGBqJNmzZwcXHBu3fvcOnSJbRo0QI3b95UWep02bJlmDt3LhwdHWFvbw9BEHDv3j08fvwYxYsXx1dffaX3ORjKyckJLVu2REBAANasWYOpU6eiaNGi+OOPPzB06FDMmDEDf/75Jz777DMULVoUr169wp07dxAbG4vff/9d71k4tVGhQgXUr18fly5dQnh4OCpXrizNWp6RrnH+2LFjmDRpEipXrgy5XA4rKyv8+++/uH79OszMzDBmzBhp39n53NIkp8pGzZs3x+7duzF+/Hg0atRIGpQ7e/Zsnfbzyy+/oGjRohg+fLjS9kKFCqFfv37466+/0KVLF9jb2+PcuXOwsbFRWmqeSBN94jSQVmf9+uuv8fPPP+Pw4cMoXbo0bt++jQ8fPqBr165KHamMpWPHjnjw4AGWL1+Obt26wcnJCXZ2dhAEAU+ePMH9+/dhbW1t8OxAjRo1QsGCBbF+/Xr8888/KFOmDGQyGb7++mulQXP6yKkyjSb61NGI8qPJkydDoVBg48aN+OKLL+Dg4IDq1asjMTER165dQ0xMDEqVKoXZs2fD2dlZ5e91bdfTpHjx4vjtt98wbNgwzJkzBxs3boSLiwsSExPx8OFDREREYM+ePSqze6bn5+cHhUKBOXPmwM/PDxs3boSdnZ3e10Y0ePBgbNu2DadPn8bdu3fh5OSE/v37Y/fu3fj777+llz9RUVG4cuUKBg4cqLbNRt+2ujZt2qBXr17Ytm0bOnTogAYNGsDKygohISGIiYlBnTp1MGrUKIPPk8gYsvqd29vbY+HChZgwYQJGjhwJe3t7VKtWDdbW1oiKisKdO3eQkJCAPXv2qJ2tUB1d95mcnIzZs2dj3rx5qFmzJipWrIjk5GTcvHkTz58/R8WKFZXKWMYoL/n7+2e6QuOoUaNQoUIFJCUlYcKECfj48SNmzpwpxbACBQpg/vz56Nq1K+bOnSt1IEjP29sb9+7dQ6tWrVC/fn28f/8ewcHBSE5OxrBhw+Di4iKlzak2IV3qyjnddqCu/ULfd19ZtfuqY21tjQULFkjnu23bNlStWhUPHz7EnTt3YG1tjUWLFvEFtwFM8Z0NkNZRefbs2Rg1ahQmT56MLVu2wM7ODvfu3UNERAR69uyptpOVIW0/nTp1Qs+ePeHp6YkiRYrg8uXLiI6OxmeffYbRo0crpc2sLf3kyZMAoDIZpC5MNd/0lR3vmrLi7u4uTWiUcZIzDw8P6XmlbgK07KpnG6tNkfKXK1euYPLkyQDSVsN++/Ytbt++jTdv3gBIm6x2xowZKqu3GNLm1qdPH0ybNg3btm2T3uP+888/sLGxwS+//KKUNjv7aujzXqlSpUpwcHDArVu30KNHD3z22WcwMzND8+bN1XZoF+nb10Ubv//+O+Lj46V8TG/IkCGYOXMmOnXqBGdnZ1y8eBFmZmZaxzqiT8Wn2D/QysoKLi4u0orS6soD4jsPdX3Rsisu6PP+PzNi3U3dgHJtJjcGAB8fH8yaNQtnz55FTEyM1J9Am/aEd+/eYcqUKZg5cyZq1aqFsmXL4sOHDwgNDUVMTAxq1aqF1q1bS981ZMgQPHz4EHv37kXbtm3h7OyMSpUqITk5GY8ePcKDBw/g4OCALl26KF0zTWWoZ8+eYeTIkShSpAhq1aqF0qVL4/3797h06RLi4+Ph7e2NunXr6nVtP2WnTp3K9L3ZsmXLsvXZll6nTp2kTvVt2rSBl5cXzM3NERwcDDs7O9SpUwfXrl2TVt/QRlZ9m3Lq3WJuMda7iMyYmZnhl19+wYABA7B06VIcPXoUcrkcERERuHXrls7993RpGzPmOWb1rNCnPCnSpQ3SWHQpW/fu3Vua2CnjAH5jMOV+bjY2NqhXrx5CQkLw4sULpfZ38dno4+OTaVyqWrWq9P7/zJkzaNmypfSZOCg1q37I9B+utJODunTpgsqVK2v8vEqVKtizZw/GjBmDcuXK4dq1awgICMCjR4/g5OSEGTNmoFOnTkp/M3v2bHTu3Blv377FgQMHsGPHDly6dEnnY0u/34zfIRJfnpQsWRJnzpzB7du30a5dO2zbtk1lWcms9OjRA3PmzEH16tVx9epV3Lx5E97e3ti6davGfelzfTIjk8kwduxYHDhwAH5+fihRogQuX76MI0eO4NatWyhVqhQGDRqEAwcOYOHChTqdHwAMHToUK1asgLu7O27evIljx45JI+W3b9+O0qVLq/07cdaCGjVqKHVCB/6rOFlbW6vthF6wYEGsWLECjRo1wt27d7F7927s2LFD7fJ0OWXw4MEoVKgQTpw4IS3v98MPP2Dy5MmoVKkSgoKCcOXKFXh5eWHnzp2oUKGC2v30798fw4YNg7W1NY4dO4YdO3YoLT9oZWWFVatWYe7cuXB1dZVWSbl16xZKliyJkSNH4n//+5/Rz69Lly7YvHkzmjVrhvDwcBw9ehQfP35Enz59sGvXLpVl37LKI3d3d/z9999o0KAB/v33XwQGBsLCwgJLly41SsdU8WHbqlWrLF/+tW3bFubm5jhz5gzevHkDb29vDBs2DFWqVMG9e/dw5MgR/PPPP6hXrx6WLl2K7777Tvrbbt264auvvkKZMmVw48YNHDt2DE+fPkXTpk2xbt06DBw4UOm7cjP+qdOrVy+ULVsWd+7ckWZkL1WqFLZu3Ypp06ahevXquHv3Lo4ePYr79+/Dzs4OEydOxNdff620n3HjxqFfv35ITU3F4cOHsWPHDqUZ3j/77DOsX78eHh4eePz4Mc6fP4/KlStj27Zt2VKg1ZeNjQ1WrFiBv/76C507d0ZycjLOnTuHY8eO4dGjR3B2dsakSZNw4sQJtaviZMbc3Bx//vknvvvuO9jZ2eHcuXM4f/48qlatihkzZmDJkiUwM1Mtrtjb20sFyYyNSuIgRyBtFumMjfMAUKtWLcyfPx81atTA+fPnsWPHDuzYsQPx8fE6Hb8xiTPT//XXX0hKSoKlpSU2b96MPn36wNLSEoGBgQgPD0e/fv2wdu1ajQXmrO4NYz9Ps5JTzwFNHBwcsHv3bvTs2RMJCQk4evQoHj16hJYtW2LLli1o166dQecnlif27duHvn37wsrKCkFBQTh69CgiIyPRuHFjzJ8/X2mp5RIlSmDHjh3o0KEDkpOTcfLkSURFRWHUqFFYtGiR2u+ZNm0a2rVrhw8fPuDMmTM4e/YsChQogIEDB2Lfvn0qnc1z2ogRIyCTybB9+3ZpZto6depg//79GDRoEGxsbHDp0iWcOHECz549g7u7O3755RelmdSyS/qVddStsiPSNc4PHDgQffv2ReHChXH58mUEBATg9evXaNeuHbZv3y4N+hRl53NLnZwqG7Vu3RpTpkxBuXLlEBgYKMVTXVy4cAFHjx7FpEmTULhwYZXPx44di6+++gpv377FmTNn4OzsjDVr1mTagZdIpE+cBoCGDRvizz//hIuLC27fvo1Lly6hdu3a2LFjBypWrJhtxzt27Fhs2rQJrVu3RnR0NE6cOIHg4GCkpqaiT58+Kis06qNs2bL4448/ULt2bVy5cgU7d+7Ejh071K7opo+cKtNoomsdjSg/MjMzkzoddenSBXFxcTh+/DhOnjyJmJgY2NjYYPfu3RpnTNenXU8TT09P7N27F71794YgCDh+/DhCQ0NhY2ODUaNGaTUAZ8CAAZg0aRKeP3+OL7/80igrotna2kqzw4mr7VStWhU7duyAt7c33rx5g5MnTyIhIQEzZ87EpEmT1O7HkLa6mTNnYu7cuXByckJISAgCAwNRqlQpjB07FuvXr0ehQoUMPk8iY9Dmd96yZUvs27cPX3zxBWQyGS5cuIBTp07h9evX8Pb2xq+//qrzM1qXfVpbW2PGjBnw9vZGTEwMTp48iYsXL6Jo0aIYOXIkdu3apTSJizHKS1evXsXu3bs1/nv37h0A4Ndff8Xdu3fRpk0bpY44QFobzuTJk/HhwwdMmDBBZdWX4sWLY9u2bfDy8kJwcDBCQkJQvXp1zJkzR6UDgLi/7G4T0rWunNNtB+raL/R595VVu68mXl5eUptQVFQUjh49iujoaHTq1Ak7d+5Umq2f9GNq72xELVu2xIYNG+Dp6Yl//vkHp06dgq2tLTZu3KixY50hbT/Tpk3DuHHj8OzZM6kDUN++fbF582ap458os7b0kydPwsbGRu2M7Low1XzTR3a8a8qK2Pk244SRgPL7FXWddIHsqWcbo02R8p/IyEipLHX8+HHcv38fNWrUkPp0zJs3DzY2Nmr/Vt82t7Zt2+LPP/+Eubk5Tpw4gRcvXqBFixbYtm2byiQX2dlXQ5/3SkDaqkAtW7bEkydPsGfPHuzYsUNppTVN9O3rkpnw8HBs3LgRw4YNUztY/4svvsD48eOhUChw6tQplC9fHn/88QdX2iGT9Cn2DxSf+UWKFFGJX+nLA5rKddkRF/R9/6/JqVOnUL16ddjb2yttf/ToEW7cuIFChQplOdhcXG0gJSUFBw8e1Kk9wc7ODpMnT4aHhweePXuGgIAAXLlyBRUqVMCUKVOwadMmpUnUzczMMG/ePPzxxx9o1KgR/v33Xxw7dgxXrlyBpaWlNLFcepmVoWrXro0xY8agZs2aePTokdT/0cHBAT///DOWLl2q97X9lL158wbXr1/X+E9cFSI7fsMZyWQyLF68GOPHj0eZMmVw5swZXL9+HZ06dcL69evx5s0byGSyTFd7ykibvk058W4xtxjzXURmateuja1bt8Lb2xvPnz/HyZMnUaBAASxfvhxt2rTRaV+6to0Z8xwze1boW54EdG+DNAZdytb169eHhYUFrKysMu0TZAhT7ucmDtpL3x9CoVBI/y2upJMZMU3G1YsPHDgACwsLdOvWTadjys9kQvr1k4iIiIiIiIiIiIgo34mLi4Ofn5/UWXnRokWQyWS5fVhERJRBcHAw/Pz80LVrV5UZ3omIckpMTAwaNWoEHx8f/Prrr7l9OERERESUj926dQvdu3fHoEGDsmVCZyJDiQN/K1eujMOHD+f24RDlKQcOHMD48ePZVqpBUlISvL29UbJkSWkVXmN48eIFvL292S6kI660Q0RERERERERERJTP2djYYNWqVbC3t8ehQ4dUZnIkIiIiIhK9e/cOw4cPx8CBA3P7UIiIiIgon1MoFBgxYgS6d++e24dC+dy9e/dUVkp+9eoVJk+ejJSUFINXOCYiZcnJyVi1ahWAtJUbSZWlpSWGDx+OsLAwBAYGGm2/q1evhpmZGUaNGmW0feYHBXL7AIiIiIiIiIiIiIgo95UqVQpr1qzBnj17AABPnz5FxYoVc/egiIiIiOiTU7VqVYwcOTK3D4OIiIiICK6urnB1dc3twyDC/PnzcfPmTTg6OqJ06dKIjo7GrVu3kJCQABcXF3z11Ve5fYhEecKJEydw/Phx3Lx5E//88w9atmzJ50AmevXqhQ0bNmDZsmXw9vY2eH8vX77E9u3b4evri2rVqhnhCPMPDtohIiIiIiIiIiIiIgCAnZ0dO2ASEREREREREREREemgW7duAID79+8jNDQU5ubmqFKlCnx8fDBgwAAULFgwl4+QKG+4c+cOdu3ahWLFiqFDhw6YPn16bh/SJ61AgQI4evSo0fZXpkwZ3Lhxw2j7y09kgiAIuX0QRERERERERERERERERERERERERERERERERHmJWW4fABEREREREREREREREREREREREREREREREVFew0E7REREREREREREREREREREREREREREREREREbGQTtERERERERERERERERERERERERERERERERERlYgtw/AlAiCAIVC0CqtmZlM67RkWpi3ps/MTAaZTJbbh/HJY8zLH5h3pkvbvGPM044uMQ/gvWOqmG+mS5e8Y9zTDst6OYvX0DC8fpox5mmHMY9EzF/TxpinHca8/IF5Z7rYpmd8jHv5A/POtGmTf4x72mHMyx+Yd6aLZT3jYszLH5h3piu7Y96uXbswZcqUTNN0794dP//8s/TfUVFRWLx4Mc6ePYvY2FhUrlwZvr6+8PPzg5mZ6voGsbGxWLJkCQICAvD69WuUK1cOHTt2xNChQ1GwYEGV9B8/fsTy5cuxf/9+vHjxAqVKlUKrVq0watQoFC1aVOdzzIhxL39g3pkulvXIUDJBEHj3ayk1VYGYmPgs0xUoYIYSJQrjzZt4pKQocuDIKKcwb/OGkiULw9xc94XG8ltlgDEv72PemS5d8k7fmJffaBvzAN47por5Zrp0zTvGPe2wrJdzeA0Nw+uXOdZvtcOYRwDzNy9gzNMOY17ex7wzXTnVpse4px7vHdPFvDNt2uYf2/S0w5iX9zHvTBff3xofY17ex7wzXTkR8+7evYvjx4+r/Wz37t14+vQpFi9ejHbt2gFIq9f26NEDr169QuvWrWFnZ4cLFy7g9u3b6NatG+bMmaO0j7i4OPTp0wdhYWFo0qQJHB0dcePGDQQHB6Nhw4ZYvXo1zM3NpfSpqan4+uuvERQUBDc3N9SrVw/h4eE4efIk5HI5tmzZAhsbG53PMz3GvbyPeWe6WNYjYzBopZ381uhLRPmbk5MTRowYofYzsTLQuHFjaZumysCcOXNw//59tZWBvn37SpWBjh074saNG/jjjz9w7do1tZWBb775RqoMtGnTBuHh4di4cSOCg4ONUhkgIiIiyi9YvyWi/IT1WyLKTxjziCi/YdwjIiIiIiIiU+fk5AQnJyeV7e/evcPKlStRvHhxtGzZUto+f/58vHz5Ej/99BN8fX0BpNVHhw8fjl27dqFTp07w8vKS0q9atQphYWEYOnQoxo4dK23//vvvsXXrVuzatUvaD5D2LjkoKAidO3fG3LlzpVU0Vq5ciYULF2L16tUYM2aMsS8DERHlIQYN2mGjLxHlJ6wMEBEREeVdrN8SUX7C+i0R5SeMeUSU3zDuERERERERUV61f/9+JCUloWfPnrC0tASQ9h72yJEjqFKlilJ91NzcHGPHjsWpU6fg7+8v1W0FQcDOnTthY2ODYcOGKe1/9OjR2LlzJ3bs2KG0L39/f8hkMowbN06q1wLAwIEDsW7dOuzcuROjR49W+oyIiCg9g9ZfcnJywsiRI1X++fn5ITo6WmOj78yZM/Hbb79hwoQJ8Pf3R7NmzaQG2/TSN/quXr0aEyZMwIYNG9C7d29cuHABu3btUkqfvtH377//xoQJE/Dnn39i/PjxCAsLw+rVqw05XSIitcTKQIcOHbSuDABphXlRVpUBCwsL7NixQ2l7ZpWBUqVKYefOnRAEwejnS0RERJQXsX5LRMT6LRHlL4x5RJTfMO4RERERERGRqdu5cycAoHv37tK20NBQJCcnK004IXJ0dETp0qUREhIibXv06BGio6Ph5uYGKysrpfQlS5aEs7Mzbty4gY8fPwIAEhMTcfPmTVSrVg3lypVTSm9hYQFPT0+8fPkSjx8/NtZpEhFRHmTQoB1N2OhLRPkJKwNEREREeRfrt0SUn7B+S0T5CWMeEeU3jHtERERERERkyu7du4c7d+7A2dkZzs7O0vaIiAgAgL29vdq/s7e3R3R0NBISErROr1Ao8OTJEwBAZGQkFAoFKleurDG9mM5QBQqYZfnP3Dyt27e5edZp+e/T+se8M91/uuQdkSYFsmOnxmz0bdq0aZaNvgULFtSq0ffQoUN4/PgxqlataszTJaJ8zJDKwJUrV5CQkABra2ut0l+/fh1PnjxBjRo1dKoMGBLztClEpC+QkGlh3pku5h0RUc5h/ZaI8gvWb1nOzuuYv5QeYx7vCVPGvDNduZl3jHu8d0wZ8860Mf+IiIiIyFjESRDTv7cF0iZcBAAbGxu1fyduj4uLg7W1tZS+cOHCmaZ///69TvsX0+vLzEyGEiXUH5M6RYsWMuj7KPcw70wX844MYfRBO2z0ZcNTXsa8pYzycmWAFYH8g3lnuph3RETZi/Vb1oGMgdfQMLx+OYf12/+wnJ23MX8JYMxLj/eE6WLema7cyDvGvf/w3jFdzDvTxvwjIiIiIkMkJSVh//79sLS0RMeOHXP7cLKFQiEgNjYhy3Tm5mYoWrQQYmM/IDVVkQNHRsbCvDNduuRd0aKF+G6b1DL6oB02+v6HDU95F/OWgLxfGWBFIO9j3pkuVgSIiHIG67f/YR3IcLyGhuH1y16s36ZhHSlvY/6aPmPVbxnz0vCeMF3MO9OVW216jHtpeO+YLuadadM2//gug4iIiIgyc/z4cbx9+xbt2rVDsWLFlD5L/25WnYzvXsX/jY+PzzR9kSJFdNq/mN4QKSna13lSUxU6padPB/POdDHvyBBGHbTDRt80bDjMu5i3eYOxGn3zQ2WAFYH8gXlnuph3RETZh/XbNKwDGY7X0DC8fplj/VZ7rN+SiPlLjHnKeE+YLuad6crpvGPcU8Z7x3Qx70wb84+IiIiIDLFz504AQI8ePVQ+s7e3BwBERESo/duIiAjY2trC2tpa6/RmZmaws7MDAFSuXBlmZmaIjIzUmF5MR0REpIlRB+2w0VcZG57yLuYtAawMEBEREeVlrN8qYx3IcLyGhuH1y16s3xJRfsKYR0T5DeMeERERERERmbIXL17gwoULqFChAry8vFQ+r1OnDiwsLBAUFKTy2b179/Dq1Su0a9dO2la1alXY2tri6tWrSExMhJWVlfRZTEwM7ty5AxcXFxQsWBAAYGVlBRcXF9y4cQMvXrxAuXLlpPTJyckIDg6Gra0tqlSpYsSzJiKivMao6wuz0ZeI8gtjVAbc3d2lbRkrA+llVhl4+PAhXrx4oZSelQEiIiIiw7F+S0T5Beu3RJSfMOYRUX7DuEdERERERESmbteuXVAoFOjatSvMzFS7PBcpUgQ+Pj54/Pgx/P39pe2pqan49ddfAQC+vr7SdplMhu7duyMuLg5//vmn0r6WLFmC5ORkpfRA2jtjQRCwaNEiCIIgbV+7di1ev36N7t27QyaTGeN0iYgojzLaoB02+hJRfsLKABEREVHexfotEeUnrN8SUX7CmEdE+Q3jHhEREREREZkyQRCwe/duyGQydOvWTWO6iRMnokyZMpgxYwZGjx6NBQsWwNfXF4GBgejatSsaNmyolH7w4MGQy+VYvnw5Bg8ejIULF8LPzw9btmyBl5eXynd1794dXl5e2Lt3L7744gssXLgQw4cPx8KFCyGXyzF48OBsOX8iIso7ChhrR9o2+h44cAD+/v5Sg21Wjb7Lly/Hn3/+ibFjx0qfZdboe/36dSxatAhz586VGnjFRt+hQ4ey0ZeIDKZLZSAkJAQzZszAuXPnYGdnhwsXLuD27dsaKwMnT57E8uXLcefOHTg6OuL69esIDg7WWBk4dOgQ9u7diydPnqB+/foIDw/HiRMnWBkgIiIiMgDrt0SUX7B+S0T5CWMeEeU3jHtERERERERk6i5duoTIyEg0aNAAlSpV0piubNmy8Pf3x+LFi3HmzBmcOHECdnZ2mDx5Mvz8/FTS29jYYNOmTViyZAkCAgIQFBSEsmXLYtiwYRg2bBjMzc2V0pubm2P58uVYvnw59u/fj7Vr16JkyZLo168fRo8eDRsbG6OfOxER5S0yIf2URnoSBAGtW7fGkydPcPz4cY0Px6ioKPTo0QOvXr1C69atVRp9f/nlF6X0cXFx6NOnD8LCwtC0aVOVRt81a9YoPRxTU1Px9ddfIygoCG5ubiqNvlu2bDHo4ZiaqkBMTHyW6QoUMEOJEoXx5k08UlIUen8ffXqYt3lDyZKFYW6u/0JjISEh6N+/Pxo0aID169dnmvbFixdSZeD9+/ews7NDz5494efnp1K4B4B3795JlYGYmBiULVsWHTt2xLBhw6SZ19NLTEyUKgNRUVEoWbIkWrVqhdGjR6No0aJ6nyPAmJcfMO9Mly55Z2jMyy+0jXkA7x1TxXwzXbrmnaFxj/VbZbx3DMdraBhev8yxfqsdxjwCmL95AWOedhjz8j7mnenK6TY9xj1lvHdMF/POtGmbf3yXoR3GvLyPeWe6+P7W+Bjz8j7mnelizMsejHt5H/POdDHukTEYZdAOG32VMbDmXczbvIEPRe0w5uV9zDvTxYqA8XHQTt7HfDNdOT1oh/VbZbx3DMdraBhev8yxrKcdxjwCmL95AWOedhjz8j7mnelim172YNzL+5h3po2DdoyLMS/vY96ZLpb1jI8xL+9j3pkuxrzswbiX9zHvTBfjHhmDUQbt5Be6PhRjYz8gNdW4gVWhEKBQMMtyCx+aeQMfitrJ6xUBMzMZzMxkRt+vKcVpU807YkUgO3DQjn5MKZYy30xXTg/ayS9Yv805jD+G4fXLHGOedhjzCGA8yQsY87ST19v0KPvzzpTq+qaGbXrZg2W9vI/PLNPGQTvG9SmU9bKrrAAwngKMeaaMZT3j+xRiHmUv5p0yU6qPM+ZlD9Zv8z7GPdPFuEfGUCC3DyAvkslkUCgEFC1ayOj7Tk1V4O3bBD4YiYgMYGYmQ/Hi1tlSOGKcJqL8grGUKH9g/ZaI8hPGPCIiyu9Y16e8jGU9IiLDZWdZAWA8JSKi/Iv1cdIF67dERKaJg3aygTjqecHmK/g36r3R9lupbBFM6FsPZmYyPhSJiAxgZiaDubkZ4zQRkQEYS4nyB9ZviSg/YcwjIqL8jnV9ystY1iMiMlx2lRUAxlMiIsrfWB8nXbB+S0RkmjhoJxv9G/Ue4U/f5fZhEBGRBozTRESGYywlyh94rxNRfsKYR0RE+R2fhZSX8fdNRGQ4xlIiIqLswWcs6YK/FyIi05I9a9YSERERERERERERERERERERERERERERERER5WNcaYeIiIiIiIiIiIiIiIiIiIiITMrHjx+xcOFC3Lx5E0+ePMHbt29RvHhxVKtWDf369UOrVq0gk8mk9P3790dISIjafXXs2BELFixQ2R4VFYXFixfj7NmziI2NReXKleHr6ws/Pz+YmanOkxsbG4slS5YgICAAr1+/Rrly5dCxY0cMHToUBQsWNN7JE1G+w5hHRERERGS6OGiHiIiIiIiIiIiIiIiIiIiIiExKfHw8tm3bBldXV3h7e6NEiRKIiYlBYGAgRo4ciT59+uCHH35Q+bsRI0aobHNwcFDZFhUVhR49euDVq1do3bo17OzscOHCBcyZMwf379/HnDlzlNLHxcWhb9++CAsLQ5MmTdCxY0fcuHEDf/zxB65du4bVq1fD3NzcaOdPRPkLYx4RERERkenioB0iIiIiIiIiIiIiIiIiIiIiMinFixfHpUuXYGlpqbQ9Pj4ePXv2xJYtWzBw4EDY29srfT5y5Eit9j9//ny8fPkSP/30E3x9fQEAqampGD58OHbt2oVOnTrBy8tLSr9q1SqEhYVh6NChGDt2rLT9+++/x9atW7Fr1y5pP0REumLMIyIiIiIyXarrVhIRERERERERERERERERERERfcLMzMxUOq8DQOHChdG4cWMAQGRkpF77jouLw5EjR1ClShWlTufm5uZS53R/f39puyAI2LlzJ2xsbDBs2DClfY0ePRoWFhbYsWOHXsdCRAQw5hERERERmTKutENEREREREREREREREREREREecLHjx9x8eJFmJubo3r16iqf79u3D8+ePUPhwoXh6uqK2rVrq6QJDQ1FcnKy0qoSIkdHR5QuXRohISHStkePHiE6OhpNmzaFlZWVUvqSJUvC2dkZN27cwMePH1GwYEEjnCURURrGPCIiIiKiTx8H7RARERERERERERERERERERGRSfrw4QNWr14NQRDw+vVrnDlzBs+ePcO4ceNQoUIFlfT/+9//lP7bzc0NixcvRrly5aRtERERAAB7e3u132lvb48rV64gISEB1tbWWqW/fv06njx5gho1auh1ngBQoIBZlmnMzc2U/tdYjL2/3PqOT1l25R1lv5zMO8Y8ZbxvTBfz7j/ZfQ2yq0zAvCMiItIeB+0QERERERERERERERERERERkUn68OEDli1bJv23hYUFJk2ahIEDByqla9GiBYYMGQInJydYW1vj0aNHWLFiBY4ePYrBgwdj9+7dKFAgrRtNXFwcAMDGxkbtd4rb4+LiYG1tLaUvXLhwpunfv3+v93mamclQooT6/atTtGghvb8rt5jiMWcHXgfTlRN5x5inHu8b08W8y37ZdY2Zd0RERNrjoB0iIiIiIiIiIiIiIiIiIiIiMkklS5bE/fv3kZqaihcvXuDQoUNYvHgxrl27hl9//RVmZmmzwA8YMEDp72rWrIklS5ZgyJAhOH36NAICAtC2bdtcOAPtKBQCYmMTskxnbm6GokULITb2A1JTFUb7fnG/2cnYx2xqsivvKPvpkndFixYyaHUKxjxlvG9MF/PuP9n9jM2uMkFOxDwiIqK8goN2iIiIiIiIiIiIiIiIiIiIiMikmZubo2LFihg8eDDMzc0xd+5c7Ny5E76+vpn+XY8ePXD69Glcu3ZN6sCeflUJdTKuSiH+b3x8fKbpixQpouNZKUtJ0b7DbWqqQqf0nwJTPObswOtgunIy7xjzlPG+MV3Mu+yXXdeYeUdERKQ9DmElIiIiIiIiIiIiIiIiIiIiojyjYcOGAIDLly9nmbZEiRIAgA8fPkjb7O3tAQARERFq/yYiIgK2trawtrbWOr2ZmRns7Oy0PAMiIu0x5hERERERfdo4aIeIiIiIiIiIiIiIiIiIiIiI8oyXL18CSFuJIiu3bt0CAFSsWFHaVqdOHVhYWCAoKEgl/b179/Dq1Su4u7tL26pWrQpbW1tcvXoViYmJSuljYmJw584duLi4oGDBgnqdDxFRZhjziIiIiIg+bRy0Q0REREREREREREREREREREQmJTw8XGmlCNG7d+/w66+/AgCaNGkCAHjx4gViYmJU0t6/fx9//vknzM3N0bp1a2l7kSJF4OPjg8ePH8Pf31/anpqaKu3b19dX2i6TydC9e3fExcXhzz//VPqOJUuWIDk5WSk9EZGuGPOIiIiIiExXgdw+ACIiIiIiIiIiIiIiIiIiIiIiXRw6dAjr1q1DvXr1ULFiRVhbW+P58+c4deoU4uPj0a5dO7Rp0wZA2soSY8eOhbu7O+zs7FC4cGE8fvwYp0+fRmpqKiZPnoyqVasq7X/ixIkICQnBjBkzcO7cOdjZ2eHChQu4ffs2unbtioYNGyqlHzx4ME6ePInly5fjzp07cHR0xPXr1xEcHAwvLy9069Ytx64NEeU9jHlERERERKaLg3aIiIiIKFMHDx7E1q1bce/ePSQlJaFcuXKoW7cupk2bBhsbG+/xXI8AAQAASURBVCldVFQUFi9ejLNnzyI2NhaVK1eGr68v/Pz8YGamusBjbGwslixZgoCAALx+/RrlypVDx44dMXToULVLpX/8+BHLly/H/v378eLFC5QqVQqtWrXCqFGjULRo0Wy9BkRERERERERERERE9Glp1qwZoqKicPXqVVy9ehUfPnxAsWLF4Obmhq5du6J9+/ZS2ho1aqB9+/a4efMmbty4gQ8fPqBEiRLw9vaGn58fPDw8VPZftmxZ+Pv7Y/HixThz5gxOnDgBOzs7TJ48GX5+firpbWxssGnTJundR1BQEMqWLYthw4Zh2LBhMDc3z9brQUR5G2MeEREREZHp4qAdIiIiIlJLoVBgypQp2LNnD6pUqYJOnTrBysoKL168wJkzZxAXFycN2omKikKPHj3w6tUrtG7dWpp5ac6cObh//z7mzJmjtO+4uDj07dsXYWFhaNKkCTp27IgbN27gjz/+wLVr17B69WqlhtzU1FR88803CAoKgpubG9q0aYPw8HBs3LgRwcHB2LJli9IAIiIiIiIiIiIiIiIiyttcXFzg4uKiVdoqVargl19+0fk7ypUrh7lz52qdvlixYpg+fTqmT5+u83cREWWGMY+IiIiIyHRx0A4RERERqfXXX39hz5498PPzw5QpU5RWy1EoFEpp58+fj5cvX+Knn36Cr68vgLSBNsOHD8euXbvQqVMneHl5SelXrVqFsLAwDB06FGPHjpW2f//999i6dSt27dol7QcAdu3ahaCgIHTu3Blz586FTCYDAKxcuRILFy7E6tWrMWbMmOy4DEREREREREREREREREREREREREREejHLOgkRERER5TcfPnzAihUrYG9vj8mTJysN2AEAMzMzaVtcXByOHDmCKlWqKA20MTc3lwbk+Pv7S9sFQcDOnTthY2ODYcOGKe139OjRsLCwwI4dO5S2+/v7QyaTYdy4cdKAHQAYOHAgSpUqhZ07d0IQBOOcPBERERERERERERERERERERERERGREXDQDhERERGpOH/+PGJjY9GiRQukpKTg8OHDWLFiBbZv345nz54ppQ0NDUVycrLSSjoiR0dHlC5dGiEhIdK2R48eITo6Gm5ubrCyslJKX7JkSTg7O+PGjRv4+PEjACAxMRE3b95EtWrVUK5cOaX0FhYW8PT0xMuXL/H48WMjnT0RERERERERERERERERERERERERkeEK5PYBEBEREdGn59atWwAAmUyGTp06KQ2IsbCwwJgxYzBo0CAAQEREBADA3t5e7b7s7e1x5coVJCQkwNraWqv0169fx5MnT1CjRg1ERkZCoVCgcuXKGtMDQGRkJKpWrar7yf6/AgW0G89ubm6m9L/5VXafv7H3z3wzXcw7IiIiIiIiIiIiIiIiIiIiIiIyVRy0Q0REREQqYmJiAADr1q2Di4sLdu/ejcqVKyM0NBTTpk3D/PnzUb16dXh7eyMuLg4AYGNjo3Zf4va4uDhYW1tL6QsXLpxp+vfv30t/p83+xfT6MDOToUQJ9cejSdGihfT+Pspadl1f5pvpYt4REREREREREREREREREREREZGp4aAdIiIiIlIhCAIAwNLSEsuWLYOtrS0AoEmTJvjpp58waNAgrFu3Dt7e3rl5mEajUAiIjU3QKq25uRmKFi2E2NgPSE1VZPORfbrE65BdjH19mW+mS9e8K1q0EFflISIiIiIiIiIiIiIiIiIiIiKiTwIH7RARERGRCnH1mlq1akkDdkSNGjWCpaUlbt++rZRWXBEno4wr5Yj/Gx8fn2n6IkWK6LR/Mb2+UlJ0G8iRmqrQ+W9Ie9l1fZlvpot5R0REREREREREREREREREREREpobTDxMRERGRiqpVqwL4b8BMemZmZihcuDASExMBAPb29gCAiIgItfuKiIiAra0trK2ttU5vZmYGOzs7AEDlypVhZmaGyMhIjenFdEREREREREREREREREREREREREREnwoO2iEiIiIiFZ6engCAhw8fqnwWExODN2/eoGLFigCAOnXqwMLCAkFBQSpp7927h1evXsHd3V3aVrVqVdja2uLq1avSwJ/0+75z5w5cXFxQsGBBAICVlRVcXFzw8OFDvHjxQil9cnIygoODYWtriypVqhh0zkRERERERERERERERERERERERERExsRBO0RERESkwt7eHl5eXoiIiMCuXbuk7YIg4NdffwUA+Pj4AACKFCkCHx8fPH78GP7+/lLa1NRUKa2vr6+0XSaToXv37oiLi8Off/6p9L1LlixBcnKyUnoA6NGjBwRBwKJFiyAIgrR97dq1eP36Nbp37w6ZTGaUcyciIiIiIiIiIiIiIiIiIiIiIiIiMoYCuX0ARERERPRp+uGHH9CrVy9MnToVx48fh729PUJDQxEaGgq5XI4hQ4ZIaSdOnIiQkBDMmDED586dg52dHS5cuIDbt2+ja9euaNiwodK+Bw8ejJMnT2L58uW4c+cOHB0dcf36dQQHB8PLywvdunVTSt+9e3ccOnQIe/fuxZMnT1C/fn2Eh4fjxIkTkMvlGDx4cI5cEyIiIiIiIiIiIiIiIiIiIiIiIiIibXGlHSIiIiJSq0qVKti5cyc6dOiAa9euYePGjYiOjsZXX32FLVu2wMbGRkpbtmxZ+Pv7o1OnTggJCcG6devw4cMHTJ48GbNnz1bZt42NDTZt2oR+/frh/v37WLt2LZ4+fYphw4ZhxYoVMDc3V0pvbm6O5cuXY9iwYXj58iXWrl2LW7duoV+/fti8ebPSsRARERERERERERERERERERERERERfQq40g4RERERaVSpUiUsWLBAq7TlypXD3Llztd53sWLFMH36dEyfPl2r9FZWVhgzZgzGjBmj9XcQEREREREREREREREREREREREREeUWrrRDREREREREREREREREREREREREREREREREZGQctENERERERERERERERERERERERERERERERERkZAVy+wCIiIiIiIiIiIiIiIiIiIiIiIiIiIiI0jt48CC2bt2Ke/fuISkpCeXKlUPdunUxbdo02NjYSOmioqKwePFinD17FrGxsahcuTJ8fX3h5+cHMzPV9Q1iY2OxZMkSBAQE4PXr1yhXrhw6duyIoUOHomDBgirpP378iOXLl2P//v148eIFSpUqhVatWmHUqFEoWrRotl4DIiIyfUYZtMOHIhHlN4x7RERERHkTy3lElN8w7hFRfsKYR0T5CWMeERERERERmTKFQoEpU6Zgz549qFKlCjp16gQrKyu8ePECZ86cQVxcnFS/jYqKQo8ePfDq1Su0bt0adnZ2uHDhAubMmYP79+9jzpw5SvuOi4tD3759ERYWhiZNmqBjx464ceMG/vjjD1y7dg2rV6+Gubm5lD41NRXffPMNgoKC4ObmhjZt2iA8PBwbN25EcHAwtmzZolTXJiIiysigQTt8KBJRfsO4R0RERJQ3sZxHRPkN4x4R5SeMeUSUnzDmERERERERUV7w119/Yc+ePfDz88OUKVOUJpZQKBRKaefPn4+XL1/ip59+gq+vL4C0Ounw4cOxa9cudOrUCV5eXlL6VatWISwsDEOHDsXYsWOl7d9//z22bt2KXbt2SfsBgF27diEoKAidO3fG3LlzIZPJAAArV67EwoULsXr1aowZMyY7LgMREeURBg3a4UORiPIbxj0iIiKivInlPCLKbxj3iCg/YcwjovyEMY+IiIiIiIhM3YcPH7BixQrY29tj8uTJKivBpv/vuLg4HDlyBFWqVFGqk5qbm2Ps2LE4deoU/P39pfqtIAjYuXMnbGxsMGzYMKX9jh49Gjt37sSOHTuU9uXv7w+ZTIZx48ZJdVsAGDhwINatW4edO3di9OjRSp8RERGlp7qmuZa0eSiK27J6KAJpDzVRVg9FCwsL7NixQ2l7Zg/FUqVKYefOnRAEQd/TJSJi3CMiIiLKo1jOI6L8hnGPiPITxjwiyk8Y84iIiIiIiCgvOH/+PGJjY9GiRQukpKTg8OHDWLFiBbZv345nz54ppQ0NDUVycrLSpBMiR0dHlC5dGiEhIdK2R48eITo6Gm5ubrCyslJKX7JkSTg7O+PGjRv4+PEjACAxMRE3b95EtWrVUK5cOaX0FhYW8PT0xMuXL/H48WMjnT0REeVFeq+0Iz4Ue/TogZSUFBw7dgyRkZEoUaIEGjdujAoVKkhp9X0oNm3aNMuHYsGCBbV6KB46dAiPHz9G1apV9T1lIsrnGPeIiIiI8iaW84gov2HcI6L8hDGPiPITxjwiIiIiIiLKC27dugUAkMlk6NSpk9KAGAsLC4wZMwaDBg0CAERERAAA7O3t1e7L3t4eV65cQUJCAqytrbVKf/36dTx58gQ1atRAZGQkFAoFKleurDE9AERGRhpcvy1QIOt1GMzMsnc1H3NzvdeCoCyI15bX2PQw78gY9B60w4eiZnwo5l0MvPlbfox72sQ8U7wvsvtYTeVamGLeURrmHRGRceXHch7A+m1O4XPbMLx+2SM/xj3GPGI8yb8Y89TjPWG6sjPv2G6avXLivsuPMQ9gWS+v4zPLtDH/iIiIiEgfMTExAIB169bBxcUFu3fvRuXKlREaGopp06Zh/vz5qF69Ory9vREXFwcAsLGxUbsvcXtcXBysra2l9IULF840/fv376W/02b/Ynp9mZnJUKKE+mPKSUWLFsrtQ8jzeI1NF/OODKH3oB0+FHMPb/rcxzzIn/Jb3NM15vG++I+pXQtTO176D/OOiMg48ls5D2D9Njfkp3PNDrx+xpXf4h5jHqXHfMh/GPMyx3vCdJli3pniMWeH7LwO+S3mASzr5Se8xqaN+UdEREREuhAEAQBgaWmJZcuWwdbWFgDQpEkT/PTTTxg0aBDWrVsHb2/v3DxMo1IoBMTGJmSZzsLCHDY2Vlmm01ds7Aekpiqybf/5mbm5GYoWLcRrbIJ0ybuiRQtx4gpSS+9BO3woasaHYt7Fh2beoO9DMb/FPW1jnineF+IxZxdTuRammHeUhhUBIiLjym/lPID125zEMpdheP0yx/qtdhjzCGA8yQsY87STl9v0KE125h3bTbNXTrTp5beYB7Cslx/wmWXatM0/vssgIiIiovTEiR5q1aol1W1FjRo1gqWlJW7fvq2UVpw8IqOMk0qI/xsfH59p+iJFiui0fzG9IVJSsq7zZHe5OTVVodVxkP54jU0X844MofegHT4UNeNDMe9jHuRP+THu6fI7533xH1O7FqZ2vPQf5h0RkXHkx3IewPptTstP55odeP2MKz/GPcY8EjEf8h/GvMzxnjBdpph3pnjM2SE7r0N+jHkAy3r5Ba+xaWP+EREREZEuqlatCkD96q1mZmYoXLiwVK+0t7cHAERERKjdV0REBGxtbWFtba11ejMzM9jZ2QEAKleuDDMzM0RGRmpML6YjIiLSRO/WSW0eiomJiQD4UCSivIFxj4iIiChvYjmPiPIbxj0iyk8Y84goP2HMIyIiIiIiorzA09MTAPDw4UOVz2JiYvDmzRtUrFgRAFCnTh1YWFggKChIJe29e/fw6tUruLu7S9uqVq0KW1tbXL16Vaojp9/3nTt34OLigoIFCwIArKys4OLigocPH+LFixdK6ZOTkxEcHAxbW1tUqVLFoHMmIqK8Te9BO3woElF+w7hHRERElDexnEdE+Q3jHhHlJ4x5RJSfMOYRERERERFRXmBvbw8vLy9ERERg165d0nZBEPDrr78CAHx8fACkreDq4+ODx48fw9/fX0qbmpoqpfX19ZW2y2QydO/eHXFxcfjzzz+VvnfJkiVITk5WSg8APXr0gCAIWLRoEQRBkLavXbsWr1+/Rvfu3SGTyYxy7kRElDfpPWiHD0Uiym8Y94iIiIjyJpbziCi/YdwjovyEMY+I8hPGPCIiIiIiIsorfvjhBxQvXhxTp07F8OHDMXfuXPTp0wfbtm2DXC7HkCFDpLQTJ05EmTJlMGPGDIwePRoLFiyAr68vAgMD0bVrVzRs2FBp34MHD4ZcLsfy5csxePBgLFy4EH5+ftiyZQu8vLzQrVs3pfTdu3eHl5cX9u7diy+++AILFy7E8OHDsXDhQsjlcgwePDhHrgkREZmuAob88Q8//IBevXph6tSpOH78OOzt7REaGorQ0FC1D8WQkBDMmDED586dg52dHS5cuIDbt29rfCiePHkSy5cvx507d+Do6Ijr168jODhY40Px0KFD2Lt3L548eYL69esjPDwcJ06c4EORiIyGcY+IiP6Pvb+Piuq89///FzOiiAMqinA03CgetZ6QGqNJwehJ2kRTPJqg0FM1pU16rGCMiOlSVhPvPrUH/RgD4VjCqqZ2HW1jM4Ifm8TYGoxHDVSMqCRaIYcomhtB9NuMI2Jw4PeHPyZOB+VuRpyZ52OtLOI179mz93Ux7+uazX7PBuCdWOcB8DXkPQC+hJwHwJeQ8wAAAAAA3iA6OloFBQXKyclRcXGx9u/fr7CwMD377LN67rnnZDKZ7LFhYWEym83Kzs7W/v37VVRUpIiICGVmZiolJcVp2yaTSVu3blVubq727NmjkpIShYWFKS0tTWlpaTIajQ7xRqNR+fn5ys/P11tvvaXNmzcrJCRETz/9tNLT0x32BQCA1vg13/y1Rp3w2Wef2SdFi8WisLAwTZ482WlSlKTz58/bJ8XLly8rIiJCP/jBD5SSkuI0yUnSV199ZZ8UL126pLCwME2bNk1paWn2W6vfrKGhwT4p1tTUKCQkRI8//rjS09MVHBzclcOUJNlsTbp06Uqbcb169VBwcG8temWfqj7/qsuv2yJmSF/lLH5E/9//d0XXrze5bLtovx49DOrfvw9j4OFCQvrIaOz0jcZ8Ju+1N+d54vuiZZ99PU974tjhho6MXVdznq9ob86TeO+08LRcyrh5ro6OXVfynq+s8yQ+395J5J+uof9uj8+37UPOg0Q+8QbkvPbx5nN6uMGdY+dpn/U9zZ08p+crOU9irecLmLM8W3vHj79ltE93r/XctVaQyKctyHmei7/ful535zy4H2P3DU/7PE7Ocw8+33o/8p7nIu/BFbpctONLmBTBpOkdmBTbx5tPgHjah1138cSxww18EHA9inY6ztNyKePmue5k0Y4v4fPtnUP+6Rr67/bIee1DzoNEPvEG5Lz28eZzeriBoh3PxTk992Ct5/2YszwbRTuu1d1rPYp23I+c57lY67led+c8uB9j9w1P+zxOznMPPt96P/Ke5yLvwRX4rQAAAAAAAAAAAAAAAAAAAAAAAABcjKIdAAAAAAAAAAAAAAAAAAAAAAAAwMV6dPcOAAAAAAAAAAAAAAAAAB1x7do1rV+/Xh999JHOnTunv//97+rXr5+GDRump59+Wo8//rj8/PwcnlNTU6Ps7GwdOHBAFotFkZGRSk5OVkpKigwG5++9tVgsys3N1Z49e3Tx4kWFh4dr2rRpSk1NVa9evVrdp/z8fL311ls6f/68BgwYoMcff1wLFy5UcHCw2/oCgPcj5wEAAACeizvtAAAAAAAAAAAAAAAAwKNcuXJFf/zjH9WjRw89+uijevbZZ/XII4+oqqpKzz//vFatWuUQX1NTo6SkJO3cuVPjxo3Tj3/8Y/Xq1UtZWVl68cUXnbZvtVo1Z84cbdmyRf/8z/+sn/zkJxo8eLDy8vKUmpoqm83mEG+z2TRv3jzl5eUpNDRUP/nJTzR69Ght2bJFc+bMkdVqdWt/APBu5DwAAADAc3GnHQAAAAAAAAAAAAAAAHiUfv366fDhw+rZs6dD+5UrV/SDH/xAb7zxhp555hlFRUVJktatW6fa2lqtXr1aycnJkm5cdD5//nwVFhZq+vTpiouLs29n48aNqqysVGpqqjIyMuztK1as0LZt21RYWGjfjiQVFhaqpKRETz75pNauXWu/48VvfvMbrV+/Xps2bdKiRYvc1R0AvBw5DwAAAPBc3GkHAAAAAAAAAAAAAAAAHsVgMDhdvC5Jffr00cMPPyxJOnv2rKQbd5DYvXu3oqOjHS46NxqN9ovTzWazvb25uVkFBQUymUxKS0tz2H56err8/f21fft2h3az2Sw/Pz8tXrzYfvG6JD3zzDMaMGCACgoK1Nzc3MWjBuCryHkAAACA56JoBwAAAAAAAAAAAAAAAF7h2rVr+utf/yqj0aiYmBhJ0tGjR9XY2OhwV4kWo0aN0sCBA1VaWmpvO336tC5cuKCxY8cqICDAIT4kJESjR49WeXm5rl27JklqaGjQRx99pGHDhik8PNwh3t/fXw899JBqa2t15swZFx8tAF9HzgMAAADufj26ewcAAAAAAAAAAAAAAACAzrh69ao2bdqk5uZmXbx4Ufv379cXX3yhxYsXa/DgwZKk6upqSVJUVFSr24iKitKRI0dUX1+vwMDAdsUfP35c586d0/Dhw3X27Fk1NTUpMjLylvHSjbtgDB06tNPH2qNH29/NazQaHH66iqu3112vcTdz19jB/e7k2JHzHPG+8VyM3Tfc3QfuWhMwdgAAtB9FOwAAAAAAAAAAAAAAAPBIV69e1YYNG+z/9vf319KlS/XMM8/Y26xWqyTJZDK1uo2WdqvVqsDAQHt8nz59bht/+fLlDm2/Jb4zDAY/9e/f+v60Jji4d6dfq7t44j67A/3gue7E2JHzWsf7xnMxdu7nrj5m7AAAaD+KdgAAAAAAAAAAAAAAAOCRQkJCVFFRIZvNpvPnz2vXrl3Kzs7WsWPHlJOTI4PBO74FvqmpWRZLfZtxRqNBwcG9ZbFclc3W5LLXb9muO7l6nz2Nu8YO7teRsQsO7t2lu1OQ8xzxvvFcjN033D3HumtNcCdyHgAA3oKiHQAAAAAAAAAAAAAAAHg0o9GoIUOGaO7cuTIajVq7dq0KCgqUnJzscFeJ1vzjXSNafl65cuW28UFBQQ7xbW2/Jb6zrl9v/wW3NltTh+LvBp64z+5AP3iuOzl25DxHvG88F2Pnfu7qY8YOAID2o4QVAAAAAAAAAAAAAAAAXiM+Pl6S9OGHH0qSoqKiJEnV1dWtxldXVys0NFSBgYHtjjcYDIqIiJAkRUZGymAw6OzZs7eMb4kDAFcj5wEAAAB3N4p2AAAAAAAAAAAAAAAA4DVqa2sl3bgThSSNGTNG/v7+KikpcYo9deqU6urqNH78eHvb0KFDFRoaqrKyMjU0NDjEX7p0SSdPnlRsbKx69eolSQoICFBsbKw+/fRTnT9/3iG+sbFRhw4dUmhoqKKjo115mAAgiZwHAAAA3O0o2gEAAAAAAAAAAAAAAIBHqaqq0tWrV53av/rqK+Xk5EiSJk6cKEkKCgrSlClTdObMGZnNZnuszWazxyYnJ9vb/fz8NHPmTFmtVr322msO28/NzVVjY6NDvCQlJSWpublZr7zyipqbm+3tmzdv1sWLFzVz5kz5+fl16ZgB+C5yHgAAAOC5enT3DgAAAAAAAAAAAAAAAAAdsWvXLv3ud7/TAw88oCFDhigwMFBffvml9u3bpytXrighIUFPPPGEPX7JkiUqLS3V8uXLdfDgQUVERKi4uFgnTpxQYmKi4uPjHbY/d+5c7d27V/n5+Tp58qRGjRql48eP69ChQ4qLi9OMGTMc4mfOnKldu3Zp586dOnfunMaNG6eqqioVFRVpxIgRmjt37h3pFwDeiZwHAAAAeC6KdgAAAAAAAAAAAAAAAOBRHnnkEdXU1KisrExlZWW6evWq+vbtq7FjxyoxMVFTp051iA8LC5PZbFZ2drb279+voqIiRUREKDMzUykpKU7bN5lM2rp1q3Jzc7Vnzx6VlJQoLCxMaWlpSktLk9FodIg3Go3Kz89Xfn6+3nrrLW3evFkhISF6+umnlZ6eLpPJ5Nb+AODdyHkAAACA56JoBwAAAAAAAAAAAAAAAB4lNjZWsbGxHXpOeHi41q5d2+74vn37atmyZVq2bFm74gMCArRo0SItWrSoQ/sFAG0h5wEAAACey9DdOwAAAAAAAAAAAAAAAAAAAAAAAAB4G4p2AAAAAAAAAAAAAAAAAAAAAAAAABejaAcAAAAAAAAAAAAAAAAAAAAAAABwMYp2AAAAAAAAAAAAAAAAAAAAAAAAABfr0d07AAAAgLvTyJEjb/nY6tWrlZyc7NB29OhRbdiwQceOHVNTU5O+9a1v6Wc/+5keeeSRVrdRVVWlnJwclZaWqqGhQTExMUpJSdFTTz3VanxNTY2ys7N14MABWSwWRUZGKjk5WSkpKTIYqEUHAAAAAAAAAAAAAAAAAAB3F4p2AAAAcEtDhgxRYmKiU/vo0aMd/l1cXKy5c+cqICBAU6dOVe/evfXuu+9q3rx5ysrK0owZMxziKyoqNGvWLDU2NiohIUEDBgxQUVGRli5dqs8++0wLFixwiK+pqVFSUpLq6uo0efJkRUREqLi4WFlZWaqoqFBWVpbrDx4AAAAAAAAAAAAAAAAAAKALKNoBAADALQ0ZMkTPP//8bWMaGxv10ksvyWg06g9/+IP9Dj3z5s1TYmKifvWrX+m73/2u+vXrZ3/OypUrVV9fr9dff10TJkyQJC1cuFCzZ89WXl6eEhISNGzYMHv8unXrVFtb63CHH5vNpvnz56uwsFDTp09XXFyci48eAAAAAAAAAADAMxmNhrt6ewAA4M5gTQAAQPejaAcAAABdUlJSos8//1zJycn2gh1JCgkJ0bPPPqv//M//1O7du/XDH/5QklRVVaWysjLFx8fbC3YkKSAgQPPnz9dzzz2nHTt26IUXXpAkWa1W7d69W9HR0faCHUkyGo3KyMjQvn37ZDabKdoBAAAAAAAAAAA+z8/PT01NzQoO7t3duwIAALpRv6BeblsTNDU1y8/Pz+XbBQDAW1G0AwAAgFv66quvtG3bNv3973/XgAED9NBDDykyMtIh5vDhw5Kk+Ph4p+c//PDD9piWop3bxcfHx8tgMNhjJOno0aNqbGxstShn1KhRGjhwoEpLSzt5hAAAAAAAAAAAAN7DYPCTweCnl39/RJ/VXHbZdseOGqSUhNEu2x4AAHAvU29/t6wJ7gkL0s/nPCCDgaIdAADai6IdAAAA3FJFRYVWrFhh/7efn59mzpypFStWqGfPnpKk6upqSVJUVJTT8yMjI+Xn52ePaSs+MDBQgwYNand8S/uRI0dUX1+vwMDAjh6iXY8e7buFc8utnn39ls/uPn533aLb18fNEzF2AAAAAAAAANBxn9VcVtXnX7lse/cMMrlsWwAA4M5x9ZoAAAB0HEU7AAAAaNVPf/pTPfHEE4qOjlZzc7M++ugjvfzyy9q+fbv8/f21cuVKSZLVapUkmUzOf6zx9/dXQECALl/+5ltbbhff0n5z0U574lviOlu0YzD4qX//Ph16jjtuIY1vuKt/GTfPxdgBAAAAAAAAAAAAAAAA8DQU7QAAAKBVS5Yscfj3ww8/rNjYWE2bNk1vvvmmnnvuOYWGhnbT3rlWU1OzLJb6dsUajQYFB/eWxXJVNluTm/fs7tXSD+7i6v5l3DxXR8cuOLg3d+UBAAAAAAAAAAAAAAAAcFegaAcAAADt1rdvX02ePFlbtmxReXm5vve97znc6eYfNTY2qqGhQUFBQfa228W3tHc0/ua4zrp+vWOFHDZbU4efg/ZzV/8ybp6LsQMAAAAAAAAAAAAAAADgafj6YQAAAHRIv379JEkNDQ2SpKioKElSdXW1U+zZs2fV3Nxsj2krvr6+XrW1te2Ob2kPDQ1VYGBgJ44GAAAAAAAAAAAAAAAAAADAPSjaAQAAQId8/PHHkqTBgwdLksaPHy9JKi4udoo9ePCgJGncuHH2ttvFFxcXq6mpySF+zJgx8vf3V0lJiVP8qVOnVFdXZ98mAAAAAAAAAAAAAAAAAADA3YKiHQAAADj53//9X3399ddO7Tt37tT777+ve+65R7GxsZKkuLg4DRkyRG+99ZYqKirssZcuXdLmzZtlMpn0/e9/394eExOj+++/XyUlJfrggw/s7Q0NDcrLy5PRaNSMGTPs7UFBQZoyZYrOnDkjs9lsb7fZbMrJyZEkJScnu+zYAQAAAAAAAAAAAAAAAAAAXKFHd+8AAAAA7j5//OMf9ac//Unjx4/XP/3TP0m6cYedsrIyBQYGau3aterR48ZS0t/fX7/85S/1s5/9TLNnz9bUqVPVu3dvvfvuu6qpqVFWVpb69evnsP1Vq1Zp1qxZSk1N1dSpUxUSEqKioiKdOXNGCxYs0LBhwxzilyxZotLSUi1fvlwHDx5URESEiouLdeLECSUmJio+Pv6O9AsAAAAAAAAAAAAAAAAAAEB7UbQDAAAAJxMnTtSXX36pv/3tbzp48KCuX7+u8PBw/fu//7v+4z/+Q5GRkQ7xEyZM0JYtW7Rhwwa9/fbbampq0qhRo7Rq1So9+uijTtsfOXKk3nzzTeXk5Gjv3r1qaGhQTEyM1qxZo8TERKf4sLAwmc1mZWdna//+/SoqKlJERIQyMzOVkpLitn4AAAAAAAAAAAAAAAAAAADoLIp2AAAA4GTSpEmaNGlSh54zduxY/fa3v213/PDhw7Vhw4Z2x4eHh2vt2rUd2icAAAAAAAAAAAAAAAB4npEjR97ysdWrVys5Odmh7ejRo9qwYYOOHTumpqYmfetb39LPfvYzPfLII61uo6qqSjk5OSotLbV/2WxKSoqeeuqpVuNramqUnZ2tAwcOyGKxKDIyUsnJyUpJSZHBYOjsYQIAfECXi3aYFAH4EnIeAACA92KtB8CXkPMA+BJyHgBfQ94DAAAAAHiLIUOGKDEx0al99OjRDv8uLi7W3LlzFRAQoKlTp6p379569913NW/ePGVlZWnGjBkO8RUVFZo1a5YaGxuVkJCgAQMGqKioSEuXLtVnn32mBQsWOMTX1NQoKSlJdXV1mjx5siIiIlRcXKysrCxVVFQoKyvL9QcPAPAaLrnTDpMiAF9CzgMAAPBerPUA+BJyHgBfQs4D4GvIewAAAAAAbzBkyBA9//zzt41pbGzUSy+9JKPRqD/84Q/2L7OYN2+eEhMT9atf/Urf/e531a9fP/tzVq5cqfr6er3++uuaMGGCJGnhwoWaPXu28vLylJCQoGHDhtnj161bp9raWocvw7DZbJo/f74KCws1ffp0xcXFufjoAQDewmVFO0yKAHwFOQ8AAMB7sdYD4EvIeQB8CTkPgK8h7wEAAAAAfEVJSYk+//xzJScnO9x9NiQkRM8++6z+8z//U7t379YPf/hDSTfuIFtWVqb4+Hj7Z1tJCggI0Pz58/Xcc89px44deuGFFyRJVqtVu3fvVnR0tMPda41GozIyMrRv3z6ZzWY+3wIAbumO3W+8ZVKcPn16q5Niy6TWomVSjIuLa3VStNls2rFjh729rUlRksxmszsPEQDsyHkAAADei7UeAF9CzgPgS8h5AHwNeQ8AAAAAcLf76quvtG3bNuXn58tsNuvs2bNOMYcPH5YkxcfHOz328MMPO8S0FR8fHy+DweAQf/ToUTU2NrZalDNq1CgNHDhQpaWlHTwyAIAvccmddlomxb///e8aMGCAHnroIUVGRjrEtHdSbKlkZVIEcLci5wEAAHgv1noAfAk5D4AvIecB8DXkPQAAAACAN6ioqNCKFSvs//bz89PMmTO1YsUK9ezZU5JUXV0tSYqKinJ6fmRkpPz8/OwxbcUHBgZq0KBB7Y5vaT9y5Ijq6+sVGBjY0UO069Gj7fswGAx+nd5+exiNd+xeED6npW/pY8/D2MEVXFK0w6ToiEnRe5F4IZHz/pEnvi/cva+e0heeOHa4gbEDAPdhreeIz7ddx7zdNfSfe5HzHJHzvBv5BOQ8R7wnPJc7x47zpu51p9935D1HrPU8F3OWZ2P8AAAA0BU//elP9cQTTyg6OlrNzc366KOP9PLLL2v79u3y9/fXypUrJd2406skmUwmp234+/srICBAly9ftrfdLr6l/ebPt+2Jb4nr7Odbg8FP/fv36dRzXSk4uHd374LXo489F2OHruhy0Q6T4p3Hm777MQa+i5x3a7wvvuFpfeFp+4tvMHYA4Fqs9e48X5rLfOlY3YH+cz1y3p3H7/HdgXHwTeS8W+M94bk8cew8cZ/d4U70A3nvzuP32/3oY8/G+AEAAKAzlixZ4vDvhx9+WLGxsZo2bZrefPNNPffccwoNDe2mvXOtpqZmWSz1bcb5+xtlMgW4bT8slquy2Zrctn1fZjQaFBzcmz72QB0Zu+Dg3nxxBVrV5aIdJkVnTIrei0nTO3RlUiTnOfPE90XLPruLp/SFJ44dbuCDAAC4B2s9Z3y+7TrWXF1D/90en2/bh5wHiXziDch57ePN5/RwgzvHjvOm7nUnz+mR95yx1vNczFmerb3jx98yAAAA0F59+/bV5MmTtWXLFpWXl+t73/uew5dC/KPGxkY1NDQoKCjI3na7+Jb2jsbfHNdZ16+3/ZnH3etmm62pXfuBzqOPPRdjh67octFOa5gUmRS9HWOAm/l6zmvB++IbntYXnra/+AZjBwDu5+trPT7fuo4vHas70H93BjmPnOcLGAe08PWc14L3hOfyxLHzxH12h+7qB1/Pe6z1PB997NkYPwAAALhSv379JEkNDQ2SpKioKElSdXW1/uVf/sUh9uzZs2pubrbH/GP8P6qvr1dtba2+/e1vtyu+pT00NLTTd5EFAHg/t52dvN2k+I86Oym2N76lnUkRgLuQ8wAAALwXaz0AvoScB8CXkPMA+BryHgAAAADAG3z88ceSpMGDB0uSxo8fL0kqLi52ij148KAkady4cfa228UXFxerqanJIX7MmDHy9/dXSUmJU/ypU6dUV1dn3yYAAK1xW9EOkyIAX0LOAwAA8F6s9QD4EnIeAF9CzgPga8h7AAAAAABP8b//+7/6+uuvndp37typ999/X/fcc49iY2MlSXFxcRoyZIjeeustVVRU2GMvXbqkzZs3y2Qy6fvf/769PSYmRvfff79KSkr0wQcf2NsbGhqUl5cno9GoGTNm2NuDgoI0ZcoUnTlzRmaz2d5us9mUk5MjSUpOTnbZsQMAvE+XinaYFAH4EnIeAACA92KtB8CXkPMA+BJyHgBfQ94DAAAAAHiDP/7xj5o4caIWLFigX/3qV/rVr36lWbNmacmSJQoMDNTatWvVo0cPSZK/v79++ctf6vr165o9e7aWL1+urKwsPfXUU/ryyy/14osv2u8+22LVqlUKDAxUamqqMjMz9X//7//Vk08+qRMnTigtLU3Dhg1ziF+yZIkGDRqk5cuXKz09XS+//LKSk5P1/vvvKzExUfHx8XeqawAAHqhHV578xz/+UX/60580fvx4/dM//ZOkG9/QVFZWdstJ8Wc/+5lmz56tqVOnqnfv3nr33XdVU1OjrKysVifFWbNmKTU1VVOnTlVISIiKiop05swZLViwoNVJsbS0VMuXL9fBgwcVERGh4uJinThxgkkRQJeR8wAAALwXaz0AvoScB8CXkPMA+BryHgAAAADAG0ycOFFffvml/va3v+ngwYO6fv26wsPD9e///u/6j//4D0VGRjrET5gwQVu2bNGGDRv09ttvq6mpSaNGjdKqVav06KOPOm1/5MiRevPNN5WTk6O9e/eqoaFBMTExWrNmjRITE53iw8LCZDablZ2drf3796uoqEgRERHKzMxUSkqK2/oBAOAdulS0w6QIwJeQ8wAAALwXaz0AvoScB8CXkPMA+BryHgAAAADAG0yaNEmTJk3q0HPGjh2r3/72t+2OHz58uDZs2NDu+PDwcK1du7ZD+wQAgNTFoh0mRQC+hJwHAADgvVjrAfAl5DwAvoScB8DXkPcA+JLz589r9+7d2rdvn06fPq2LFy+qf//+evDBBzVv3jyNGDHCIf673/2uPv/881a3lZqaqoyMDKf2qqoq5eTkqLS01F6omJKSoqeeeqrV7dTU1Cg7O1sHDhyQxWJRZGSkkpOTlZKSIoPB0OVjBuC7yHkAAACA5+pS0Q4AAAAAAAAAAAAAAABwp23dulUbN25UdHS0Jk2apL59++qTTz7RO++8o7/85S/auHGjvvOd7zg8JygoSD/+8Y+dtjVu3DintoqKCs2aNUuNjY1KSEjQgAEDVFRUpKVLl+qzzz7TggULHOJramqUlJSkuro6TZ48WRERESouLlZWVpYqKiqUlZXl2g4A4FPIeQAAAIDnomgHAAAAAAAAAAAAAAAAHuW+++7T73//e6eLz999910tWrRIq1at0rvvvuvwWHBwsJ5//vl2bX/lypWqr6/X66+/rgkTJkiSFi5cqNmzZysvL08JCQkaNmyYPX7dunWqra3V6tWrlZycLEmy2WyaP3++CgsLNX36dMXFxXXlkAH4MHIeAAAA4Lm4DyUAAAAAAAAAAAAAAAA8yuTJk1u9W8T3v/99RUdH69NPP9WlS5c6te2qqiqVlZUpLi7OfvG6JAUEBGj+/Pmy2WzasWOHvd1qtWr37t2Kjo62X7wuSUajURkZGZIks9ncqX0BAImcBwAAAHgy7rQDAAAAAAAAAAAAAAAAr9GzZ09JUo8ejpfFXLt2TQUFBaqtrVW/fv30wAMPaMSIEU7PP3z4sCQpPj7e6bH4+HgZDAZ7jCQdPXpUjY2Nrd5VYtSoURo4cKBKS0u7dEwAcCvkPAAAAODuRtEOAAAAAAAAAAAAAAAAvMLHH3+syspK3XvvvQoODnZ4rK6uTr/4xS8c2r73ve9pzZo1DrHV1dWSpKioKKftBwYGatCgQfaYtuJb2o8cOaL6+noFBgZ27sAk9ehhaDPGYPDr9Pa7m9HY9vF5s5bj9/V+8ETdOXa+nvN433guxu4bntoHBoNfu96nAACAoh0AAAAAAAAAAAAAAAB4gStXrigzM1N+fn76+c9/7vDYjBkz9NBDDykmJkY9e/ZURUWFXn31VRUVFemFF17Qxo0b7bFWq1WSZDKZWn0dk8nkcAF7e+Jb4jp7AbvB4Kf+/ft06rmeIji4d3fvwl2BfvBcd3rsyHnf4H3juRg7z2UyBXT3LgAA4DEo2gEAAAAAAAAAAAAAAIBH+/rrr5Wenq5PPvlEzz//vOLi4hweX7BggcO/H3jgAW3atEk/+MEPtH//fpWXl+u+++67k7vcIU1NzbJY6tuM8/c3euxFtBbLVdlsTd29G93GaDQoOLi3z/eDJ+rI2AUH93bJXTXIeTfwvvFcjN03WvrC01itDWpstN02xlU5DwAAT0fRDgAAAAAAAAAAAAAAADzW9evXlZGRoQMHDujZZ591ulj9Vnr27Kknn3xSf/vb33Ts2DH7Bew33yWiNVarVUFBQfZ/tyf+5rjOun697YuaPfnCWJutqV3H6O3oB891p8aOnOeM943nYuw8V1NTM2MHAEA7ee4ndQAAAAAAAAAAAAAAAPi069eva/HixXrvvff0ox/9SEuXLu3Q8/v37y9JamhosLdFRUVJkqqrq53i6+vrVVtba49pK76lPTQ0VIGBgR3aNwD4R+Q8AAAAwPNQtAMAAAAAAAAAAAAAAACPY7PZtGTJEv35z3/WD3/4Q7300ksd3sbHH38sSRo8eLC9bfz48ZKk4uJip/ji4mI1NTVp3Lhx9rYxY8bI399fJSUlTvGnTp1SXV2dfZsA0FnkPAAAAMAzUbQDAAAAAAAAAAAAAAAAj9LU1KTMzEy98847SkpK0sqVK28ZW11drStXrji1l5SUaNu2bQoKCtLEiRPt7TExMbr//vtVUlKiDz74wN7e0NCgvLw8GY1GzZgxw94eFBSkKVOm6MyZMzKbzfZ2m82mnJwcSVJycnIXjhaAryPnAQAAAJ6rR3fvAAAAAAAAAAAAAAAAANARGzZs0J/+9CcFBwdr0KBB2rBhg1NMYmKi7rnnHr3//vt69dVX9eCDD2rIkCHq2bOnPvnkE33wwQfq0aOHfvnLX6pv374Oz121apVmzZql1NRUTZ06VSEhISoqKtKZM2e0YMECDRs2zCF+yZIlKi0t1fLly3Xw4EFFRESouLhYJ06cUGJiouLj493aHwC8GzkPAAAA8FwU7QAAAAAAAAAAAAAAAMCjfPHFF5Iki8WivLy8VmMefPBB3XPPPRo7dqweffRRnThxQocPH9bXX3+tAQMG6N/+7d/005/+VN/61recnjty5Ei9+eabysnJ0d69e9XQ0KCYmBitWbNGiYmJTvFhYWEym83Kzs7W/v37VVRUpIiICGVmZiolJcW1Bw/A55DzAAAAAM9F0Q4AAAAAAAAAAAAAAAA8ypo1a7RmzZp2xd5333165ZVXOvwaw4cPb/VuFrcSHh6utWvXdvh1AKAt5DwAAADAcxm6ewcAAAAAAAAAAAAAAAAAAAAAAAAAb0PRDgAAAAAAAAAAAAAAAAAAAAAAAOBiFO0AAAAAAAAAAAAAAAAAAAAAAAAALkbRDgAAAAAAAAAAAAAAAAAAAAAAAOBiFO0AAAAAAAAAAAAAAAAAAAAAAAAALkbRDgAAAAAAAAAAAAAAAAAAAAAAAOBiFO0AAAAAAAAAAAAAAAAAAAAAAAAALkbRDgAAAAAAAAAAAAAAAAAAAAAAAOBiFO0AAAAAAAAAAAAAAAAAAAAAAAAALkbRDgAAAAAAAAAAAAAAAAAAAAAAAOBiFO0AAACg3VatWqWRI0dq5MiRslgsTo/X1NQoMzNTEyZMUGxsrKZOnarf/e53ampqanV7FotFq1ev1r/+67/q3nvv1WOPPaZXX31V165dazX+2rVrevXVV/XYY4/p3nvv1b/+679q9erVre4LAAAAAAAAAAAAAAAAAABAd6JoBwAAAO3y17/+VW+88YYCAwNbfbympkZJSUnauXOnxo0bpx//+Mfq1auXsrKy9OKLLzrFW61WzZkzR1u2bNE///M/6yc/+YkGDx6svLw8paamymazOcTbbDbNmzdPeXl5Cg0N1U9+8hONHj1aW7Zs0Zw5c2S1Wt1y3AAAAAAAAAAAAAAAAAAAAJ3Ro7t3AAAAAHe/+vp6vfjii3rsscf01VdfqbS01Clm3bp1qq2t1erVq5WcnCzpRqHN/PnzVVhYqOnTpysuLs4ev3HjRlVWVio1NVUZGRn29hUrVmjbtm0qLCy0b0eSCgsLVVJSoieffFJr166Vn5+fJOk3v/mN1q9fr02bNmnRokVu6gEAAAAAAAAAAAAAAAAAAICO4U47AAAAaNPLL78si8Wi5cuXt/q41WrV7t27FR0d7VBoYzQa7QU5ZrPZ3t7c3KyCggKZTCalpaU5bCs9PV3+/v7avn27Q7vZbJafn58WL15sL9iRpGeeeUYDBgxQQUGBmpubu3ysAAAAAAAAAAAAAAAAAAAArkDRDgAAAG6rtLRUf/jDH7R06VINGjSo1ZijR4+qsbHR4U46LUaNGqWBAwc63J3n9OnTunDhgsaOHauAgACH+JCQEI0ePVrl5eW6du2aJKmhoUEfffSRhg0bpvDwcId4f39/PfTQQ6qtrdWZM2e6eLQAAAAAAAAAAAAAAAAAAACu0aO7dwAAAAB3r6tXr+rFF19UXFyckpKSbhlXXV0tSYqKimr18aioKB05ckT19fUKDAxsV/zx48d17tw5DR8+XGfPnlVTU5MiIyNvGS9JZ8+e1dChQ9t9fDfr0aN99exGo8Hhp69y9/G7evuMm+di7AAAAAAAAAAAAAAAAAB4Kop2AAAAcEvr169XXV2dfvvb3942zmq1SpJMJlOrj7e0W61WBQYG2uP79Olz2/jLly93aPst8R1lMPipf//W9+VWgoN7d+q10D7u6l/GzXMxdgAAAAAAAAAAAAAAAAA8DUU7AAAAaNWHH36orVu3KjMzUxEREd29O27V1NQsi6W+XbFGo0HBwb1lsVyVzdbk5j27e7X0g7u4un8ZN8/V0bELDu7NXXkAAAAAAAAAAAAAAAAA3BUo2gEAAICT69ev6xe/+IW+/e1vKyUlpc34m++k05p/vFNOy88rV67cNj4oKKhD22+J74zr1ztWyGGzNXX4OWg/d/Uv4+a5GDsAAAAAAAAAAAAAAAAAnoaiHQAAADipr69XdXW1qqur9a1vfavVmPHjx0uSioqKFBUVJUmqrq5uNba6ulqhoaEKDAyUpHbFGwwG+x1+IiMjZTAYdPbs2VvGt8QBAAAAAAAAAAAAAAAAAADcDSjaAQAAgJOePXsqKSmp1cf+53/+RxcuXNCTTz4pf39/9enTR2PGjJG/v79KSkqc4k+dOqW6ujolJCTY24YOHarQ0FCVlZWpoaFBAQEB9scuXbqkkydPKjY2Vr169ZIkBQQEKDY2VuXl5Tp//rzCw8Pt8Y2NjTp06JBCQ0MVHR3toh4AAAAAAAAAAAAAAAAAAADoGop2AAAA4CQgIEC/+tWvWn3sRz/6kS5cuKCXXnpJwcHB9vYpU6bo7bffltlsVnJysiTJZrMpJydHkuxtkuTn56eZM2cqPz9fr732mjIyMuyP5ebmqrGx0SFekpKSknT8+HG98sorWrt2rfz8/CRJmzdv1sWLF5WammpvAwAAAADgVlatWqU//OEPkqTDhw87fLaVpJqaGmVnZ+vAgQOyWCyKjIxUcnKyUlJSZDAYnLZnsViUm5urPXv26OLFiwoPD9e0adOUmppq/zKKm127dk35+fl66623dP78eQ0YMECPP/64Fi5c6LQvAAAAAAAAAG7gvB4AwFO5vGiHSRGALyHnAcA3lixZotLSUi1fvlwHDx5URESEiouLdeLECSUmJio+Pt4hfu7cudq7d6/y8/N18uRJjRo1SsePH9ehQ4cUFxenGTNmOMTPnDlTu3bt0s6dO3Xu3DmNGzdOVVVVKioq0ogRIzR37tw7ebgAfABrPQC+hJwHwFf89a9/1RtvvKHAwEDV19c7PV5TU6OkpCTV1dVp8uTJ9s+2WVlZqqioUFZWlkO81WrVnDlzVFlZqYkTJ2ratGkqLy9XXl6ejh07pk2bNsloNNrjbTab5s2bp5KSEo0dO1ZPPPGEqqqqtGXLFh06dEhvvPGGTCaT2/sBgG9hrQcAAAAA8HSc1wMAeDKXFu0wKQLwJeQ8AHAUFhYms9ms7Oxs7d+/X0VFRYqIiFBmZqZSUlKc4k0mk7Zu3Wr/A39JSYnCwsKUlpamtLQ0h5wnSUajUfn5+fY/8G/evFkhISF6+umnlZ6eTs4D4FKs9QD4EnIeAF9RX1+vF198UY899pi++uorlZaWOsWsW7dOtbW1Wr16tcNdZOfPn6/CwkJNnz5dcXFx9viNGzeqsrJSqampDneRXbFihbZt26bCwkKHO8kWFhaqpKRETz75pMNdZH/zm99o/fr12rRpkxYtWuSmHgDgi1jrAQAAAAA8Hef1AACezmVFO0yKAHwJOQ+AL9uyZcstHwsPD9fatWvbva2+fftq2bJlWrZsWbviAwICtGjRIvIbALdirQfAl5DzAPiSl19+WRaLRcuXL9cLL7zg9LjVatXu3bsVHR3tkKeMRqMyMjK0b98+mc1me85rbm5WQUGBTCaT0tLSHLaVnp6ugoICbd++3WFbZrNZfn5+Wrx4sT3fSdIzzzyj3/3udyooKFB6errDYwDQWaz1AAAAAADegPN6AABP53w/8066eVJsTVuTonRjUmvR1qTo7++v7du3O7TfblIcMGCACgoK1Nzc3OVjBQByHgAAgPdirQfAl5DzAPiK0tJS/eEPf9DSpUs1aNCgVmOOHj2qxsZGh4vTW4waNUoDBw50uOD99OnTunDhgsaOHauAgACH+JCQEI0ePVrl5eW6du2aJKmhoUEfffSRhg0bpvDwcId4f39/PfTQQ6qtrdWZM2e6eLQAcANrPQAAAACAp+O8HgDAG7jkTjstk+Lq1atdPilOmjSpzUmxV69e7ZoUd+3apTNnzmjo0KEuOGoAvoqcBwAA4L1Y6wHwJeQ8AL7i6tWrevHFFxUXF6ekpKRbxlVXV0uSoqKiWn08KipKR44cUX19vQIDA9sVf/z4cZ07d07Dhw/X2bNn1dTUpMjIyFvGS9LZs2e7lPN69Gj7+9qMRoPDT3gOd46du38ffP337U6/71jrAQAAAAA8Hef1nBkM7r2Tj6+fv3Enzsl6LsYOrtDloh0mRWdMit6LxAtynjNPfF/wx+cbPHHscANjBwDuwVrPGZ9vu455u2voP/ch5zkj53k38olvW79+verq6vTb3/72tnFWq1WSZDKZWn28pd1qtSowMNAe36dPn9vGX758uUPbb4nvDIPBT/37t74/rQkO7t3p10L38sSx88R9doc70Q+s9Zyx1vNcrOM8G+MHAACAruC83p3H+Rv3o489F2OHruhy0Q6T4p3Hm777MQa+i5x3a7wvvuFpfeFp+4tvMHYA4Fqs9e48X5rLfOlY3YH+cz1y3p3H7/HdgXHwPR9++KG2bt2qzMxMRUREdPfuuF1TU7Mslvo244xGg4KDe8tiuSqbrekO7BlcxZ1j17Jtd/H137eOjF1wcO8uXeDOWu/OY43hfvSxZ2P8AAAA0FGc12udv79RJlNAm3Gd5evnb9yJc7Ke606e14P36lLRDpNi65gUvReTpnfo7KRIzmudJ74v+OPzDZ44driBDwIA4Hqs9VrH59uuY83VNfTf7fH5tn3IeZDIJ96gMznv+vXr+sUvfqFvf/vbSklJaTP+5ovTW/OPF5+3/Lxy5cpt44OCgjq0/Zb4zrp+vf2/4zZbU4ficffwxLHzxH12B3f3A2u91rHW81ys4zxbe8ePv2UAAADgZpzXuzV3r5s5f+N+9LHnYuzQFZ0u2mFSvDUmRe/HGPgecl7beF98w9P6wtP2F99g7ADANVjr3Rqfb13Hl47VHeg/1yHn3Ro5zzcwDr6lvr5e1dXVqq6u1re+9a1WY8aPHy9JKioqUlRUlCSpurq61djq6mqFhoYqMDBQktoVbzAY7BfNR0ZGymAw6OzZs7eMb4kDgM5grXdrrPU8H33s2Rg/AAAAdATn9QAA3qbTRTtMigB8CTkPAADAe7HWA+BLyHkAfEnPnj2VlJTU6mP/8z//owsXLujJJ5+Uv7+/+vTpozFjxsjf318lJSVO8adOnVJdXZ0SEhLsbUOHDlVoaKjKysrU0NCggIBv7uBw6dIlnTx5UrGxserVq5ckKSAgQLGxsSovL9f58+cVHh5uj29sbNShQ4cUGhqq6OhoF/UAAF/DWg8AAAAA4A04rwcA8DadLtphUgTgS8h5AAAA3ou1HgBfQs4D4EsCAgL0q1/9qtXHfvSjH+nChQt66aWXFBwcbG+fMmWK3n77bZnNZiUnJ0uSbDabcnJyJMneJkl+fn6aOXOm8vPz9dprrykjI8P+WG5urhobGx3iJSkpKUnHjx/XK6+8orVr18rPz0+StHnzZl28eFGpqan2NgDoKNZ6AAAAAABvwHk9AIC36XTRDpMiAF9CzgMAAPBerPUA+BJyHgDc3pIlS1RaWqrly5fr4MGDioiIUHFxsU6cOKHExETFx8c7xM+dO1d79+5Vfn6+Tp48qVGjRun48eM6dOiQ4uLiNGPGDIf4mTNnateuXdq5c6fOnTuncePGqaqqSkVFRRoxYoTmzp17Jw8XgJdhrQfA15w/f167d+/Wvn37dPr0aV28eFH9+/fXgw8+qHnz5mnEiBFOz6mqqlJOTo5KS0vV0NCgmJgYpaSk6Kmnnmr1NWpqapSdna0DBw7IYrEoMjJSycnJSklJkcFgcIq3WCzKzc3Vnj17dPHiRYWHh2vatGlKTU21FzUCQGeQ8wDg9jivBwC4m3W6aKczmBQB+BJyHgAAgPdirQfAl5DzAPiSsLAwmc1mZWdna//+/SoqKlJERIQyMzOVkpLiFG8ymbR161b7RUolJSUKCwtTWlqa0tLSZDQaHeKNRqPy8/OVn5+vt956S5s3b1ZISIiefvpppaeny2Qy3alDBQBJrPUAeLatW7dq48aNio6O1qRJk9S3b1998skneuedd/SXv/xFGzdu1He+8x17fEVFhWbNmqXGxkYlJCRowIABKioq0tKlS/XZZ59pwYIFDtuvqalRUlKS6urqNHnyZHuOzMrKUkVFhbKyshzirVar5syZo8rKSk2cOFHTpk1TeXm58vLydOzYMW3atMlpfQgA7UXOA4Db47weAOBudkeLdpgUAfgSch4AAID3Yq0HwJeQ8wB4oy1bttzysfDwcK1du7bd2+rbt6+WLVumZcuWtSs+ICBAixYt0qJFi9r9GgDgLqz1AHiy++67T7///e81btw4h/Z3331XixYt0qpVq/Tuu+/a21euXKn6+nq9/vrrmjBhgiRp4cKFmj17tvLy8pSQkKBhw4bZ49etW6fa2lqtXr3a4W5k8+fPV2FhoaZPn664uDh7/MaNG1VZWanU1FSHu5GtWLFC27ZtU2FhodMdyQCgvch5AHAD5/UAAJ7ILUU7TIoAfAk5DwAAwHux1gPgS8h5AAAA3ou1HgBvNHny5Fbbv//97ysnJ0effvqpLl26pJCQEFVVVamsrEzx8fH2i9elGzlq/vz5eu6557Rjxw698MILkm7cQWL37t2Kjo52uOjcaDQqIyND+/btk9lstl/A3tzcrIKCAplMJqWlpTnsT3p6ugoKCrR9+3YuYAfQaeQ8AAAAwHMZunsHAAAAAAAAAAAAAAAAAFfp2bOnJKlHjxvfZXv48GFJUnx8vFNsfHy8DAaDPUaSjh49qsbGRoe7SrQYNWqUBg4cqNLSUnvb6dOndeHCBY0dO1YBAQEO8SEhIRo9erTKy8t17dq1rh8cAPwDch4AAABwd3PLnXYAAAAAAAAAAAAAAACAO+3jjz9WZWWl7r33XgUHB0uSqqurJUlRUVFO8YGBgRo0aJA9pq34lvYjR46ovr5egYGB7Yo/fvy4zp07p+HDh3f62Hr0aPu7eQ0Gv05vv7sZjb793cMtx+/r/eCJunPsfD3n8b7xXIzdNzy1DwwGv3a9TwEAAEU7AAAAAAAAAAAAAAAA8AJXrlxRZmam/Pz89POf/9zebrVaJUkmk6nV55lMJocL2NsT3xIXGBhoj+/Tp89t4y9fvtyRw3FgMPipf//Wt+8tgoN7d/cu3BXoB891p8eOnPcN3jeei7HzXCZTQNtBAABAEkU7AAAAAAAAAAAAAAAA8HBff/210tPT9cknn+j5559XXFxcd++SSzU1NctiqW8zzt/f6LEX0VosV2WzNXX3bnQbo9Gg4ODePt8PnqgjYxcc3Nsld9Ug593A+8ZzMXbfaOkLT2O1Nqix0XbbGFflPAAAPB1FOwAAAAAAAAAAAAAAAPBY169fV0ZGhg4cOKBnn31WCxYscHj85rtEtMZqtSooKKhD8TfHtfy8cuXKbeNvfo3OuH697YuaPfnCWJutqV3H6O3oB891p8aOnOeM943nYuw8V1NTM2MHAEA7ee4ndQAAAAAAAAAAAAAAAPi069eva/HixXrvvff0ox/9SEuXLnWKiYqKkiRVV1c7PVZfX6/a2lp7TFvxLe2hoaEKDAxsd7zBYFBEREQHjgwAnJHzAAAAAM9D0Q4AAAAAAAAAAAAAAAA8js1m05IlS/TnP/9ZP/zhD/XSSy+1Gjd+/HhJUnFxsdNjxcXFampq0rhx4+xtY8aMkb+/v0pKSpziT506pbq6Ovs2JWno0KEKDQ1VWVmZGhoaHOIvXbqkkydPKjY2Vr169erUcQKARM4DAAAAPBVFOwAAAAAAAAAAAAAAAPAoTU1NyszM1DvvvKOkpCStXLnylrExMTG6//77VVJSog8++MDe3tDQoLy8PBmNRs2YMcPeHhQUpClTpujMmTMym832dpvNppycHElScnKyvd3Pz08zZ86U1WrVa6+95vDaubm5amxsdIgHgI4i5wEAAACeq0d37wAAAAAAAAAAAAAAAADQERs2bNCf/vQnBQcHa9CgQdqwYYNTTGJiou655x5J0qpVqzRr1iylpqZq6tSpCgkJUVFRkc6cOaMFCxZo2LBhDs9dsmSJSktLtXz5ch08eFAREREqLi7WiRMnlJiYqPj4eIf4uXPnau/evcrPz9fJkyc1atQoHT9+XIcOHVJcXJzDBfIA0FHkPAAAAMBzUbQDAAAAAAAAAAAAAAAAj/LFF19IkiwWi/Ly8lqNefDBB+0XsI8cOVJvvvmmcnJytHfvXjU0NCgmJkZr1qxRYmKi03PDwsJkNpuVnZ2t/fv3q6ioSBEREcrMzFRKSopTvMlk0tatW5Wbm6s9e/aopKREYWFhSktLU1pamoxGowuPHoCvIecBAAAAnouiHQAAAAAAAAAAAAAAAHiUNWvWaM2aNR16zvDhw1u9O8WthIeHa+3ate2O79u3r5YtW6Zly5Z1aL8AoC3kPAAAAMBzGbp7BwAAAAAAAAAAAAAAAAAAAAAAAABvQ9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9unsHAAAAcPe5du2a1q9fr48++kjnzp3T3//+d/Xr10/Dhg3T008/rccff1x+fn4Oz6mpqVF2drYOHDggi8WiyMhIJScnKyUlRQaDc624xWJRbm6u9uzZo4sXLyo8PFzTpk1TamqqevXq1eo+5efn66233tL58+c1YMAAPf7441q4cKGCg4Pd1hcAAAAAAAAAAAAAAAAAAACdwZ12AAAA4OTKlSv64x//qB49eujRRx/Vs88+q0ceeURVVVV6/vnntWrVKof4mpoaJSUlaefOnRo3bpx+/OMfq1evXsrKytKLL77otH2r1ao5c+Zoy5Yt+ud//mf95Cc/0eDBg5WXl6fU1FTZbDaHeJvNpnnz5ikvL0+hoaH6yU9+otGjR2vLli2aM2eOrFarW/sDAAAAAAAAAAAAAAAAAACgo7jTDgAAAJz069dPhw8fVs+ePR3ar1y5oh/84Ad644039MwzzygqKkqStG7dOtXW1mr16tVKTk6WdKPQZv78+SosLNT06dMVFxdn387GjRtVWVmp1NRUZWRk2NtXrFihbdu2qbCw0L4dSSosLFRJSYmefPJJrV271n6Xn9/85jdav369Nm3apEWLFrmrOwAAAAAAAAAAAAAAAAAAADqMO+0AAADAicFgcCrYkaQ+ffro4YcfliSdPXtW0o275uzevVvR0dEOhTZGo9FekGM2m+3tzc3NKigokMlkUlpamsP209PT5e/vr+3btzu0m81m+fn5afHixfaCHUl65plnNGDAABUUFKi5ubmLRw0AAAAAAAAAAAAAAAAAAOA6FO0AAACg3a5du6a//vWvMhqNiomJkSQdPXpUjY2NDnfSaTFq1CgNHDhQpaWl9rbTp0/rwoULGjt2rAICAhziQ0JCNHr0aJWXl+vatWuSpIaGBn300UcaNmyYwsPDHeL9/f310EMPqba2VmfOnHHx0QIAAAAAAAAAAAAAAAAAAHRej+7eAQAAANy9rl69qk2bNqm5uVkXL17U/v379cUXX2jx4sUaPHiwJKm6ulqSFBUV1eo2oqKidOTIEdXX1yswMLBd8cePH9e5c+c0fPhwnT17Vk1NTYqMjLxlvHTjzj9Dhw7t9LH26NG+enaj0eDw01e5+/hdvX3GzXMxdgAAAAAAAAAAAAAAAAA8FUU7AAAAuKWrV69qw4YN9n/7+/tr6dKleuaZZ+xtVqtVkmQymVrdRku71WpVYGCgPb5Pnz63jb98+XKHtt8S3xkGg5/69299f24lOLh3p18PbXNX/zJunouxAwAAAAAAAAAAAAAAAOBpKNoBAADALYWEhKiiokI2m03nz5/Xrl27lJ2drWPHjiknJ0cGg3fc+aKpqVkWS327Yo1Gg4KDe8tiuSqbrcnNe3b3aukHd3F1/zJunqujYxcc3Ju78gAAAAAAAAAAAAAAAAC4K1C0AwAAgDYZjUYNGTJEc+fOldFo1Nq1a1VQUKDk5GSHO+m05h/vlNPy88qVK7eNDwoKcohva/st8Z11/XrHCjlstqYOPwft567+Zdw8F2MHAACAzrh27ZrWr1+vjz76SOfOndPf//539evXT8OGDdPTTz+txx9/XH5+fg7PqampUXZ2tg4cOCCLxaLIyEglJycrJSWl1S+vsFgsys3N1Z49e3Tx4kWFh4dr2rRpSk1NVa9evVrdp/z8fL311ls6f/68BgwYoMcff1wLFy5UcHCw2/oCAAAAAAAA8ASc0wMAeJtOF+0wKQLwNeQ9ALghPj5ekvThhx8qOTlZUVFRkqTq6upW46urqxUaGqrAwEBJale8wWBQRESEJCkyMlIGg0Fnz569ZXxLHAB0Bus8AL6GvAfAl1y5ckV//OMfdd999+nRRx9V//79denSJb3//vt6/vnnNWvWLK1cudIeX1NTo6SkJNXV1Wny5MmKiIhQcXGxsrKyVFFRoaysLIftW61WzZkzR5WVlZo4caKmTZum8vJy5eXl6dixY9q0aZOMRqM93mazad68eSopKdHYsWP1xBNPqKqqSlu2bNGhQ4f0xhtv2L+8AgA6inUeAAAAAMAbcE4PAOBtOl20w6QIwNeQ9wDghtraWkmy56QxY8bI399fJSUlTrGnTp1SXV2dEhIS7G1Dhw5VaGioysrK1NDQoICAAPtjly5d0smTJxUbG2v/I39AQIBiY2NVXl6u8+fPKzw83B7f2NioQ4cOKTQ0VNHR0e44XAA+gHUeAF9D3gPgS/r166fDhw+rZ8+eDu1XrlzRD37wA73xxht65pln7F8wsW7dOtXW1mr16tVKTk6WdCNPzZ8/X4WFhZo+fbri4uLs29m4caMqKyuVmpqqjIwMe/uKFSu0bds2FRYW2rcjSYWFhSopKdGTTz6ptWvX2i+e/81vfqP169dr06ZNWrRokbu6A4CXY50HAAAAAPAGnNMDAHibThftMCkC8DXkPQC+pKqqSoMHD1bv3r0d2r/66ivl5ORIkiZOnChJCgoK0pQpU/T222/LbDY75LyW2Jvzl5+fn2bOnKn8/Hy99tprDjkvNzdXjY2NDvGSlJSUpOPHj+uVV15xyHmbN2/WxYsXlZqa6vQtoQDQXqzzAPga8h4AX2IwGJzynST16dNHDz/8sP73f/9XZ8+eVVRUlKxWq3bv3q3o6GiHPGU0GpWRkaF9+/bJbDbbc15zc7MKCgpkMpmUlpbmsP309HQVFBRo+/btDtsym83y8/PT4sWLHT7HPvPMM/rd736ngoICpaen8xkXQKewzgMAAAAAeAPO6QEAvI3zPc3b+8Q2JkVJOnv2rCS1OSlKNya1Fm1Niv7+/tq+fbtD++0mxQEDBqigoEDNzc2dPVwAIO8B8Cm7du3Sww8/rJ/97GdatWqV1q1bp8WLF+vRRx/ViRMnlJCQoCeeeMIev2TJEg0aNEjLly9Xenq6Xn75ZSUnJ+v9999XYmKi4uPjHbY/d+5cjRgxQvn5+Zo7d67Wr1+vlJQUvfHGG4qLi9OMGTMc4mfOnKm4uDjt3LlTs2fP1vr16zV//nytX79eI0aM0Ny5c+9IvwDwTqzzAPga8h4ASNeuXdNf//pXGY1GxcTESJKOHj2qxsZGhwvUW4waNUoDBw5UaWmpve306dO6cOGCxo4d63AXWUkKCQnR6NGjVV5ermvXrkmSGhoa9NFHH2nYsGEOd5GVJH9/fz300EOqra3VmTNnXHy0AHwF6zwAAAAAgDfjnB4AwFN1+k47t+LKSXHSpEltToq9evVq16S4a9cunTlzRkOHDnX1IQPwceQ9AN7okUceUU1NjcrKylRWVqarV6+qb9++Gjt2rBITEzV16lSH+LCwMJnNZmVnZ2v//v0qKipSRESEMjMzlZKS4rR9k8mkrVu3Kjc3V3v27FFJSYnCwsKUlpamtLQ0GY1Gh3ij0aj8/Hzl5+frrbfe0ubNmxUSEqKnn35a6enpMplMbu0PAL6JdR4AX0PeA+DNrl69qk2bNqm5uVkXL17U/v379cUXX2jx4sUaPHiwJKm6ulqS7Heg+EdRUVE6cuSI6uvrFRgY2K7448eP69y5cxo+fLjOnj2rpqYmRUZG3jJeunFBfVdyXo8ebX9fm9FocPgJz+HOsXP374Ov/7515/uOdR4AAAAAwBP50jk9qX3n9QwG997Nx9fP37gT52Q9F2MHV+hy0Q6TojMmRe9F4oXkW3nPW//Azx+fb/DEscMNd2LsYmNjFRsb26HnhIeHa+3ate2O79u3r5YtW6Zly5a1Kz4gIECLFi3SokWLOrRfANBevrTOk/h8e6ew5uoa+s+9fCnvkfNAPsHVq1e1YcMG+7/9/f21dOlSPfPMM/Y2q9UqSbf8YoiWdqvVqsDAQHt8nz59bht/+fLlDm2/Jb4zDAY/9e/f+v60Jji4d6dfC93LE8fOE/fZHe5EP/jSOk9ireftWMd5NsYPAAAAXeEr5/Skjp/XcxfO37gffey5GDt0hUuKdpgU7yze9N2PMfBtvpL3+AN/53laX3ja/uIbjB0AuJavrPMkPt92B186Vneg/9zDV/IeOQ83Yxx8V0hIiCoqKmSz2XT+/Hnt2rVL2dnZOnbsmHJycmQweMeFpE1NzbJY6tuMMxoNCg7uLYvlqmy2pjuwZ3AVd45dy7bdxdd/3zoydsHBvbt0gbuvrPMk1nq+hD72bIwfAAAAOsNXzulJ7T+v5+9vlMkU0GZcZ/n6+Rt34pys57qT5/XgvbpctMOk6IxJ0XsxaXqHrk6KvpL3vPkP/Pzx+QZPHDvcwAcBAHAPX1nnSXy+vZNYc3UN/Xd7fL5tH3IeJPKJN3DV51uj0aghQ4Zo7ty5MhqNWrt2rQoKCpScnOxwgXpr/vEC9JafV65cuW18UFCQQ3xb22+J76zr19v/O26zNXUoHncPTxw7T9xnd7gT/eAr6zyJtZ4vYB3n2do7fvwtAwAAALfjC+f0pPad13P3upnzN+5HH3suxg5d0eWinRZMit9gUvR+jAEk38h7/IG/czytLzxtf/ENxg4A3MMX1nkSn2/vNF86Vneg/9zLF/IeOQ8tGAfcLD4+XpL04YcfKjk5WVFRUZKk6urqVuOrq6sVGhqqwMBASWpXvMFgUEREhCQpMjJSBoNBZ8+evWV8SxwAuIIvrPMk1nq+gj72bO4cv507d+rDDz/UiRMnVFlZqcbGRv3617/WY4895hT73e9+V59//nmr20lNTVVGRoZTe1VVlXJyclRaWqqGhgbFxMQoJSVFTz31VKvbqampUXZ2tg4cOCCLxaLIyEglJycrJSXFq4omAXQPch4AcE4PAOCZXFa0czMmRQC+hrwHAADgnVjnAfA15D0AvqS2tlbSjYvaJWnMmDHy9/dXSUmJU+ypU6dUV1enhIQEe9vQoUMVGhqqsrIyNTQ0KCDgmzs4XLp0SSdPnlRsbKx69eolSQoICFBsbKzKy8t1/vx5hYeH2+MbGxt16NAhhYaGKjo62h2HC8DHsc4D4K1effVVff755woJCdHAgQP15Zdf3jY+KChIP/7xj53ax40b59RWUVGhWbNmqbGxUQkJCRowYICKioq0dOlSffbZZ1qwYIFDfE1NjZKSklRXV6fJkycrIiJCxcXFysrKUkVFhbKysrp2sAB8HjkPADinBwDwTG4pae/MpDh+/Hh72z9Oije73aT46aef6vz58w7xTIoA7gTyHgAAgHdinQfA15D3AHibqqoqXb161an9q6++Uk5OjiRp4sSJkm5czDRlyhSdOXNGZrPZHmuz2eyxycnJ9nY/Pz/NnDlTVqtVr732msP2c3Nz1djY6BAvSUlJSWpubtYrr7yi5uZme/vmzZt18eJFzZw5U35+fl06ZgBoDes8AN5q9erVev/991VSUqKZM2e2GR8cHKznn3/e6b+4uDin2JUrV6q+vl75+flau3atlixZop07d+pf/uVflJeXp08//dQhft26daqtrdX/+T//R6+++qp+/vOfy2w265FHHlFhYWGrORcAOoKcB8BXcE4PAOBtOl20w6QIwNeQ9wAAALwT6zwAvoa8B8CX7Nq1Sw8//LB+9rOfadWqVVq3bp0WL16sRx99VCdOnFBCQoKeeOIJe/ySJUs0aNAgLV++XOnp6Xr55ZeVnJys999/X4mJifY7VbSYO3euRowYofz8fM2dO1fr169XSkqK3njjDcXFxWnGjBkO8TNnzlRcXJx27typ2bNna/369Zo/f77Wr1+vESNGaO7cuXekXwB4J9Z5AHxRfHy8Bg8e7PLtVlVVqaysTHFxcZowYYK9PSAgQPPnz5fNZtOOHTvs7VarVbt371Z0dLRDPjQajcrIyJAkh3wLAJ1BzgPgKzinBwDwNj06+8Rdu3bpd7/7nR544AENGTJEgYGB+vLLL7Vv3z5duXKl1UmxtLRUy5cv18GDB+23xDxx4sQtJ8W9e/cqPz9fJ0+e1KhRo3T8+HEdOnTolpPirl27tHPnTp07d07jxo1TVVWVioqKmBQBuAR5DwAAwDuxzgPga8h7AHzJI488opqaGpWVlamsrExXr15V3759NXbsWCUmJmrq1KkO8WFhYTKbzcrOztb+/ftVVFSkiIgIZWZmKiUlxWn7JpNJW7duVW5urvbs2aOSkhKFhYUpLS1NaWlp9jtatDAajcrPz1d+fr7eeustbd68WSEhIXr66aeVnp4uk8nk1v4A4N1Y5wFA265du6aCggLV1taqX79+euCBBzRixAinuMOHD0uSUy5saTMYDPYYSTp69KgaGxtbvXvFqFGjNHDgQJWWlrrwSACgbeQ8AJ6Kc3oAAG/T6aIdJkUAvoa8BwAA4J1Y5wHwNeQ9AL4kNjZWsbGxHXpOeHi41q5d2+74vn37atmyZVq2bFm74gMCArRo0SItWrSoQ/sFAG1hnQcAbaurq9MvfvELh7bvfe97WrNmjYKDg+1t1dXVkqSoqCinbQQGBmrQoEH2mLbiW9qPHDmi+vp6BQYGdnr/e/QwtBljMHjuXcyMxraPz5u1HL+v94MnulvHzhdy3t3a92gbY/cNT+0Dg8GvXe/TzuCcHgDA23S6aIdJEYCvIe8BAAB4J9Z5AHwNeQ8AAMA7sc4DgNubMWOGHnroIcXExKhnz56qqKjQq6++qqKiIr3wwgvauHGjPdZqtUrSLQsMTSaTwwXs7YlvievsBewGg5/69+/Tqed6iuDg3t29C3cF+sFz3U1j52s5727qe3QMY+e5TKaA7t4FAAA8RqeLdgAAAAAAAAAAAAAAAABPsGDBAod/P/DAA9q0aZN+8IMfaP/+/SovL9d9993XTXvXtqamZlks9W3G+fsbPfYiWovlqmy2pu7ejW5jNBoUHNzb5/vBE3Vk7IKDe9+Ru2r4Ss7jfeO5GLtvtPSFp7FaG9TYaLttzJ3KeQAA3O0o2gEAAAAAAAAAAAAAAIDP6dmzp5588kn97W9/07Fjx+wXsN98l4jWWK1WBQUF2f/dnvib4zrr+vW2L2r25Atjbbamdh2jt6MfPNfdPnbemPNa3O19j1tj7DxXU1MzYwcAQDt57id1AAAAAAAAAAAAAAAAoAv69+8vSWpoaLC3RUVFSZKqq6ud4uvr61VbW2uPaSu+pT00NFSBgYEu228A6AxyHgAAAHDnUbQDAAAAAAAAAAAAAAAAn/Txxx9LkgYPHmxvGz9+vCSpuLjYKb64uFhNTU0aN26cvW3MmDHy9/dXSUmJU/ypU6dUV1dn3yYAdCdyHgAAAHDnUbQDAAAAAAAAAAAAAAAAr1VdXa0rV644tZeUlGjbtm0KCgrSxIkT7e0xMTG6//77VVJSog8++MDe3tDQoLy8PBmNRs2YMcPeHhQUpClTpujMmTMym832dpvNppycHElScnKyG44MAJyR8wAAAIC7S4/u3gEAAAAAAAAAAAAAAACgo8xms44cOSJJ+tvf/iZJ+u///m+99957kqSkpCSNGzdO77//vl599VU9+OCDGjJkiHr27KlPPvlEH3zwgXr06KFf/vKX6tu3r8O2V61apVmzZik1NVVTp05VSEiIioqKdObMGS1YsEDDhg1ziF+yZIlKS0u1fPlyHTx4UBERESouLtaJEyeUmJio+Pj4O9AjALwZOQ8AAADwTBTtAAAAAAAAAAAAAAAAwOMcOXJEO3bscGg7dOiQ/f8ffPBBjRs3TmPHjtWjjz6qEydO6PDhw/r66681YMAA/du//Zt++tOf6lvf+pbTtkeOHKk333xTOTk52rt3rxoaGhQTE6M1a9YoMTHRKT4sLExms1nZ2dnav3+/ioqKFBERoczMTKWkpLj+4AH4HHIeAAAA4Jko2gEAAAAAAAAAAAAAAIDHWbNmjdasWdNm3H333adXXnmlw9sfPny4NmzY0O748PBwrV27tsOvAwDtQc4DAAAAPJOhu3cAAAAAAAAAAAAAAAAAAAAAAAAA8DY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1qO7dwAAAAB3n/Pnz2v37t3at2+fTp8+rYsXL6p///568MEHNW/ePI0YMcLpOVVVVcrJyVFpaakaGhoUExOjlJQUPfXUU62+Rk1NjbKzs3XgwAFZLBZFRkYqOTlZKSkpMhica8stFotyc3O1Z88eXbx4UeHh4Zo2bZpSU1PVq1cvV3cBAAAAAAAAAAAAAAAAAABAl1C0AwAAACdbt27Vxo0bFR0drUmTJqlv37765JNP9M477+gvf/mLNm7cqO985zv2+IqKCs2aNUuNjY1KSEjQgAEDVFRUpKVLl+qzzz7TggULHLZfU1OjpKQk1dXVafLkyYqIiFBxcbGysrJUUVGhrKwsh3ir1ao5c+aosrJSEydO1LRp01ReXq68vDwdO3ZMmzZtktFovCN9AwAAAAAAAAAAAAAAAAAA0B4U7QAAAMDJfffdp9///vcaN26cQ/u7776rRYsWadWqVXr33Xft7StXrlR9fb1ef/11TZgwQZK0cOFCzZ49W3l5eUpISNCwYcPs8evWrVNtba1Wr16t5ORkSZLNZtP8+fNVWFio6dOnKy4uzh6/ceNGVVZWKjU1VRkZGfb2FStWaNu2bSosLLRvBwAAAAAAAAAAAAAAAAAA4G5g6O4dAAAAwN1n8uTJTgU7kvT9739f0dHR+vTTT3Xp0iVJUlVVlcrKyhQXF2cv2JGkgIAAzZ8/XzabTTt27LC3W61W7d69W9HR0Q6FNkaj0V6QYzab7e3Nzc0qKCiQyWRSWlqaw/6kp6fL399f27dvd82BAwAAAAAAAAAAAAAAAAAAuAh32gEAAECH9OzZU5LUo8eNpeThw4clSfHx8U6x8fHxMhgM9hhJOnr0qBobGx3upNNi1KhRGjhwoEpLS+1tp0+f1oULFzRp0iQFBAQ4xIeEhGj06NEqLy/XtWvX1KtXr04fV48e7atnNxoNDj99lbuP39XbZ9w8F2MHAAAAAAAAAAAAAAAAwFNRtAMAAIB2+/jjj1VZWal7771XwcHBkqTq6mpJUlRUlFN8YGCgBg0aZI9pK76l/ciRI6qvr1dgYGC74o8fP65z585p+PDhnToug8FP/fv36dBzgoN7d+q10D7u6l/GzXMxdgAAAOiM8+fPa/fu3dq3b59Onz6tixcvqn///nrwwQc1b948jRgxwuk5VVVVysnJUWlpqRoaGhQTE6OUlBQ99dRTrb5GTU2NsrOzdeDAAVksFkVGRio5OVkpKSkyGJyLzy0Wi3Jzc7Vnzx5dvHhR4eHhmjZtmlJTU7v0ZRQAAAAAAACAN+CcHgDA23S6aIdJEYCvIe8B8HVXrlxRZmam/Pz89POf/9zebrVaJUkmk6nV55lMJoeinfbEt8QFBgba4/v0ab2opiX+8uXLHTkcB01NzbJY6tsVazQaFBzcWxbLVdlsTZ1+TU/X0g/u4ur+Zdw8V0fHLji4d4fvysM6D4CvIe8B8CVbt27Vxo0bFR0drUmTJqlv37765JNP9M477+gvf/mLNm7cqO985zv2+IqKCs2aNUuNjY1KSEjQgAEDVFRUpKVLl+qzzz7TggULHLZfU1OjpKQk1dXVafLkyYqIiFBxcbGysrJUUVGhrKwsh3ir1ao5c+aosrJSEydO1LRp01ReXq68vDwdO3ZMmzZtktFovCN9A8D7sM4DAAAAAHgDzukBALxNp4t2mBQB+BryHgBf9vXXXys9PV2ffPKJnn/+ecXFxXX3Lrnc9esdK+Sw2Zo6/By0n7v6l3HzXO4cO9Z5AHwNeQ+AL7nvvvv0+9//XuPGjXNof/fdd7Vo0SKtWrVK7777rr195cqVqq+v1+uvv64JEyZIkhYuXKjZs2crLy9PCQkJGjZsmD1+3bp1qq2t1erVq5WcnCxJstlsmj9/vgoLCzV9+nSHz9AbN25UZWWlUlNTlZGRYW9fsWKFtm3bpsLCQvt2AKCjWOcBAAAAALwB5/QAAN6m00U7TIoAfA15D4Cvun79ujIyMnTgwAE9++yzTn+sv/nOOK2xWq0KCgrqUPzNcS0/r1y5ctv4m18DADqCdR4AX0PeA+BLJk+e3Gr797//feXk5OjTTz/VpUuXFBISoqqqKpWVlSk+Pt6e7yQpICBA8+fP13PPPacdO3bohRdekHTj8+ju3bsVHR3tkKeMRqMyMjK0b98+mc1me85rbm5WQUGBTCaT0tLSHPYnPT1dBQUF2r59OzkPQKexzgMAAAAAeAPO6QEAvI3zPcrbafLkyU4nfKUbk2J0dLR9UpRknxTj4uJanRRtNpt27Nhhb29rUpQks9lsb29rUvT399f27ds7e6gAIIm8B8A3Xb9+XYsXL9Z7772nH/3oR1q6dKlTTFRUlCSpurra6bH6+nrV1tbaY9qKb2kPDQ1VYGBgu+MNBoMiIiI6cGQA8A3WeQB8DXkPAG7o2bOnJKlHjxvfb3b48GFJUnx8vFNsfHy8DAaDPUaSjh49qsbGxlbvRjtq1CgNHDhQpaWl9rbTp0/rwoULGjt2rAICAhziQ0JCNHr0aJWXl+vatWtdPzgAPol1HgAAAADA23FODwDgiTp9p53b6a5JcdKkSW1Oir169er6AQLAPyDvAfBGNptNS5Ys0Z///Gf98Ic/1EsvvdRq3Pjx4yVJxcXFmjt3rsNjxcXFampqcrhYYMyYMfL391dJSYnTtk6dOqW6ujolJCTY24YOHarQ0FCVlZWpoaHBIe9dunRJJ0+eVGxsLPkOgFuwzgPga8h7AHzFxx9/rMrKSt17770KDg6W9M2XRdz8xRMtAgMDNWjQIIcvlLhdfEv7kSNHVF9fr8DAwHbFHz9+XOfOndPw4cM7fWw9erT9fW1Go8HhJzyHO8fO3b8Pvv771t3vO9Z5AAAAAABP583n9KT2ndczGPy69Bpt8fXzN+7U3eeG0HmMHVzB5UU7TIpMit6MxIvWeHPe89Y/8PPH5xs8cexww50Yu6amJmVmZuqdd95RUlKSVq5cecvYmJgY3X///SopKdEHH3xg/2bOhoYG5eXlyWg0asaMGfb4oKAgTZkyRW+//bbMZrP9mzltNptycnIkyeHbOv38/DRz5kzl5+frtddes39zpyTl5uaqsbGR2wwDcAtvXudJfL69U1hzdQ39d2d5c94j54F8gptduXJFmZmZ8vPz089//nN7u9VqlSSZTKZWn2cymRxyXnviW+ICAwPt8X369Llt/OXLlztyOA4MBj/179/69lsTHNy706+F7uWJY+eJ++wO3dEP3rzOk1jreTvWcZ7N3eO3c+dOffjhhzpx4oQqKyvV2NioX//613rsscdaja+qqlJOTo5KS0vV0NCgmJgYpaSk6Kmnnmo1vqamRtnZ2Tpw4IAsFosiIyOVnJyslJQUGQzOx2SxWJSbm6s9e/bo4sWLCg8P17Rp05SamkqBIgCXIO8B8GXefE5P6vh5PXfh/I370ceei7FDV7i0aIdJ8c7gTd/9GAO08Oa8xx/4O8/T+sLT9hffcOfYbdiwQX/6058UHBysQYMGacOGDU4xiYmJuueeeyRJq1at0qxZs5SamqqpU6cqJCRERUVFOnPmjBYsWKBhw4Y5PHfJkiUqLS3V8uXLdfDgQUVERKi4uFgnTpxQYmKi0zd8zp07V3v37lV+fr5OnjypUaNG6fjx4zp06JDi4uIcioIAwBW8eZ0n8fm2O/jSsboD/ed+3pz3yHm4GeOAr7/+Wunp6frkk0/0/PPPt3rHCE/W1NQsi6W+zTij0aDg4N6yWK7KZmu6A3sGV3Hn2LVs2118/fetI2MXHNzbZRe4e/M6T2Kt50voY8/mrvF79dVX9fnnnyskJEQDBw7Ul19+ecvYiooKzZo1S42NjUpISNCAAQNUVFSkpUuX6rPPPtOCBQsc4mtqapSUlKS6ujpNnjzZ/neMrKwsVVRUKCsryyHearVqzpw5qqys1MSJEzVt2jSVl5crLy9Px44d06ZNm2Q0Gt3SDwB8B3kPgK/y9nN6UvvP6/n7G2UyBbQZ11m+fv7GnTgn67m667wevIvLinaYFL/BpOi9mDS9g6smRW/Pe978B37++HyDJ44dbrgTHwS++OILSTe+HSkvL6/VmAcffNBetDNy5Ei9+eabysnJ0d69e+3f1LRmzRolJiY6PTcsLExms1nZ2dnav3+/ioqKFBERoczMTKWkpDjFm0wmbd261f5NTSUlJQoLC1NaWprS0tI44QvApbx9nSfx+fZOYs3VNfTf7fH5tn3IeZDIJ97AFTnv+vXrysjI0IEDB/Tss886XaB08wXnrbFarQoKCupQ/M1xLT+vXLly2/ibX6Mzrl9v/++4zdbUoXjcPTxx7Dxxn93hTvaDt6/zJNZ6voB1nGdr7/h1dq23evVqRUdHa/Dgwfqv//qvVr+ArMXKlStVX1+v119/XRMmTJAkLVy4ULNnz1ZeXp4SEhIcvoBs3bp1qq2t1erVq5WcnCxJstlsmj9/vgoLCzV9+nSHvLpx40ZVVlYqNTVVGRkZ9vYVK1Zo27ZtKiwstG8HADqLvAfAF/nKOT2pfef13F0MwPkb96OPPRdjh65wSdEOk6IjJkXvxxjAV/Ief+DvHE/rC0/bX3zDnWO3Zs0arVmzpkPPGT58+G1PDP+j8PBwrV27tt3xffv21bJly7Rs2bIO7RcAdISvrPMkPt/eab50rO5A/7mPr+Q9ch5aMA6+6/r161q8eLHee+89/ehHP9LSpUudYqKioiTJ4c4SLerr61VbW6tvf/vb7YpvaQ8NDVVgYGC74w0GgyIiIjpwZADQOl9Z50ms9XwFfezZ3DV+8fHx7YqrqqpSWVmZ4uPj7ReuS1JAQIDmz5+v5557Tjt27NALL7wg6UaO2r17t6Kjox0uODcajcrIyNC+fftkNpvtF683NzeroKBAJpNJaWlpDq+dnp6ugoICbd++nYvXAXQZeQ+Ar+GcHgDAW3T57KSrJsWWmLbiW9qZFAF0F/IeAACAd2KdB8DXkPcA+AqbzaYlS5boz3/+s374wx/qpZdeajVu/PjxkqTi4mKnx4qLi9XU1KRx48bZ28aMGSN/f3+VlJQ4xZ86dUp1dXX2bUrS0KFDFRoaqrKyMjU0NDjEX7p0SSdPnlRsbKx69erVqeMEgBas8wDA0eHDhyW1frF7fHy8DAaDPUaSjh49qsbGxlbvUDZq1CgNHDhQpaWl9rbTp0/rwoULGjt2rAICHO/qFRISotGjR6u8vFzXrl1z1SEBwG2R9wB4A87pAQC8SZeKdpgUAfga8h4AAIB3Yp0HwNeQ9wD4iqamJmVmZuqdd95RUlKSVq5cecvYmJgY3X///SopKdEHH3xgb29oaFBeXp6MRqNmzJhhbw8KCtKUKVN05swZmc1me7vNZlNOTo4kOXyrsJ+fn2bOnCmr1arXXnvN4bVzc3PV2NjItxAD6DLWeQDgrKWA8OZixBaBgYEaNGiQQ5Hh7eJb2i9cuKD6+vp2xzc1NencuXOdP4j/vx49DG3+ZzD4dfl1uovR2PbxefN/LXeG8/V+8MT/OjJ2d4K35D3eN979H2Pn3BeexmDwa/PYOotzegAAb9Ojs0/syqTYctvNtibFt99+W2az2T6htTUp5ufn67XXXlNGRob9MSZFAK5C3gMAAPBOrPMA+BryHgBfsmHDBv3pT39ScHCwBg0apA0bNjjFJCYm6p577pEkrVq1SrNmzVJqaqqmTp2qkJAQFRUV6cyZM1qwYIGGDRvm8NwlS5aotLRUy5cv18GDBxUREaHi4mKdOHFCiYmJTt9qPHfuXO3du1f5+fk6efKkRo0apePHj+vQoUOKi4tzyKkA0FGs8wCgdVarVZJkMplafdxkMjlcvN6e+Ja4wMBAe3yfPn1uG3/58uVO7P03DAY/9e/f+mt4i+Dg3t29C3cF+sFz3S1j5w15r6M5727pe3QcY+e5TKaAtoM6iXN6AABv0+miHSZFAL6GvAcAAOCdWOcB8DXkPQC+5IsvvpAkWSwW5eXltRrz4IMP2nPeyJEj9eabbyonJ0d79+5VQ0ODYmJitGbNGiUmJjo9NywsTGazWdnZ2dq/f7+KiooUERGhzMxMpaSkOMWbTCZt3bpVubm52rNnj0pKShQWFqa0tDSlpaXJaDS68OgB+BrWeQDg3ZqammWx1LcZ5+9vdOtFtO5ksVyVzdbU3bvRbYxGg4KDe/t8P3iijoxdcHBvj72rxp3U3pzH+8ZzMXbfaOkLT2O1Nqix0XbbmM7mPM7pAQC8TaeLdpgUAfga8h4AAIB3Yp0HwNeQ9wD4kjVr1mjNmjUdes7w4cNbvdD9VsLDw7V27dp2x/ft21fLli3TsmXLOrRfANAW1nkA0Lqb7xDRGqvVqqCgoA7F3xzX8vPKlSu3jb/5NTrr+vW2L2r25GIAm62pXcfo7egHz3W3jJ235L2O9OXd0vfoOMbOczU1Nbtt7DinBwDwNp0u2mFSBOBryHsAAADeiXUeAF9D3gMAAPBOrPMAoHVRUVGSpOrqaqfH6uvrVVtbq29/+9vtim9pDw0NVWBgYLvjDQaDIiIiOn8QANAB5D0AAADg7uK5X68BAAAAAAAAAAAAAAAA3Mb48eMlScXFxU6PFRcXq6mpSePGjbO3jRkzRv7+/iopKXGKP3XqlOrq6uzblKShQ4cqNDRUZWVlamhocIi/dOmSTp48qdjYWPXq1ctVhwQAt0XeAwAAAO4uFO0AAAAAAAAAAAAAAADAK8XExOj+++9XSUmJPvjgA3t7Q0OD8vLyZDQaNWPGDHt7UFCQpkyZojNnzshsNtvbbTabcnJyJEnJycn2dj8/P82cOVNWq1Wvvfaaw2vn5uaqsbHRIR4A3I28BwAAANxdenT3DgAAAAAAAAAAAAAAAAAdYTabdeTIEUnS3/72N0nSf//3f+u9996TJCUlJdnvJLFq1SrNmjVLqampmjp1qkJCQlRUVKQzZ85owYIFGjZsmMO2lyxZotLSUi1fvlwHDx5URESEiouLdeLECSUmJio+Pt4hfu7cudq7d6/y8/N18uRJjRo1SsePH9ehQ4cUFxfncHE8AHQWeQ8AAADwTBTtAAAAAAAAAAAAAAAAwKMcOXJEO3bscGg7dOiQ/f8ffPBB+8XrI0eO1JtvvqmcnBzt3btXDQ0NiomJ0Zo1a5SYmOi07bCwMJnNZmVnZ2v//v0qKipSRESEMjMzlZKS4hRvMpm0detW5ebmas+ePSopKVFYWJjS0tKUlpYmo9Ho4qMH4IvIewAAAIBnomgHAAAAAAAAAAAAAAAAHmXNmjVas2ZNu+OHDx+uDRs2tDs+PDxca9eubXd83759tWzZMi1btqzdzwGAjiDvAQAAAJ7J0N07AAAAAAAAAAAAAAAAAAAAAAAAAHgb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CxHt29AwAAALg77dy5Ux9++KFOnDihyspKNTY26te//rUee+yxVuOrqqqUk5Oj0tJSNTQ0KCYmRikpKXrqqadaja+pqVF2drYOHDggi8WiyMhIJScnKyUlRQaDc225xWJRbm6u9uzZo4sXLyo8PFzTpk1TamqqevXq5cpDBwAAAAAAAAAAAAAAAAAA6DKKdgAAANCqV199VZ9//rlCQkI0cOBAffnll7eMraio0KxZs9TY2KiEhAQNGDBARUVFWrp0qT777DMtWLDAIb6mpkZJSUmqq6vT5MmTFRERoeLiYmVlZamiokJZWVkO8VarVXPmzFFlZaUmTpyoadOmqby8XHl5eTp27Jg2bdoko9Holn4AAAAAAAAAAAAAAAAAAADoDIp2AAAA0KrVq1crOjpagwcP1n/9139pw4YNt4xduXKl6uvr9frrr2vChAmSpIULF2r27NnKy8tTQkKChg0bZo9ft26damtrtXr1aiUnJ0uSbDab5s+fr8LCQk2fPl1xcXH2+I0bN6qyslKpqanKyMiwt69YsULbtm1TYWGhfTsAAAAAAAAAAAAAAAAAAAB3A0N37wAAAADuTvHx8Ro8eHCbcVVVVSorK1NcXJy9YEeSAgICNH/+fNlsNu3YscPebrVatXv3bkVHRzsU2hiNRntBjtlstrc3NzeroKBAJpNJaWlpDq+dnp4uf39/bd++vdPHCQAA4Gt27typZcuWacaMGbr33ns1cuRIvffee7eMr6qq0vPPP6+HHnpI3/72tzVjxgz9v//3/24ZX1NTo8zMTE2YMEGxsbGaOnWqfve736mpqanVeIvFotWrV+tf//Vfde+99+qxxx7Tq6++qmvXrnX1UAFAEnkPAAAAAAAA8DSc0wMAeJMu3Wln586d+vDDD3XixAlVVlaqsbFRv/71r/XYY4+1Gl9VVaWcnByVlpaqoaFBMTExSklJ0VNPPdVqfE1NjbKzs3XgwAFZLBZFRkYqOTlZKSkpMhic640sFotyc3O1Z88eXbx4UeHh4Zo2bZpSU1PVq1evrhwqAEgi7wFAaw4fPizpRpHPP4qPj5fBYLDHSNLRo0fV2NjocCedFqNGjdLAgQNVWlpqbzt9+rQuXLigSZMmKSAgwCE+JCREo0ePVnl5ua5du0buA9BprPMA+JJXX31Vn3/+uUJCQjRw4EB9+eWXt4ytqKjQrFmz1NjYqISEBA0YMEBFRUVaunSpPvvsMy1YsMAhvqamRklJSaqrq9PkyZMVERGh4uJiZWVlqaKiQllZWQ7xVqtVc+bMUWVlpSZOnKhp06apvLxceXl5OnbsmDZt2iSj0eiWfgDgO8h7AHwJn28BAAAAAN6Ac3oAAG/SpaIdJkUAvoa8BwDOqqurJUlRUVFOjwUGBmrQoEH2mLbiW9qPHDmi+vp6BQYGtiv++PHjOnfunIYPH97p4+jRo303oTQaDQ4/fZW7j9/V22fcPNedGjvWeQB8yerVqxUdHa3Bgwfrv/7rv7Rhw4Zbxq5cuVL19fV6/fXX7XdVXLhwoWbPnq28vDwlJCRo2LBh9vh169aptrZWq1evtt9V0Wazaf78+SosLNT06dMdirc3btyoyspKpaam2u+6KEkrVqzQtm3bVFhY6HB3RgDoDPIeAF/C51sAAAAAgDfgnB4AwJt0qWiHSRGAryHvAYAzq9UqSTL9/9i77/goqv3/4+8kBEIIVSICUhTdpffelCIgiF4QFEWwIGBDLxYERewXBJQrxQL6BSl6ERURkF6lhhKqFOkIgvQWQtr8/uA3Y5bdJLubTTabfT0fDx6a2dnZM+1zypwzJyrK5edRUVEOg3bcWd9cLzIy0lq/QIEC6a5/6dIlL1J/XWhoiIoWdb39tBQqlN/r30PGsur4ct4CV1afO8p5AIKJqxkSXdm/f782b96sxo0bW/FOkiIiIvTcc8/p+eef18yZM/XKK69Iul5+mz9/vsqXL+8Qp8LCwtS/f38tX75cM2bMsGKeYRj68ccfFRUVpWeffdbht1966SX9+OOP+uGHH4h5ADKNuAcgmFC/BYD02e32ND9LHd9MsbGxGjt2rLZs2aKUlBRVqlRJffr00d133+1yG57OYAYAWYmYByCQ0aYHAMhNMjVoh0wRQLAh7gFA7pSSYujixTi31g0LC1WhQvl18eJVJSenZHHKci7zOGQVXx9fzlvg8vTcFSqU36tZeSjnAYCzDRs2SHIdIxs3bqzQ0FBrHen6Q/3ExESHjpqmihUrqnjx4oqJibGWHTx4UKdOnVLz5s0VERHhsH6xYsVUuXJlbdu2TdeuXVO+fPl8tVsAkCbiHoDcgPotAGSsdOnS6tSpk9PyypUrO/y9Zs0a9e7dWxEREerQoYPy58+vefPmqW/fvho6dKg6d+7ssL6nM5gBQHYg5gHI7WjTAwAEgkwN2nEXmSKAYJNb4l6ePBl3eDU7xXrTOdZfsjqtgXIsAvHc4bqcdu5Sz4zjyuXLl1WwYEGP1k+9nvnfK1eupLt+6t/wRlKSZwM5kpNTPP4O3JdVx5fzFrhyyrnLLeU8AHCHOVtiuXLlnD6LjIzUzTff7DCjYnrrm8s3bdqkuLg4RUZGurX+1q1bdfToUd1xxx2Z2hd36rehoSGZ+o2M5JTye7DKafUo5Ey5Je7l1jY9XJeV545206yV0+673FS/payXu+W0eweeyannr3Tp0urXr1+66yQmJmrw4MEKCwvTt99+a81W0bdvX3Xq1EkffvihWrZsqSJFiljf8XQGMwDIDsQ8ALldbmnTk6jf5nY5tX6EjHHu4AvZMmiHTNG3uOn9h8ALd+WGuBcaGqKiRQu4vX5WzrYQaALtWARaevGPnHLuzFiUOq6Z4uLi9Pfff6tGjRpurW8uj46OVmRkpNvrh4aGqkyZMt7vBAC4KTeU80zUb7MH9cjM4fj5142DqW8UFRXlEPPcWd9cLzIy0lq/QAHXdU9z/UuXLnmR+n94Wr/NKjml/B7sOA9IT26Ie7TpBY9APHeBmOaskFOOQ26p31LWCx4c48AWiOdv7dq1OnbsmLp27Wp1XpeuDzx86qmn9J///Efz589Xt27dJHk+gxkA5CTEPACBLDe06UnUb4MJxzhwce6QGdkyaIdM0be46f2Pc4CM5Ia4l5Ji6OLFuAzXCwsLVaFC+XXx4lUlJ/v/7ffuMNOcVQLlWATiucN1npy7QoXyZ3kn13r16kn6Z8r01NasWaOUlBTVrVvXWlazZk2Fh4dr7dq1TtvavXu3Tp8+rfbt21vLbrvtNkVHR2vz5s2Kj493eDPn2bNn9fvvv6tatWrMOAEgW+SGcp5E/dYfgmlfswLHD5nhbv02PDxMUVERGa7nLepe/kUdOPBlR/02N8jNbXq4LivPHe2mWSuntenllvotZb3cjzwrsLl7/rK7rHfhwgX973//0/nz53XTTTepQYMGKlu2rMM66c1I1rRpU2sdswO7pzOYAUB2IeYBQGCgfpv7Ub8NXDmtXQ+BKVsG7eQWZIog08wdyBTdl5Tk/nWenJzi0fq5WaAdi0BLL/6RU85dhQoVVKtWLa1du1arV6+23qYUHx+vzz77TGFhYercubO1fsGCBdW2bVvNmTNHM2bMUNeuXSVJycnJ+u9//ytJ1jJJCgkJ0YMPPqgvvvhCn3/+ufr37299Nnr0aCUmJjqsDwDIGPXb7EM9MnM4funL6vpt6o6Xrly+fFkFCxb0aP3U65n/vXLlSrrrp/4Nb7lTbs7qtoKcUn4PdpwHpCe3xD3a9IJDIJ67QExzVuA4+B5lveDAMQ5sOe387dmzR2+//bb1t/kc4u2331bevHklpT/DWNmyZRUSEuL2jGSuZjDzVk6YPTsrBftzfGadDlw5+dzl9piXk4890se5+0egHoPQ0BC37tOsllva9CTqt8GCYxy4OHfIjGwZtEOm6Fvc9P7HOUBGclPcAxC8ZsyYoU2bNkmSdu3aJUmaPHmyFi9eLEnq0qWLNYPOu+++q0ceeUTPPPOMOnTooGLFimnJkiU6dOiQXnjhBd1+++0O2x4wYIBiYmI0ZMgQrVq1SmXKlNGaNWu0c+dOderUyemtTL1799bSpUv1xRdf6Pfff1fFihW1detWrV+/Xo0aNXIYFAQAWSk3lfOo32avYNrXrMDx8w/zoburB+xxcXH6+++/VaNGDbfWN5dHR0crMjLS7fVDQ0NVpkwZ73cCADxA3AMQTHJT/RYAPNGrVy+1a9dO5cuXl2EY2r59u0aOHKkffvhB4eHheueddySlP8NYeHi4IiIiHGYL83QGM2/klNmzsxKzLV/HcQhcOe3cBVPMy2nHHu7j3AWurHzxnydo0wMABIJsGbRDpggg2BD3AOQGmzZt0syZMx2WrV+/3vr/+vXrW4N27Ha7vv/+e/33v//V0qVLFR8frwoVKmjYsGHq1KmT07ZLlCihGTNmaNSoUVq5cqWWLFmiMmXKaODAgerZs6fT+lFRUZo6dapGjx6tRYsWae3atSpRooSeffZZPfvsswoLC/Px3gOAa5TzAASTevXqSZLWrFmj3r17O3y2Zs0apaSkWOVBSapZs6bCw8O1du1ap23t3r1bp0+fVvv27a1lt912m6Kjo7V582bFx8crIuKfB3xnz57V77//rmrVqilfvny+3jUAcIm4ByCYUL8FEKwGDBjg8HfTpk1VrVo1dezYUd9//72ef/55RUdH+yl16csps2dnpWCfbZlZpwOXJ+cuq2fPTi0YYh73TeDi3P3DPBaB5vLleCUmJqe7TnbEPNr0AACBIFsG7ZApAgg2xD0AucGwYcM0bNgwt9e/4447NHbsWLfXv+WWW/TRRx+5vX7hwoX11ltv6a233nL7OwDga5TzAASTChUqqFatWlq7dq1Wr16tJk2aSJLi4+P12WefKSwszGHGw4IFC6pt27aaM2eOZsyYoa5du0qSkpOT9d///leSrGWSFBISogcffFBffPGFPv/8c/Xv39/6bPTo0UpMTHRYHwCyGnEPQDChfgsA/yhcuLDatGmjKVOmaNu2bWrVqlW6M4wlJiYqPj7e4xnJcsvs2VmJ2Zav4zgErkA4d7kt5pkC4djDNc5d4EpJMXLEuaNNDwAQCLJl0A6ZIoBgQ9wDAADInSjnAcgNZsyYoU2bNkmSdu3aJUmaPHmyFi9eLEnq0qWL1UHz3Xff1SOPPKJnnnlGHTp0ULFixbRkyRIdOnRIL7zwgm6//XaHbQ8YMEAxMTEaMmSIVq1apTJlymjNmjXauXOnOnXqpMaNGzus37t3by1dulRffPGFfv/9d1WsWFFbt27V+vXr1ahRI4eYCgDeIu4BgDPqtwDgqEiRIpKux0HJccawKlWqOKx75MgRGYZhrXPj+jdyNYMZAPgTMQ9AIKBNDwCQm2Rq0A6ZIoBgQ9wDAADInSjnAQgmmzZt0syZMx2WrV+/3vr/+vXrWzHPbrfr+++/13//+18tXbpU8fHxqlChgoYNG6ZOnTo5bbtEiRKaMWOGRo0apZUrV2rJkiUqU6aMBg4cqJ49ezqtHxUVpalTp2r06NFatGiR1q5dqxIlSujZZ5/Vs88+q7CwMB/vPYBgRNwDEEyo3wKAd3bs2CFJKlWqlKTrM5KNHz9ea9ascZhJTJJWrVolSQ4zknk6gxkA+BMxD0AgoE0PAJCbZGrQDpkigGBD3AMAAMidKOcBCCbDhg3TsGHD3F7/jjvu0NixY91e/5ZbbtFHH33k9vqFCxfWW2+9pbfeesvt7wCAJ4h7AIIJ9VsASNu+fftUtmxZ5c2b12H5rFmztGzZMt16662qVq2aJKlRo0YqXbq0Zs+erR49eshut0uSzp49q4kTJyoqKkr33nuvtQ1PZzADgKxGzAMQ6GjTAwDkJpkatEOmCCDYEPcAAAByJ8p5AAAAAIDcgPotAKRt+vTp+uWXX1SvXj2VLFlS0vXZJjZv3qzIyEh99NFHypPnejea8PBwvf/+++rTp48effRRdejQQfnz59e8efN08uRJDR06VEWKFHHYvqczmAFAViLmAQAAADlHpgbtAAAAAAAAAAAAAAAAADlds2bN9Ndff2nXrl1atWqVkpKSdMstt+jhhx/W008/rbJlyzqs36RJE02ZMkVjx47VnDlzlJKSoooVK+rdd99VixYtnLbv6QxmAJCViHkAAABAzsGgHQAAAAAAAAAAAAAAAORqzZs3V/PmzT36Tu3atfV///d/bq/v6QxmAJBViHkAAABAzhHq7wQAAAAAAAAAAAAAAAAAAAAAAAAAuQ2DdgAAAAAAAAAAAAAAAAAAAAAAAAAfy+PvBAAAAAAAAAAAAAAAAAAIbmFhvn/3cEqKoZQUw+fbBQAEp9DQEIWGhvh0m1mR/wEAgJyFQTsAAAAAAAAAAAAAAAAA/KJIwXxKSTFUqFB+n287OTlF58/HMXAHAJBpoaEhKlIkkkE2AADAYwzaAQAAAAAAAAAAAAAAAOAXUfnDFRoaopHTNunPk5d8tt1bSxTUq93rKDQ0hEE7AIBMCw0NUVhYqM/zq9oVb1bP9pV9tj0AAJDzMGgHAAAAAAAAAAAAAAAAgF/9efKS9h+74O9kAACQLl/nV7feHOWzbQEAgJyJefoAAAAAAAAAAAAAAAAAAAAAAAAAH2PQDgAAAAAAAAAAAAAAAAAAAAAAAOBjDNoBAAAAAAAAAAAAAAAAAAAAAAAAfIxBOwAAAAAAAAAAAAAAAAAAAAAAAICPMWgHAAAAAAAAAAAAAAAAAAAAAAAA8DEG7QAAAAAAAAAAAAAAAAAAAAAAAAA+xqAdAAAAAAAAAAAAAAAAAAAAAAAAwMcYtAMAAAAAAAAAAAAAAAAAAAAAAAD4GIN2AAAAAAAAAAAAAAAAAAAAAAAAAB9j0A4AAAAAAAAAAAAAAAAAAAAAAADgYwzaAQAAAAAAAAAAAAAAAAAAAAAAAHyMQTsAAAAAAAAAAAAAAAAAAAAAAACAjzFoBwAAAAAAAAAAAAAAAAAAAAAAAPCxPP5OAAAAAADcKCzMt+8X8PX2AAAAAAAAAAAAAAAAAADICIN2AAAAAOQYRQrmU0qKoUKF8vt82ykphkJCQny+XQAAAAAAAAAAAAAAAAAAXGHQDgAAAIAcIyp/uEJDQzRy2ib9efKSz7Z7a4mCerV7HYWGMmgHAAAAAAAAAAAAAAAAAJA9GLQDAAAAIMf58+Ql7T92wd/JAAAAAAAAAAAAAAAAAADAa6H+TgAAAAAAAAAAAAAAAAAAAAAAAACQ2zBoBwAAAAAAAAAAAAAAAAAAAAAAAPAxBu0AAAAAAAAAAAAAAAAAAAAAAAAAPsagHQAAAAAAAAAAAAAAAAAAAAAAAMDHGLQDAAAAAAAAAAAAAAAAAAAAAAAA+BiDdgAAAAAAAAAAAAAAAAAAAAAAAAAfY9AOAAAAAAAAAAAAAAAAAAAAAAAA4GMM2gEAAAAAAAAAAAAAAAAAAAAAAAB8jEE7AAAAAAAAAAAAAAAAAAAAAAAAgI8xaAcAAAAAAAAAAAAAAAAAAAAAAADwsVw5aCc2Nla9evVSnTp1VKtWLT366KNavny5v5MFAFmCmAcgmBDzAAQb4h6AYELMAxBMiHkAgg1xD0AwIeYBCCbEPADBhrgHAPBGrhu0s2bNGj322GPasmWLOnTooIceekh//vmn+vbtq59++snfyQMAnyLmAQgmxDwAwYa4ByCYEPMABBNiHoBgQ9wDEEyIeQCCCTEPQLAh7gEAvJXH3wnwpcTERA0ePFhhYWH69ttvZbfbJUl9+/ZVp06d9OGHH6ply5YqUqSIfxMKAD5AzAMQTIh5AIINcQ9AMCHmAQgmxDwAwYa4ByCYEPMABBNiHoBgQ9wDAGRGrpppZ+3atTp27Jjuv/9+K0OUpGLFiumpp57S5cuXNX/+fD+mEAB8h5gHIJgQ8wAEG+IegGBCzAMQTIh5AIINcQ9AMCHmAQgmxDwAwYa4BwDIjFw1aGfDhg2SpMaNGzt91rRpU4d1ACDQEfMABBNiXuaEhoYoT55Qn/4LC8tVVQkgxyHuAQgmxDwAwYSYByDYEPcABBNiHoBgQswDEGyIewCAzMjj7wT40uHDhyVJ5cqVc/qsbNmyCgkJsdbxRmhoiIoVK5DheiEh1//7Tu9GSkpO8fr3bpTn/3eMLFw4v8+2Ce9wDnImw3BvvdDQkKxNSDbJaTEvEO8L4vR1gZZe/KNw4fwZxj5innvcjXlSYMa9kJAQhYRkzbXg61iaL29YlmzXjNFRURGKinKz0IAcxZ2YJxH33EX9NvsF075mhWA7ftRv/0HMg69xHnIeYt4/aNODJ7Ly3JEXZq1gatOTcl7c4/oOXBzjwJZR7MstcS+3x7ysar/Pym0HapwOtPTiH8FU1stpMY/7JnAF4rkLlDw265+951OBAvnSXTe3xDwp58U9yk2Bi2McuIKprAffy1WDdi5fvixJioqKcvosPDxcERERunTpktfbDwkJUViY+zdTkYLpF0i8FRrKW839jXOAnCCnxbxAvC+I09cFWnrxj2A6dzkt5knBdfzTk1WxNOtidIgkKsiBKNjuuZwW9yg3ZV4w7WtW4PjlbsQ8ZCfOA/wtp8U87onAlZXnjrwwawXbcchpcY/rO3BxjANbsJy/YIl5WbXdrNx2oF2DgZZe/COYzl1Oi3nBdOxzm0A8d4GWx5K/+kZOi3uc18DFMQ5cnDtkBlcPAAAAAAAAAAAAAAAAAAAAAAAA4GO5atCOOYLVHNGaWmJiouLj41WwYMHsThYAZAliHoBgQswDEGyIewCCCTEPQDAh5gEINsQ9AMGEmAcgmBDzAAQb4h4AIDNy1aCdcuXKSZIOHz7s9NmRI0dkGIa1DgAEOmIegGBCzAMQbIh7AIIJMQ9AMCHmAQg2xD0AwYSYByCYEPMABBviHgAgM3LVoJ169epJktasWeP02apVqyRJdevWzdY0AUBWIeYBCCbEPADBhrgHIJgQ8wAEE2IegGBD3AMQTIh5AIIJMQ9AsCHuAQAyI1cN2mnUqJFKly6t2bNna8+ePdbys2fPauLEiYqKitK9997rxxQCgO8Q8wAEE2IegGBD3AMQTIh5AIIJMQ9AsCHuAQgmxDwAwYSYByDYEPcAAJkRYhiG4e9E+NLq1avVp08fRUREqEOHDsqfP7/mzZunkydPaujQoercubO/kwgAPkPMAxBMiHkAgg1xD0AwIeYBCCbEPADBhrgHIJgQ8wAEE2IegGBD3AMAeCvXDdqRpM2bN2vs2LHasmWLUlJSVLFiRfXt21ctWrTwd9IAwOeIeQCCCTEPQLAh7gEIJsQ8AMGEmAcg2BD3AAQTYh6AYELMAxBsiHsAAG/kykE7AAAAAAAAAAAAAAAAAAAAAAAAgD+F+jsBAAAAAAAAAAAAAAAAAAAAAAAAQG7DoB0AAAAAAAAAAAAAAAAAAAAAAADAxxi0AwAAAAAAAAAAAAAAAAAAAAAAAPgYg3YAAAAAAAAAAAAAAAAAAAAAAAAAH2PQDgAAAAAAAAAAAAAAAAAAAAAAAOBjDNoBAAAAAAAAAAAAAAAAAAAAAAAAfCyPvxOQm8TGxmrs2LHasmWLUlJSVKlSJfXp00d33323v5OGTLDb7Wl+9sEHH6hr167ZmBoge/ginp08eVKjRo3Sb7/9posXL6ps2bLq2rWrevbsqdBQxoxmlcyeux49eigmJsblZx07dtTIkSN9mFqYZs2apY0bN2rnzp3au3evEhMTNW7cOLVu3dqj7XDfeY+4F7iIe4GHmBcYqN9mjq+u82B14sQJzZ8/X8uXL9fBgwd15swZFS1aVPXr11ffvn1ls9n8nUTkMsS83I22PQQb6reBi/pt4KF+63/EvMBG3AtMxD7/IeYFLuJdYCLe+R9xL3AR9wIPMc//iHmBi5gXmIh78AcG7fjImjVr1Lt3b0VERKhDhw7Knz+/5s2bp759+2ro0KHq3Lmzv5OITChdurQ6derktLxy5cp+SA2QtXwRz06ePKkuXbro9OnTatOmjcqUKaM1a9Zo6NCh2rNnj4YOHZoNexJ8fJkXvfDCC07L0uvohMz59NNPdezYMRUrVkzFixfXX3/95fE2uO+8R9wLXMS9wETMy/mo32aeL67zYDZ16lRNmDBB5cuXV/PmzVW4cGH98ccfmjt3rhYuXKgJEyaoYcOG/k4mcgliXnCgbQ/Bgvpt4KJ+G5io3/oXMS+wEfcCF7HPP4h5gYt4F7iId/5F3AtcxL3ARMzzL2Je4CLmBS7iHvzCQKYlJCQYLVq0MKpVq2bs3r3bWn7mzBmjefPmRu3atY1z5875L4HIFJvNZjz22GP+TgaQLXwVz1555RXDZrMZ33//vbUsKSnJ6NOnj2Gz2Yw1a9ZkRfKDmq/O3WOPPWbYbLYsTClcWb16tXHs2DHDMAxj9OjRhs1mMxYtWuTRNrjvvEPcC1zEvcBFzMvZqN/6hi+u82C2YMECY8OGDU7Lf/31V8Nmsxnt2rXzQ6qQGxHzggNtewgW1G8DF/XbwEX91n+IeYGNuBfYiH3Zj5gXuIh3gY145z/EvcBF3AtcxDz/IeYFLmJeYCPuwR+Ye8kH1q5dq2PHjun+++93GNlYrFgxPfXUU7p8+bLmz5/vxxQCgHt8Ec/MdcqXL6+uXbtay8PCwtS/f39J0owZM7JmB4IYeVFga9y4sUqVKuX197nvvEfcC1zEvcBFzMvZuLd8I7PXebBr06aN6tat67T83nvvVfny5XXgwAGdPXvWDylDbkPMA5CbUL8NXORHgYv6rf8Q8wIbcS+wEfuyHzEvcBHvAhvxzn+Ie4GLuBe4iHn+Q8wLXMS8wEbcgz8waMcHNmzYIOn6TXyjpk2bOqyDwHThwgX973//0xdffKEZM2boyJEj/k4SkCV8Ec9iY2OVmJioRo0aOX1WsWJFFS9eXDExMT5ILVLzdV70yy+/6IsvvtCUKVO0detW3yQSWYb7znvEvcBF3Ate3HNZi/otcrq8efNKkvLkyePnlCA3IOYFD9r2EAyo3wYu6rfBi3vOe8S8wEbcC27ce54j5gUu4l1w477zHnEvcBH3ghf3nPeIeYGLmBfcuO/gDXo4+MDhw4clSeXKlXP6rGzZsgoJCbHWQWDas2eP3n77bevvkJAQPfjgg3r77betDkNAbuCLeJbeNszlmzZtUlxcnCIjIzOZYph8nRe99tprDn/Xrl1bo0aN0i233JK5hCJLcN95j7gXuIh7wYt7LmtRv0VOtmPHDu3du1dVq1ZVoUKF/J0c5ALEvOBB2x6CAfXbwEX9Nnhxz3mPmBfYiHvBjXvPc8S8wEW8C27cd94j7gUu4l7w4p7zHjEvcBHzghv3HbzBTDs+cPnyZUlSVFSU02fh4eGKiIjQpUuXsjtZ8JFevXppxowZ2rBhg2JiYvT111+rYsWK+uGHH/Sf//zH38kDfMoX8Sy9baRebq4H3/BVXtSqVSt99dVXWr16tWJjY/XTTz+pbdu22rx5s3r37q2kpCSfpx2Zx33nPeJe4CLuBS/uuaxF/RY51ZUrVzRw4ECFhITo1Vdf9XdykEsQ84IDbXsIFtRvAxf12+DFPec9Yl5gI+4FN+49zxHzAhfxLrhx33mPuBe4iHvBi3vOe8S8wEXMC27cd/AGg3aADAwYMEDVq1dXoUKFVLhwYTVt2lTffPONSpQooe+//16nTp3ydxIBwGeeeOIJNWvWTMWLF1dkZKSqVKmi0aNH66677tLevXu1aNEifycRAHyKuAcAOV9CQoJeeukl/fHHH3rhhRdcTjMOAGmhbQ9AsKB+CyDYEPcABAviHYBgQ9wDEEyIeUDwYNCOD6Q3Ii4xMVHx8fEqWLBgdicLWahw4cJq06aNkpOTtW3bNn8nB/AZX8SzjEYJZzTKGN7J6ryoS5cukqQtW7Z4vQ1kHe477xH3AhdxL3hxz2Ut6rfIaZKSktS/f3/99ttveuqpp/TCCy/4O0nIRYh5wYu2PeRG1G8DF/Xb4MU95z1iXmAj7gU37j3PEfMCF/EuuHHfeY+4F7iIe8GLe857xLzARcwLbtx38AaDdnygXLlykqTDhw87fXbkyBEZhmGtg9yjSJEikqT4+Hj/JgTwIV/Es/S2YS6Pjo5WZGRkJlOL1LI6LypatKgk6erVq15vA1mH+857xL3ARdwLXtxzWYv6LXKSpKQkvfzyy1q8eLF69Oih119/3d9JQi5DzAtutO0ht6F+G7io3wYv7jnvEfMCG3EvuHHveY6YF7iId8GN+857xL3ARdwLXtxz3iPmBS5iXnDjvoM3GLTjA/Xq1ZMkrVmzxumzVatWSZLq1q2brWlC1tuxY4ckqVSpUn5OCeA7vohnNWvWVHh4uNauXev02e7du3X69Gnrd+A7WZ0XmTGvdOnSXm8DWYf7znvEvcBF3Ate3HNZi/otcork5GQNGDBACxYsULdu3TR48GB/Jwm5EDEvuNG2h9yG+m3gon4bvLjnvEfMC2zEveDGvec5Yl7gIt4FN+477xH3AhdxL3hxz3mPmBe4iHnBjfsO3mDQjg80atRIpUuX1uzZs7Vnzx5r+dmzZzVx4kRFRUXp3nvv9WMK4a19+/YpISHBafmsWbO0bNky3XrrrapWrZofUgZkDU/j2ZEjR7R//34lJiZaywoWLKi2bdvq0KFDmjFjhrU8OTlZ//3vfyVJXbt2zfqdCTK+OHcnTpzQ2bNnnba9Z88eff755woLC1ObNm2ydkeQIe473yLuBS7iXnDgnst+1G+RE6SkpGjgwIGaO3euunTponfeecffSUIuRczL/WjbQzChfhu4qN8GB+453yLmBTbiXvDg3vMNYl7gIt4FD+473yLuBS7iXnDgnvMtYl7gIuYFD+47+EqIYRiGvxORG6xevVp9+vRRRESEOnTooPz582vevHk6efKkhg4dqs6dO/s7ifDChx9+qF9++UX16tVTyZIlJV0fwbp582ZFRkZqwoQJvHEVuY4n8axly5Y6duyYlixZoltvvdVafvLkSXXp0kWnT59WmzZtVKZMGa1Zs0Y7d+5Up06dNGzYMH/sWq6X2XO3ePFi9e/fX/Xq1VOZMmVUoEABHTp0SCtWrFBycrIGDhyoJ554wk97l7vNmDFDmzZtkiTt2rVLu3fvVoMGDaw3Pnfp0sXKb7jvfI+4F7iIe4GJmJfzUb/NPE+uczgbPXq0xo0bp0KFCumxxx5TaKjzO2c6derkEBcAbxHzcjfa9hBsqN8GLuq3gYn6rX8R8wIbcS9wEfv8g5gXuIh3gYt451/EvcBF3AtMxDz/IuYFLmJe4CLuwR8YtONDmzdv1tixY7VlyxalpKSoYsWK6tu3r1q0aOHvpMFLK1eu1Pfff69du3bpzJkzSkpK0i233KLGjRvr6aefVtmyZf2dRCBLuBvP0iqQSNdHgo8aNUorV67UpUuXVKZMGT300EPq2bOnwsLCsnN3gkpmzt2hQ4f0xRdfaPv27Tp58qSuXr2qokWLqmbNmurZs6fq16/vj10KCgMHDtTMmTPT/Dx1RY77LmsQ9wIXcS/wEPMCA/XbzPHkOoezjI6fJE2ePFkNGjTIphQhtyPm5V607SEYUb8NXNRvAw/1W/8j5gU24l5gIvb5DzEvcBHvAhPxzv+Ie4GLuBd4iHn+R8wLXMS8wETcgz8waAcAAAAAAAAAAAAAAAAAAAAAAADwsVB/JwAAAAAAAAAAAAAAAAAAAAAAAADIbRi0AwAAAAAAAAAAAAAAAAAAAAAAAPgYg3YAAAAAAAAAAAAAAAAAAAAAAAAAH2PQDgAAAAAAAAAAAAAAAAAAAAAAAOBjDNoBAAAAAAAAAAAAAAAAAAAAAAAAfIxBOwAAAAAAAAAAAAAAAAAAAAAAAICPMWgHAAAAAAAAAAAAAAAAAAAAAAAA8DEG7QAAAAAAAAAAAAAAAAAAAAAAAAA+lsffCQAQXGbNmqWNGzdq586d2rt3rxITEzVu3Di1bt0609uOj4/X+PHj9euvv+rPP/9UgQIFVKdOHb344ouqWLGiD1IPAAAAAMB11G8BBBNiHgAAQODIyrLblClTtHPnTu3cuVP79+9XcnKyfv75Z1WqVCnN78TGxmrs2LHasmWLUlJSVKlSJfXp00d33313ptMDAAAAAAAQCBi0AyBbffrppzp27JiKFSum4sWL66+//vLJdq9du6aePXtq69atqly5srp3766zZ89qwYIFWrVqlSZNmqTatWv75LcAAAAAAKB+CyCYEPMAAAACR1aV3STpgw8+kCTdfPPNKlq0qE6fPp3u+mvWrFHv3r0VERGhDh06KH/+/Jo3b5769u2roUOHqnPnzj5LGwAAAAAAQE4V6u8EAAguH3zwgZYtW6a1a9fqwQcf9Nl2p0yZoq1bt6pDhw764YcfNGjQII0YMULffvutkpOT9eabbyo5OdlnvwcAAAAACG7UbwEEE2IeAABA4Miqspskffnll1q1apV+++03NWvWLN11ExMTNXjwYIWFhenbb7/Ve++9p0GDBunnn3/WLbfcog8//FDnz5/3afoAAAAAAAByIgbtAMhWjRs3VqlSpdxef926derdu7caNGigatWqqX379ho/frySkpIc1lu6dKkk6fnnn1dYWJi1vGrVqmrZsqUOHDigmJgY3+wEAAAAACDoUb8FEEyIeQAAAIEjq8puknT33XcrOjrare2uXbtWx44d0/333y+73W4tL1asmJ566ildvnxZ8+fPdzudAAAAAAAAgYpBOwByrKlTp+qJJ57Qzp071bJlS3Xv3l0FChTQxx9/rH//+98O65pTr5cuXdppO+ay9evXZ3maAQAAAAC4EfVbAMGEmAcAABA4PCm7eWrDhg2Srg8iulHTpk0d1gEAAAAAAMjN8vg7AQDgyh9//KGhQ4eqZs2a+uqrrxQVFSVJMgxD77//vqZNm6b58+erXbt2kqSiRYvq8OHDOnbsmCpUqOCwrWPHjkmSDh06lK37AAAAAAAA9VsAwYSYBwAAEDg8Lbt56vDhw5KkcuXKOX1WtmxZhYSEWOsAAAAAAADkZsy0AyBHmj59upKSkvTmm29aDcSSFBISopdfflkhISH69ddfreXNmjWTJH322WdKSUmxlv/+++9atmyZJOnSpUvZlHoAAAAAAK6jfgsgmBDzAAAAAoenZTdPXb58WZIctm0KDw9XREQEZT0AAAAAABAUmGkHQI60detWhYSEaOnSpVq+fLnT5xERETpw4ID19xNPPKG5c+dqzpw5OnjwoOrXr6+zZ89qwYIFuu2227R3716FhIRk4x4AAAAAAED9FkBwIeYBAAAEDk/LbgAAAAAAAPAOg3YA5EgXLlyQYRj67LPP0lwnLi7O+v+oqCh99913Gjt2rJYsWaKpU6fq5ptv1rPPPquyZcuqf//+KlasWHYkHQAAAAAAC/VbAMGEmAcAABA4PC27ecqcYceccSe1xMRExcfHq2DBgl5vHwAAAAAAIFAwaAdAjhQVFaWwsDBt2bJFefPmdes7RYoU0eDBgzV48GCH5WPHjpUkValSxefpBAAAAAAgPdRvAQQTYh4AAEDg8Kbs5oly5cpJkg4fPuxUpjty5IgMw7DWAQAAAAAAyM1C/Z0AAHClWrVqSk5O1rZt2zK1neTkZM2bN09hYWFq06aNj1IHAAAAAIB7qN8CCCbEPAAAgMDhq7JbWurVqydJWrNmjdNnq1atkiTVrVs3S34bAAAAAAAgJ2HQDoAc6dFHH1VYWJjee+89/f33306fnz59Wvv373dYduPU6ikpKfr444+1b98+devWTSVLlszSNAMAAAAAcCPqtwCCCTEPAAAgcHhTdvNEo0aNVLp0ac2ePVt79uyxlp89e1YTJ05UVFSU7r33Xq+3DwAAAAAAEChCDMMw/J0IAMFjxowZ2rRpkyRp165d2r17txo0aKBSpUpJkrp06WK9Uenbb7/V+++/r4iICN11110qXbq0Ll68qEOHDmnz5s166aWX1KdPH2vbtWvXVsOGDVWuXDklJydrzZo1+uOPP9S4cWN9/vnnioiIyP4dBgAAAADkStRvAQQTYh4AAEDgyMqy2/jx43XgwAFJ0qZNm3TkyBG1aNFCRYoUkST17t1bFSpUsNZfvXq1+vTpo4iICHXo0EH58+fXvHnzdPLkSQ0dOlSdO3fOjkMCAAAAAADgVwzaAZCtBg4cqJkzZ6b5+Y2Ns7GxsZo4caI2b96s8+fPq3DhwipdurSaN2+uzp07W43LkjRkyBCtX79eJ0+eVEhIiCpUqKBOnTqpW7duCgsLy9L9AgAAAAAEF+q3AIIJMQ8AACBwZGXZrUePHoqJiUlz25MnT1aDBg0clm3evFljx47Vli1blJKSoooVK6pv375q0aJFJvYSAAAAAAAgcDBoBwAAAAAAAAAAAAAAAAAAAAAAAPCxUH8nAAAAAAAAAAAAAAAAAAAAAAAAAMhtGLQDAAAAAAAAAAAAAAAAAAAAAAAA+BiDdgAAAAAAAAAAAAAAAAAAAAAAAAAfY9AOAAAAAAAAAAAAAAAAAAAAAAAA4GMM2gEAAAAAAAAAAAAAAAAAAAAAAAB8jEE7AAAAAAAAAAAAAAAAAAAAAAAAgI8xaAcAAAAAAAAAAAAAAAAAAAAAAADwMQbtAAAAAAAAAAAAAAAAAAAAAAAAAD7GoB0AAAAAAAAAAAAAAAAAAAAAAADAxxi0AwAAAAAAAAAAAAAAAAAAAAAAAPgYg3YAAAAAAAAAAAAAAAAAAAAAAAAAH2PQDgAAAAAAAAAAAAAAAAAAAAAAAOBjDNoBAAAAAAAAAAAAAAAAAAAAAAAAfIxBOwAAAAAAAAAAAAAAAAAAAAAAAICPMWgHAAAAAAAAAAAAAAAAAAAAAAAA8DEG7QAAAAAAAAAAAAAAAAAAAAAAAAA+xqAdAAAAAAAAAAAAAAAAAAAAAAAAwMcYtAMAAAAAAAAAAAAAAAAAAAAAAAD4GIN2AAAAAAAAAAAAAAAAAAAAAAAAAB9j0A4AAAAAAAAAAAAAAAAAAAAAAADgYwzaAQAAAAAAAAAAAAAAAAAAAAAAAHyMQTsAAAAAAAAAAAAAAAAAAAAAAACAjzFoBwAAAAAAAAAAAAAAAAAAAAAAAPAxBu0AAAAAAAAAAAAAAAAAAAAAAAAAPsagHQAAAAAAAAAAAAAAAAAAAAAAAMDHGLQDAAAAAAAAAAAAAAAAAAAAAAAA+BiDdgAAAAAAAAAAAAAAAAAAAAAAAAAfY9AOAAAAAAAAAAAAAAAAAAAAAAAA4GMM2gEAAAAAAAAAAAAAAAAAAAAAAAB8jEE7AAAAAAAAAAAAAAAAAAAAAAAAgI8xaAcAAAAAAAAAAAAAAAAAAAAAAADwMQbtAAAAAAAAAAAAAAAAAAAAAAAAAD7GoB0AAAAAAAAAAAAAAAAAAAAAAADAxxi04wM//fST7Ha7078aNWqoffv2Gj58uM6fP+/vZPrVn3/+Kbvdrh49evg7KR7r0aOH7Ha7/vzzT38nxW/Ma3zMmDH+TkpQ2bdvn95//33dd999qlOnjqpWrapmzZrpmWee0c8//6yEhAR/J9Glli1bym63+zsZOVpax8hut6tly5aZ3v6YMWNkt9v1008/uf2dtOL0+vXrZbfbNXDgQIfl3saFnBBPBg8eLLvdrqNHj0r6J87b7XatX7/e5Xe2bNkSsPlYTuBJOWDLli0aOHCgWrZsqerVq6tu3brq1KmTRo8erXPnzmVDanOenHDfBIKzZ89qwIABatq0qSpVquQQB30RX9u2beuwjRvL/hUrVlTdunX16KOPasaMGTIMI1O/N3DgwHTjkitpxeyM+Cr/CURp5cmp63jpHc927dq5VVcI5PqQJ5KTk/Xpp5+qdevWqlq1qsPx83W9ytvr3VuTJ09Whw4drP3K7ecyK+WmeGrGCnM94mnW1wMDOZ4G8/UB//FnG40317w3MdsdTz75pGrUqKGrV69K+ue4VK5cWYcPH3b5nblz52ZrWcOfMjruaT3/SO+fv+uvma1H//3336pcubLsdrsGDRrk49TlHGaZx5N/wXBPwHfeeecdq4x/7NgxfycnaJn5Xup/tWrV0r/+9S+NHTtWV65c8XcS3eLPuoC3bRBZWRYznwN58s+TZ0YIHMTa7BMXF6eJEyeqR48eaty4sapWrap69erp4Ycf1qeffqrjx49n+jfSakPNqc/fvXkmnR3MPCP1v6pVq6pRo0bq3LmzhgwZotWrV2e63TG3uLGNEzlLINbJc7PcUrZOy+HDh1W1alV99NFHHn0vJ/dncOceMvOx2rVry263+yRP96XMlgN69+5tXatm+2iw8zSu8mwn67hTt/X18wLAn/L4OwG5SdmyZVWnTh1JkmEYOnXqlLZs2aKvv/5a8+fP1/Tp0xUdHe3nVALI6QzD0Keffqrx48crOTlZpUqVUoMGDRQREaG//vpLq1at0rJlyzR27FgtXrw4W9P2559/qlWrVqpfv76mTJmSrb+d0/To0UMxMTFasmSJbr31Vn8nJ8cYOHCgZs6cqcmTJ6tBgwb+To4TwzC0fPly2Ww2lSlTxunzMWPGZHm6x4wZo7Fjx2ro0KHq3Llzlv5Wdlm/fr169uypTp06adiwYV5tIyUlRUOHDtXkyZMlSTabTdWrV1d8fLy2bNmicePGaerUqfr000/VqFEjXybf73L6fRMo3njjDS1btkx2u10NGzZUnjx5VLZs2TTX9+S63b9/vw4dOqTHHnvM6bNOnTpJuj5Y4ejRo9q8ebM2bdqktWvX6pNPPsncTsEv/vzzT4eOeb/88oueeeYZlS9fPkt/MzeUsSZPnqzPPvtMN998s+655x7ly5fPqiOnxW63q3Tp0lq6dGk2pdJzCxcu1IcffqjChQurZcuWioyM1O233+7vZLnlp59+0qBBg/TCCy+oX79+/k4O8TRAeXuf5pbYhpwvEPIS+M/ly5e1YcMGNW3aVPnz53f4LDk5WePGjdPw4cOzNA2BXucrW7aslU+nNnPmTEnXB+RGRkY6fFapUiW3t5/TyiuSNGfOHCUnJ0u6XhZ85513lC9fPj+nKn3e5LvFixd3eW4XLFiguLg4NW3a1OmZVkble8CUkJCgefPmSbreJjt79mw988wzfk5VzpLd+YMZrw3D0F9//aUtW7ZozJgxWrBggb777jtFRUVleRrgO5UqVXKK4XFxcVqwYIEkuYzv6bWVIjARa7PP5s2b9eKLL+rUqVPKnz+/atSooeLFi+vSpUvavn27tmzZoq+++kpffvmlGjdu7O/k+kygPw+PjIxU27ZtJV2v/126dEl79+7V9OnTNX36dFWpUkUff/yxbrvtNj+nFNkhUNuPsrpODu9kddnaX20lH3/8scLDw9W7d2+H5YHetiU59ut19ZkkFSxYUFeuXNF///vfLG8vzC6nT5/W6tWrJV2vLyxevFgdO3b0c6oyltVlEFdxddOmTTpy5IgqVqzoFEeLFi3q8zTAkavjbipevHg2pwbIOgza8aE6deo4dfg7e/asevTooX379unLL7/U4MGD/ZQ6/ypRooR+/fVXpwejAJx98sknGj9+vIoXL67//Oc/uuuuuxw+v3Dhgv7v//5PX3/9tZ9SmL5JkyYpMTHR38kISL/++qvCw8P98tuexul77rlHNWrU8Lhi4u33fGX79u06deqUy8EyERER2rBhg9auXZvrBoUEgo8++kiTJ09WiRIl9PHHH6tevXrWZ0lJSRo/frxGjx6t3r1767vvvlO1atX8mNrs5e/7JhAkJCRo5cqVKl26tH7++WeFhjpOKJrZ+Go24Ldo0cLpsxvL/6tXr1afPn00d+5cdezY0eV33PHyyy+rd+/eKlWqlFff94Q/8x9/y6jcEhERofj4eI0bN04jRozIxpQFJnNA+bfffus0OPajjz7S1atXVaJECX8kLVPM/cqNA0ezG/E096IeCORM3JvSypUrlZiY6DIfiYiI0Jw5c/Tss8/SSSsddevWVd26dZ2Wmx2EBgwYEJAd+NIza9YsSVJ0dLROnTqlJUuWqH379n5Ole9VqFDB5UssYmJiFBcXpz59+gRsZxz438qVK3X+/HnrPpo1axYdyf3sxnh96NAhPfroo9q7d68mT56s5557zo+pyxjPmh21bt1arVu3dlj2559/WoN2vH25FgILsTZ77Nq1S0888YSuXbum3r1767nnnnPoIJ+SkqLFixdrxIgROnHihB9Tmv26d++u9u3b6+abb/Z3UlwqWrSoy3i4e/duDR06VOvWrdNjjz2mH374QSVLlvRDCoGMBWOdPBAEetnalZ07d2rBggXq0aOHihUr5tF3A6E/g6t+vTeaMmWKPvnkE/3yyy/q06eP7rjjjmxKXdYxX0yTurwYCIN2spqra2HgwIE6cuSIWrdunWNeLBRMOO4IFqEZr4LMKFasmJ588klJ0oYNG/ycGv8JDw9XhQoVsqWTDBDItm3bpgkTJigiIkKTJ092GrAjSYULF1b//v31zTff+CGFGStbtqwqVKjg72QEpAoVKvjtTWeexumCBQuqQoUKHlfWvf2er5gdRV1NXfrII49IkkaPHp2taYIUGxurb775Rvny5dPEiRMdBuxIUp48efTcc8/p+eefV2JiogYOHBhUU9b7+74JBKdPn1ZycrJKly7tNGBHynx8XbZsmQoUKKD69etnuG6TJk10//33S1KmZsS7+eabVaFChWzpiODP/MffMiq3tG7dWtHR0Zo7d64OHDiQjSkLTOZDaVez2ZUqVUoVKlQIyAEN6e0XPEM8zb2oBwI5E/fm9bwnJCTE5aCdRx55RMnJyRo7dqwfUoacau/evdq9e7dKliypV155RdI/g3gAuM+8b1588UWVLVtWBw4c0Pbt2/2cKqRWvnx5PfHEE5KkVatW+TcxbuBZM+CMWJv1DMPQgAEDdO3aNfXr10+vvvqq04wWoaGhatOmjX766SdVrVrVTyn1j2LFiqlChQoqWLCgv5PikYoVK+r//u//1LRpU50+fVoffvihv5MEIMAFWtnale+++06S9K9//cvj7+aW/gxly5bVY489JsMw9L///c/fyfGJX375RZL07rvvKjIyUmvWrNGpU6f8nCoACF4M2skGN910k6Tr0626smLFCj355JOqV6+eqlWrprZt22rkyJG6ePGi07pjxoyR3W7XTz/9pG3btqlv375q0KCB7Ha7du3apfXr18tut2vgwIE6deqU3nzzTTVv3lyVK1fWpEmTrO3Exsbq2WefVcOGDVW1alW1bNlS77zzjk6ePOnwe6m3l1pKSorq168vu92uUaNGOXx26dIlVa5cWffdd5+17M8//5TdblePHj0c1v3pp59kt9s1ZswYHT9+XK+88ooaNmyo6tWrq3PnzmlOS2oYhqZPn677779f1atXV5MmTfTGG2/ozJkzGjhwoOx2u9avX+/yu64kJyfr66+/Vrt27VStWjXddddd+uCDD3T58uV0v/fXX3/pvffeU+vWrVWtWjXVr19fffv21ebNm53WTX0s//77bw0cOFCNGzdW9erV1alTJ/38889p/s758+f18ccfq3379qpevbrq1Kmjnj17atmyZU7rpj7W8fHxGjlypFq0aKGqVavqnnvu0fjx49Ps6Lxp0yY98cQTqlWrlurWratevXpp69at6R6DpKQkffvtt3r44YdVu3ZtVa9eXQ888IAmTZqkpKQkp/Vbtmwpu90uSZoxY4Y6duxoncMhQ4a4vO4lKTExUd99950eeeQR1a1bV9WrV9c999yjQYMGaceOHZKk+fPny263Ww9TXXnrrbdkt9v1448/prtf/vJ///d/MgxDPXr0yLBThatpO/ft26dXXnlFTZs2VdWqVdWsWTMNGDDAZSfT1Nfk+fPn9fbbb1vfu++++/TDDz84rD9mzBi1atVK0vW3Ldrtdutf6hiR+hybMnNdxsTEqGfPnqpVq5bq1aun3r17a/v27Q7x40ZZeV2a+xITEyNJatWqlcOxyAy73e40mMQwDM2ZM0f9+/dX27ZtVbNmTdWqVUtdunTRtGnTlJKSku42t27dql69eqlu3bqqXbu2nnzySW3ZssVpvbTidFpcHX+73W690aVnz54Ox+XPP/9M83s37mvPnj2tPPHee+/VmDFjdPXqVaf1r1y5oi+//FL333+/6tSpo1q1aql169Z68cUX9dtvv7lM99KlS3XTTTepevXqTp+1bt1alSpV0ubNm9P8flq2bt2qF1980bqHmjdvrjfffFPHjx93WK9ly5ZWZ6BBgwY5HKOM8q208rfFixdb2zh8+LDDZ1OnTpXdbneamevq1asaN26c7rvvPitf6d69u+bOnevyt817xDAMTZkyRffff79q1KihBx54QAMHDlTPnj0lXX+jT+p9cnWeXcWAIUOGyDAMde/ePd3Y17dvX0VHR2vfvn1auXKltTz19Xv58mV98MEHuuuuu6xraNKkSWneK1evXtWXX36pf/3rX6pVq5Zq1aqlhx56yLqWb2TepwkJCRo7dqzatWunqlWrWm/LuXbtmmbMmKFnn31WrVq1UvXq1VW3bt00j29m7pvU18SGDRusWFm7dm316dNH+/btc7kPcXFxGjlypFq2bKlq1arpnnvu0bhx45SYmOgyhqcndRpWrFihRx55xIrXL7zwgvbv3+/0ndT7c/DgQfXv31+NGzdWxYoVHTplu1tGbtmypdUBL3X+lDqe3vi3J9ft2bNntWXLFjVt2lR58+Z167hUrlxZ0j8d/S9evKgpU6aoV69e1rXfoEED9erVy5qOOr1je6M//vhDzz33nOrVq6datWrp0UcfdbgnPOUq//G0nOCulStX6plnnlHjxo1VtWpV3XXXXerbt6/1FlDTxo0b9d5776ljx46qV6+eqlevrnbt2qVZT/K2rH3jNZ+6vCNdf/vQqVOnlJyc7DAVvJk+8z699957ndKXugx/7733Srr+VsYby/DulrHSkvqeOnDggPr166cGDRqoZs2a6tatm1asWOH0nRvj5tChQ9WyZUtVqVLF4QGlu2VL83o1j4erWNajRw+XsU2Sjh075vAdd8sjpqyqX5n1b/M+TF3uS31vnjt3Th999JHatGlj1Qt79eqV5oOZjPISyfP8yZUePXpo0KBBkqSxY8c6HOOffvpJkudlzZMnT6pBgwaqWrWqdu3a5fSbn3/+uex2u3r16uVUvg+meJq67eaHH36Q3W5X1apVVaNGDTVt2tQ6hmY8nThxoux2e7ozevXr1092u11LliyR9E88bdiwoSpVqqTKlSurUqVKqlGjhsP1nDqe1qlTR3a7XTVq1NCwYcP04YcfOtXL1q1bZ8WfSZMmuX2fNm/eXHa73dpezZo104xt5r706NFDK1eu1AMPPKAqVarIbrercuXKqlu3rux2u0M71o22bdumihUr6ujRoxmeF2+um9Qxa/HixXrooYdUs2ZN1a9fXy+//HKab849f/683nvvPTVt2lTVqlVT+/bt9c0333g14Pzw4cMaM2aMHn74YTVp0sSqZwwYMEAHDx5M83vnzp3TqFGj1LFjR9WsWVO1a9dWx44dNXz4cP39999O67ubN0uetTmkV/eTnPMFyfO2A3fzkrNnz2rkyJFq3769atWqpTp16qht27YaMGCAtm3bluaxTGt/0ivD7t+/XwMHDtRdd92lqlWrqnHjxurfv7/++OOPNLe9detW9e/fX82aNVPVqlXVtGlTPf744/r++++d1vU0f7ixrLNz507Z7XZ17do1zfRMmTJFdrtdQ4cOtZZ5ez1K12fFHD16tNV+2qpVK3366ae6du1aut/L7L5L19t8V65cqSpVqrh883O3bt0UHR2tX3/91WXdJT0rV65Unz59rPb1Vq1aaejQoTp37pzDeu7U+VxJTExUgwYNVK1atTTbS/fs2SO73a5OnTpZy7yJeWlxVU8wmWUJV5KSkvTRRx+pXr161r5WqVJF3bp1c2onyYrySmaZnV/vu+8+tWnTRvnz59eqVat09uxZl+t70j7laTzypNyamTqFu1zFblNabYuePNPytO7p7nMub8paJm+fzaRXzwoGFy9e1PLly5U3b17de++91lt80xsAZ97rTz75pBX/WrZsqZdeeklr1651Wv+vv/7SBx98oLZt26p69eqqX7++OnfurLFjxzo92/O0LTSj+OeqjONp+dGd/MEwDP3yyy965JFH1LhxY+v55RNPPKFp06aleSw9ceedd0qSzpw54/Jzd/M7kzfn0d3nrK7ijLf3t6ftTql52gaRFk/23Rcye13Pnj1bDz30kPUMWXKM8Xv27NEzzzyjevXqqWbNmnrsscfS3Zeff/5ZjzzyiGrXrq0aNWqoY8eO+vLLL53KiM8884zsdrvL9i3pennPrMvceF16UjZ3t7yfk7gbaz/44APZ7XZ9++23aW6rc+fOstvt2r17t8Nyb/tCpNVP5e+//9aECRP02GOPWfWfJk2a6IUXXki3brZ7924988wzqlu3rmrVqqXu3btr9erVafZlkTx/5piWlStXau/evbrlllsynMWoYMGCstlsDss8zYO84U082b9/v9544w21bNlSVatWVaNGjdStWzd9/fXXSkpKcvt5eOo4cCNv20yTk5M1fvx4tW3b1mqnGDFihBISEjJ5pByFhYXprbfeUkhIiBYvXuxQV/G0DvLee+/Jbrdr+vTpaf5e27Ztndqy9u7dq1dffVWtWrVStWrV1LBhQz3wwAP68MMPXbbhZDdP47w/yt2+bD+Srt9PQ4YMsbbXqFGjNGNURuV/b6+LzErvWW9acTN1G/pvv/2mHj16WG20Fy9e9Lpvn+T+896clF95K72y9fLlyzVo0CDde++9ql27tmrWrKn7779fX3zxhVN8c6etxORNW6QrV65c0dy5c1W+fHmnAaju1F3c6c+wZs0ade/eXbVq1VKjRo00ePBgXbp0yTpmQ4YMUbNmzVStWjV16dIl3f4z7vbPkWTFgxUrVmRYr2rZsqW6d++uUqVK6ZdfftG1a9f073//W3a7XcOHD3fa9sGDB612ykOHDnmdRul6P5pRo0ZZfThat26t0aNHZyr/279/v3bu3Kmbb75ZLVq0UJs2bZScnJxuOcS8Z1O3VT/yyCNOLz3ytL7qbtnM3TJIQkKCpk2bpgcffFANGjRQjRo11LJlS/Xt29en5Swp/fKO5DruuhNrvC37uJtXefssQPK+36WrPmW+4m67mydlCtOSJUv08MMPq0aNGmrQoIH69eungwcPpnnuvalfS/SzxnV5/J2AYGBe6LfffrvTZ19++aU++eQT5cmTR/Xq1VPRokW1efNmTZgwQYsWLdK0adNUvHhxp+9t2LBBQ4YMUfny5dWkSRP9/fffCgkJsT4/e/asunTpouTkZNWuXVsJCQnWW2VnzZqlQYMGWZ+VLFlSO3fu1HfffadFixZp8uTJVofZmjVrKm/evFZGaNq9e7cuXLggSU6fbdiwQcnJyW69Odd07NgxdenSRQUKFFCjRo30119/KTY2Vs8//7wmTJigpk2bOqw/dOhQffPNNwoPD1eDBg1UsGBBrVy50upc4qnXXntNc+fOVf78+dWkSRPlyZNHP//8szZv3pzmm6BjY2PVt29fXbhwQbfddpvuvvtunT17VqtWrdJvv/1mPXy70fnz5/Xwww8rISFB9evX18WLF7V+/Xq9/vrrOnr0qNM0bwcPHtSTTz6pv/76S6VLl1bTpk115coVbd26Vc8884wGDBigXr16Of1OYmKinnrqKe3fv1/169dXXFycNmzYoI8//lhXrlxR//79HdZftmyZXnjhBSUlJal69eoqU6aMdu/ere7du6tz584uj0F8fLz69Omj9evXq0iRItb1sm3bNg0dOlTr16/XuHHjXL7xfvjw4Zo8ebIaNGigcuXKafPmzZo+fbr279+vqVOnOlzPcXFx6tOnjzZs2KDIyEjVrl1bhQoV0rFjxzR79mxFRUVZDwuio6O1cOFCnTt3zmnazStXrmjOnDmKiopyeW78LSUlxXqQm3rQm7vWrl2rZ555RvHx8apcubLq16+vAwcOaNasWVq0aJEmTJjgctrcixcv6uGHH1ZcXJzq1Kmjc+fOaePGjXrzzTdlGIZVeKtUqZLatm2rBQsWqHjx4mrWrJm1DVcDiFzx9LpcuHCh/v3vfys5OVk1a9ZU6dKltXfvXj366KN+uy4jIyPVqVMn/fbbbzp9+rTatm3r9EYlX0pISNArr7yiIkWK6I477lDlypV1/vx5xcbG6r333tP27dvTnMI1NjZWQ4YMUbly5dS8eXMdPnxYa9as0YYNG/TFF184xdbM6tSpkzZt2qQjR46oadOmio6Otj7L6BilpKTotdde05w5cxQZGamqVauqcOHC2rFjh8aOHauVK1dqypQpioiIkHT9QcyTTz6prVu3qmjRoqpfv77y5cunEydOaOXKlYqMjHS4RiXp+PHj2rNnjx588EGX51+63lD43HPPaezYsU7fT8u0adP0wQcfSJKqVaumOnXq6ODBg/rhhx+0dOlSTZ061cpX27ZtqzVr1mj37t2qXbu2ypUrZ23HVX6fWr169TRz5kzFxMSoQYMG1vJ169ZZ/x8TE+OwTbMhI3WefPnyZfXs2VM7d+5UsWLFdPfdd+vq1atat26dNm7cqNjYWA0ePNhlGt5++2399NNPqlevnipUqKDExETVqVNHp06d0qpVq1S2bFmHeFCpUiWH77uKATExMVZl03ybflry5s2rdu3aacqUKVq5cqXTbGQJCQnq2bOnjh49qoYNGyoxMVFr167V0KFDtXv3bqd75cyZM3ryySe1Z88eRUdHq169ejIMQ7GxsRo4cKB27Niht956yykdKSkpev7557Vx40arE1KRIkUkXa8oDh48WDfffLNuu+02Va9eXadPn1ZsbKw2btxodag3Zea+MS1btkyTJ0+2KvC7du3SihUrtHXrVs2ZM8dhmwkJCdbgvSJFiqhFixZKSEjQhAkT9Pvvv7v1e67Mnz9f3333napWraoWLVpoz549WrRokdatW6epU6eqYsWKTt85ePCgunTpoiJFiqhBgwa6ePGi8uS5Xj3xpIzctm1bHTt2zCl/Sm/6bU+u25UrVyo5OTnNSrcrV65ckSSrHLllyxZ98MEHKl26tG677TbVrFlTf/31l1avXq3Vq1frgw8+UJcuXdza9vbt29WzZ0/FxcXJZrPpzjvv1KFDh9SnTx9rxjBfcrec4I5hw4Zp4sSJCg0NVc2aNVWqVCn9/fff2rx5s06cOKG2bdta6w4fPly7d++W3W5Xo0aNdO3aNe3cuVMTJkzQ8uXLNX36dBUoUMDpNzwta98odXlHksqVK6caNWpo4cKFOnbsmPbt26c77rjDSp+Zn9SqVUsHDhyw0jd8+HA999xzVhm+bt26WrNmja5cueJUhvdFGUuSjhw5ooceekiFCxe26ogbN25U37599eGHH+rBBx90+k58fLwee+wxHT9+XPXq1VOVKlVUuHBhSZ6VLc10LliwQHFxcQ4dR9OKZWXLllWnTp00c+ZMRUZGOpx/V3XntGRl/apSpUpplvvMGHTy5El1795dR48eValSpdS6dWudPXtWa9eu1apVqzRo0CDr7WqppZeXeJs/3ahZs2ZKSkrS5s2bVbFiRYf4Zs4G42lZs0SJEnr33Xf10ksv6ZVXXtFPP/1klc+2bdumsWPHqmjRoho6dKhDnU4Kzni6Y8cOzZgxQ9L1fOncuXM6deqUQkNDVaVKFf3+++968803NWDAAIWGhurXX3/Vq6++6nTsLl26pOXLl6tIkSJq3ry5FU9DQkKUJ08epaSkKG/evEpJSVFoaKi2bdtmXc8LFiyw4mnt2rW1cuVKJSUlWfH47rvv1u23327Vy8zy2Pnz5zV+/Hjly5dP165dU2hoqAzDkGEYqlixokOs2rNnj/Vmtnz58qlNmzbatWuXNZCjYMGCat26tbX+7bffroULFyo+Pl79+vVTfHy8ChUqpIiICEVGRlrtTZ988om6du3qMt7Hx8ercePGbs2AlZnr5ttvv9WkSZNUp04dNW/eXNu2bdPcuXO1c+dOzZo1y7r+JenChQt69NFHtX//fkVHR6tVq1a6cOGChg8friNHjmSYzhvNmDFDX331le68805Vq1ZNefPm1b59+zRr1iwtWbJE06ZNcypj7d+/X0899ZROnDih6Ohoq8536NAhff3116pdu7bDufAkb/a2zcEb7rYduJOXXL58WV27dtWff/6pkiVLqnHjxgoLC9Nff/2lX3/9VWXKlHH5Uoe0pFeGXbx4sfr376+EhARrEN2JEyc0b948LVu2TBMmTHCaVfSbb77RsGHDlJKSoipVqqhevXo6d+6c9uzZo+HDh+uhhx6y1vVF/lClShXdfvvt2rZtm44cOeJydrDZs2dLcqyfeXM9Stcfxr744otau3atGjVqpEqVKmnt2rX67LPPFBsbq6+//lphYWEZHndv933z5s06f/68NWD/RhEREerTp48+/PBDjR071unlVGkZOXKkJkyYoPDwcFWrVk3R0dHas2ePJk2apKVLl+q7776zygre1vnCw8PVrl07/e9//9OCBQtclrtdnStf5pXeiI+PV+fOna1BUAULFlT+/PmtenHbtm01c+ZM3XHHHZKyprySGSkpKQ7HtUCBAmrVqpXmzJmjuXPnOnXo8qR9ytN45Gm51Rd1iqyU0TMtT+uenjznat++vYYPH+52Wcvk7bOZ9OpZwWLevHlKSEhQ27ZtVbBgQd1///0aN26cfv31Vw0cONDKO03Jycl6+eWXNX/+fIWHh6t27doqXry4/vrrL61YsUKJiYlq1KiRtf7GjRv17LPP6uLFiypdurRatGiha9eu6cCBA9YgNjOeZKYt1Bvulh/dyR+GDx+u//u//1PevHmt9rFTp05pz549OnLkiLp3757p9Jp1LvMFlKl5kt9Jnp9Hb5+zpubt/e2vdidf7nt2Gj9+vGbMmKHatWurRYsW+uuvvxw+37Fjh9577z2VKVNGTZs21YEDB7RhwwY98cQT+uGHH5wGMQwZMkTTp09Xvnz51LBhQ0VERCgmJkaffPKJli1bpokTJ1r9Gu6//34tW7ZMc+bMcXoeIEmrV6/WmTNn1KJFC4f2YG/K5lL65f2cxt1Y27FjR02ZMkVz5szRo48+6rQdszOnzWZzKNN7e52m109lyZIlGjlypG677TbZ7XZFRUXp8OHDWrRokZYvX+7y2WVsbKyefPJJXb16VXa7XXfccYeOHDmip59+Os046Okzx/SYA8batWvn8bWQHXmQN+dp3rx5GjBggBISElShQgXdc889unTpkvbt26fhw4era9eumX4e7m2bqSS98sorWrFihRo0aKDbbrtNGzdu1FdffaWTJ09q5MiRmTlcTsqXL68qVapox44diomJsWaX8LQO8vDDD2vatGn6/vvv9fDDDzv9TkxMjA4dOuTQlrVjxw49+uijunbtmux2u1q1aqX4+HgdPXpUkydPVuvWrV2+fMIf3I3z2V3u9mX7kXS9jfPxxx/XuXPndNttt6lNmzY6fvy4Fi1apGXLlmnkyJHWC9pSS6v8f88993h8XfjbnDlzNGPGDGuAwZEjRxzOo6d9+zx53puT8itvpVe2fvPNNxUfH68777xTdrtdly5d0vbt2zVq1CitXbtW//d//2e1kbnTViJ5X95xZcOGDYqLi3PZ19MX/RkWLVqkb7/9VjVr1lSzZs20detWzZgxQ4cPH9ann36qhx9+WCkpKapbt66OHTumrVu36umnn7ZeipaaJ/1zpOv5nnS9LN+oUSO36lX16tXTrFmztHnzZr377ruKjY3VxIkT1bx5czVs2FDS9Rj06quvKi4uTh988IHKly/vdRoTEhLUq1cvbdy4UYULF9bdd9+thIQEff311/r999+9eimY5PhimtDQUN1///36+eef9csvv7jMh6dNm6b33ntPYWFhql27turXr69z585p//79GjNmjF544QVrXU/qq56Uzdwtg7z66qtasGCBChQooLp16yoqKkonT57Upk2bFBcXpw4dOnh1zHzNnVjjSdnHk7zK22cBmel36apPma+l1+7mTZniu+++0zvvvKOQkBDVrVtX0dHR2rp1q7p27Wq9PNhX6aafNSRJBjLtxx9/NGw2m/H6669by1JSUoy///7bmD59ulG9enWjatWqRmxsrMP3tm7dalSsWNGoWbOmsWXLFmv5tWvXjBdffNGw2WxGv379HL4zevRow2azGTabzRg/frxTWtatW2d9/vzzzxvx8fEOnx8/ftyoXr26UalSJWPx4sXW8uTkZOPDDz80bDab0blzZ4fvdO/e3bDZbMbRo0etZRMnTjRsNpvRoUMHo0qVKkZcXJz12dChQw2bzWbMmzfPWnb06FHDZrMZjz32mMtjZ7PZjGHDhhnJyclOv/Hoo486fGfDhg2GzWYz6tevb+zZs8daHhcXZzz11FPW9tatW+d0fFyZO3euYbPZjLvvvtthH0+fPm3cd9991vZSf3bp0iWjSZMmRqVKlYxZs2Y5bG/btm1GvXr1jJo1axpnzpyxlqc+N08++aRx5coV67OtW7caNWvWNCpWrGjs2LHDWp6UlGSlYcKECQ7H59ChQ0bLli2NSpUqORwH81ibx/vSpUsOaatUqZJRo0YN4/Llyw7707BhQ8Nmsxk//PCDtTwlJcUYMWKEtb3Ro0c77Os777xj2Gw249///rdx8eJFh+317t3bsNlsxrfffuvwnRYtWhg2m81o0qSJsX//fmv5mTNnjHvuucew2WzGmjVrHL7zxhtvGDabzejevbvDMTUMwzh16pTD/fPJJ58YNpvNmDhxonGj77//3rDZbMbbb7/t9FlOcOjQIcNmsxlVq1Y1kpKSPPrulStXjMaNGxs2m82YOnWqw2fmvdS8eXOHmJD6muzfv79x7do167NFixZZ90Vqad3LqZnn2NX3PL0u69evb9hsNuOXX35x2N5///tfv1+Xjz32mFNscJerY2QYhmGz2YwWLVo4LEtMTDQWLVpkJCQkOCw/c+aM0blzZ8NmsxkxMTEOn6XOKz755BMjJSXF+mzatGnWvl69etVanta5Na+T1HmcYfwTv288/q+//nq6MTit702YMMH6/b///ttafu3aNSsGjBgxwlq+du1aw2azGQ8++KBTXnfp0iVj+/btTr89ZcoUw2azGYsWLXJYbp7LDRs2GIZhGJ06dTJsNpuxfPlya53Y2FiXxyc2NtaoVKmS0axZM6ffNGNO165dHZab5+fHH390eYzScuTIEZdp6Nixo9G6dWujWrVqxiuvvGItT0lJMRo0aGDUrl3bIaa89957hs1mM3r06OFwL+7bt89o1KiRYbPZjKVLlzr8hnnNNmjQwNi7d69T2tK6TkzpxYAFCxZYn124cCHD4zBz5kzDZrMZjzzyiMvtd+zY0SGvOHz4sNG0aVOX596MCR988IFDDDx16pR1f61YscLhO+bv3HPPPcaJEyec0nf27Flj9erVDvedYVw/fy1atDAqVqzoFDe8vW/M71WsWNFh35KSkox+/foZNpvN+O9//+vwnXHjxhk2m83o0qWLw/E+evSocdddd1n75y4zDTabzZg+fbq1PHUZ4oEHHnC5PzabzXjvvfec8jxvysgZ5U+u4mtG162pX79+RqVKlYyzZ886bdPVsUpJSTEefvhhKwYbxvXzf2NdwDAMY+fOnUbdunWN2rVrO+SBhuH6ukhJSTHat29v2Gw249NPP3VYf+rUqVaaMtqnG6V3fDwpJ6Tn559/Nmw2m9G0aVPj999/d/js6tWrxqpVqxyWLV++3CEfN4zr18Bbb71l2Gw2Y8yYMWmm192ytmFkXG554403DMMwjMmTJxs2m8148cUXHdLXtm1bqzyQOn1mPDXL8OY2u3Tpkm4ZPr0yVlpS31MDBgwwEhMTrc+WLl1qlbNSx6zU+/jwww87xV9vypZpHU9TWmUnV9efO7KrfpVe2g3DMPr27WvYbDbj5ZdfdrhPNmzYYNSoUcOoVKmS0zWfUV7iTf6UlrTyEJM3ZU3DMIyBAwcaNpvNePfddw3DuH7NtGnTxmV+a8qN8fTG9iDzek5dHjfLXmY8Nf9+7bXXHOLp448/7lAmTc0sVw4ZMsSKp02aNLHqKub1bMbT1NfztGnTrHia+t5v0qSJQzw162VVq1Z1urfM/XJ1b6WkpDi0nbiqe1SsWNE4efKktTx1Otq1a2ccO3bMYX+vXbtmxdEhQ4Y4fJb6u3Pnzk33/Ji8uW7M+75GjRrG5s2breVxcXHWdTljxgyH7wwZMsSw2WxGr169HNrJzOPmabyLjY01jhw54rT8hx9+sMrzqSUmJlr50ocffugQPwzDMPbu3WscPnzY+tuTvNmbfCGj+OMqtnrTdmAY6ecl5vF65plnHOK+YVyPdTfG/LRkVIY9evSoUbNmTaNmzZrG6tWrHT5bsWKFUaVKFeOuu+5yOC8xMTGG3W43atWq5dTmkJiY6FAnNQzv8gdXebNZJxg7dqzTfh4+fNi6N1Pz9Ho0jH/ie/PmzR2+e+bMGStu3Nh+l1bdyNu8cdiwYYbNZnO6xs3j8tdffxnx8fFG06ZNjYoVKzrUd+fMmeMyL/j1118Nm81m3HfffcahQ4es5SkpKcann35q2GzX26Tc2a+MmO3gPXv2dPosJSXFuPvuu42KFSs6lCd8lVcaRvr3Vup7IvV9/Nprrxk2m82w2+3G7NmzreUXLlywjvuN9YisKK9ktM20rFmzxrDZbMb9999vLVu+fLlhs11vg7qRJ+1TnsSjzDwX8KZOcSPzXN14TaRXLk7r9z15puVu3dOb51zulrVMmX0246qeFUweeeQRp7pBly5dDJvN5pS/GcY/eVP79u2d8puLFy8a69evt/4+d+6c9Tzrq6++crqfNm/ebJw+fdr625u2UHfi343xxZvyY3r5Q3x8vFG1alWjVq1aTsckMTHR5bWcFvOednXvDhgwwLDZbMZnn33msNyb/M6T8+jNc9a04oyn97dh+LfdyZt9d1fqOHSjzFzX1apVczh/ptQx/ptvvnH4zIzHr732msPy+fPnW/WQgwcPWssvXrxoxY5hw4ZZy69evWrUqlXLqFmzpkM9y/Tqq6861Q+9KZtnVN7PiTyJtffcc49ht9ud6t+GYRijRo0ybDab8eWXX1rLMtsXwlU/FcMwjN27d7t8xrRy5UqjSpUqRuvWrR3aFZKTk632ps8//9zhO+b97arM7ukzx/R069bNsNlsxs8//+zW+ql5kwelVd7yVTw5ePCgUa1aNaNy5cpOz99TUlKM3377zeHeyOh5eFrPPDPTZnrvvfc6nLcjR44YdevWNWw2m0O7RnrMeOhOO8ybb75p2Gw24+OPP7aWeVMHMfP7G/fLMAzjlVdecYpVZh789ddfO62/b98+h7a0rOaqz5theBfns7vc7av2o9RtnMOHD3eIRfPnz7eeW6bVxplW+d/T68ITrurkhpH+c5q0no2mft7rKj3e9O3z5nlvTsmv0uNN2dowrtdvU/fPMdNvxsuZM2c6fJZRu4Y35Z30mM/1Uz/vT80X/RmWLVtmLb906ZJ1z7Vv39549dVXHWKueb4HDBjgsD1P++fEx8cblSpVMmw2m/HCCy84rO+qXmWeX7Nvkfn8aO3atUbFihWN5s2bG+fPnzcM45/+ic8991ym0mgYhvHll18aNpvN+Ne//uXwDO3QoUNWX5e07uu0mG2HqWNQcnKy9Wzojz/+cPrO3XffbdjtdmPbtm1O20p97j2tr3pTNkuvDGL2nWrRooXTM8f4+HiHOrknzOv1xus4oz5eruKuO7HG07KPN3mVN88CMtPvMq0+Zekxj29G7bgZ5bvelCn+/PNPo1q1akaVKlWMlStXWssTEhKsfNrVufemfk0/a5hcv2YeXpk5c6Y1FVvFihXVtGlTvfXWW7rzzjs1bdo01axZ02F9c9rUHj16qEaNGtbyvHnzasiQIYqIiNCiRYuc3lYjSTabTU8//XSaacmbN6/eeust5cuXz2H5jBkzFB8fr3vvvVetWrWyloeGhurVV1/VzTffrB07dmjTpk3WZ+Yo6tQz6qxfv14FChTQ448/rsTERMXGxlqfmet5MtPOrbfeqv79+zuMFHzsscdUuHBhbd261WG6t//973+SpMcff9zhzTz58+fX4MGD05w9IS3m1JovvPCCbr31Vmv5TTfdpNdee83ld3744QedOnVKjz/+uNOsANWqVdNzzz2nuLg4/fLLL07fDQ0N1eDBgx1GAVevXl3du3dXSkqKw1Sfy5Yt0969e9W2bVs9/fTTDvtWrlw5DRw4UMnJyfr+++9d/s67776rqKgoh7Q1b95cV69etWaAkq6/Efvs2bOqV6+ewxu4Q0JC9NJLL+mWW25x2v6ZM2c0Y8YMlSxZUkOHDlXBggWtz6KiovThhx8qPDxc3333nctj+NJLLzm8taJYsWLq1q2bpOtvSTOdPHlSM2fOVN68efXRRx+pWLFiDtspXry4w/3z0EMPKTQ01HqbcWrmstRvKc1Jzp8/L0kqXLiwW28ZTW3evHk6ffq0NSV4ak888YSqVKmiEydOWG+NTy0qKkpvvfWW8ubNay1r3bq1bDabjh8/bk1n6gueXJfz5s2z3nRgTuluev7551W6dGmn7WfXdZmd8uTJo9atWzvN+lWsWDFrisIbp482lS5dWv369XMYUf3oo4+qRo0aOnXqlMvrwR+SkpL01VdfKTIyUqNGjXJ4M4eZn0VHR+v777+3phs/e/asJKl27dpOeZ05KvxGy5YtU758+dSkSZN002O+DW/06NEZpn38+PFKTk7Wu+++6/SbXbt2VcuWLbV169ZMzWBiKlOmjEqVKqUtW7bo2rVrkq7Hjb1796pJkyaqUaOGNmzYYK2/d+9enTt3TnXq1LFiSlxcnH744QeFhobq7bffdrgXK1SooGeffVaSNHnyZJdp6N27tzWtszdcxYASJUpY/79r164Mt2HmA+fOnXP5+euvv+6QV5QtW1bPPfecJGnq1KkOv7VixQpVq1ZNgwYNcoiBxYsX1/vvvy9JacaLl19+2SHtpqJFi6px48ZOb48qU6aMnn32WaWkpKQ77ao3OnTo4PDG9LCwMPXp00eSc+wyy1Gvv/66ChUqZC2/9dZb9fzzz3udhlq1ajnkr6nLELt27XIZQ4sVK6ZXX33VKc/LTBnZ1xISErRq1SrVqlUr3Zl7pOtvEz106JDeeOMNxcbGKm/evFa5qkyZMk51AUmqXLmyHn30UV2+fDndKb5N69ev1759+1SmTBmn89W9e3eH4+UrvionfPnll5KkQYMGOc1mFBER4RSb77rrLod8XLp+DbzxxhvKkyePli5d6vJ3PClre+Lhhx9WiRIltGDBAu3Zsyfd9IWGhurMmTMuy/ARERHpluEzIzIy0jo+phYtWqht27a6evVqmtMWv/nmmw7xQMpc2TK7ZVf9ypWjR49q2bJlioyMdLpP6tatq27duik5OdnlNPCS67wks/mTp7wta7755psqU6aMpk2bphUrVug///mPDh06pK5duzrkSaZgjae1a9dWmzZtJP0TT803kW3cuNEhnppvIXTVjmC+6apjx45WPO3YsaMOHz7scD2b8TT19XzgwAGneBUaGqqvvvrKIZ6a9TKz/cXde2v9+vXau3evlZ+nLgOZb8xMSUlJMwYNHz5cpUqVcliWN29e602YN8aZS5cuSfrn2nVHZq6bxx9/XLVq1bL+zp8/v5588klJjuWsuLg4/fzzzwoNDdWQIUMc3pRmHjdP1axZ0+VbNh988EHVrl1bMTEx1vGQrs9Ue/DgQd155516/fXXHeKHJN15550Ob1LzJG/O7nzBk7aDjJh1x4YNGzq1GRYrVszprd8ZSasM+8033yguLk6vvPKKGjdu7PBZ8+bN1a1bN+st86bx48fLMAw988wzDm+dl65f46nfJO7L/MFsY5kzZ47TZ2YMurEdxtPrMbXnn3/e4bvFihWz2lzTyiNTy8y+L126VKVKlXK6xlPLly+f+vbtq5SUFI0ZMybD9HzxxReSpI8//thhptuQkBD169dPlSpVstpaM6tOnToqXbq0YmJidPLkSYfPNm7cqOPHj6tBgwYO5Qlf5ZXeOHPmjJVntWvXzmEm8UKFCmnKlCmSrs+EnPr5Q0Yy0zbmKfMNpKnb/Js0aaKbbrpJ27dvt2aRM3nSPuVJPPJ1uTUnyOiZlid1T2+ec5nnNKOylimz58BVPStYHD16VJs3b3Z6g7p5Dsz7zJSQkKCJEydKkv7zn/845TcFCxZ0eN44Y8YMnT17Vs2aNVOvXr2c7qdatWpZb7bObFuoN9wtP2bk8uXLSkhIUNmyZZ2OSZ48eTI1w6FhGDp+/LjGjBmjWbNmqUaNGk6z0nma33l6HjPznPVGnt7fkn/bnXy579mlS5cu6T73r127ttM1ZN5fN173ZnnghRdecHgbecGCBTVkyBCFhITof//7n/UMJCIiQm3atFFcXJzTebl69aoWL16sAgUKOMzq603Z3JRWeT+n8TTWduzYUYZhuKwDzJkzRyEhIQ73SWau07T6qUiS3W53+YypWbNmateunY4cOaK9e/day9etW6dDhw6pfPny1jMPU9euXVW7dm2nbXnzzDE95vP7G/soZCQ78iBvztOkSZN07do1denSxSk2hoSEqGnTpk7tCZ7KbJvp4MGDHc5bmTJlrP3Liuf1ZlulOfOz5F0dxOxTcGP58MKFC1q4cKGKFSvm0JZl5qE3xinp+jWSU2bZkTyL89lZ7vZl+5HZxlmqVCn9+9//dmjjbNu2rVq3bq24uDiPnrNInl8X/nb33Xen+zZ9T/r2efO8N6fkV55wp2wtXa/f3jjDW1RUlAYNGiTJ83aNzJR3XNmzZ48k6bbbbvMoHe667777dPfdd1t/R0VFWTPqnjhxQoMHD3aIub169VJISIhD/xfJ8/45ly9fVnJysqTr7edmv1673a4qVaqoe/fuTrMqS//MwmX2X2nYsKGefPJJnThxQm+//bY2btyo8ePHKzo62mqb9DaN0j/tmq+//rrDM7Ry5cpZfV08FRMTo+PHj+vOO++02kZDQ0Ot9roby4vS9bypUKFCqlatmsPykJAQNWjQwPrbk/qqr8tm0j99hSpVquT0zDFfvnwOdXJ/cyfWuFv28Sav8vRZQGb7XWamT9nYsWMd7lHz38CBA53WdZXvelOm+PHHH3Xt2jV16NDBYeby8PBwvfnmm5megc1EP2ukxqAdHzKn1DT/tWzZUrfeequ2b9+ukSNHOj2oM2+YGyvD0vUBI02aNFFKSoo2b97s9HmLFi2cOoOmVqVKFZcdSdP7zbx586pdu3aS5PAww5wq0RyMk5KSok2bNqlOnTrWA2XzQd+lS5e0a9cu3XHHHR41XNSvX9+p8p8nTx7deuutSkxMtBpDJFnHw0xrarfddlu6D2FvlJiYqC1btkiSy4pH8+bNrenTUlu9erUk6Z577nG53Tp16kiStm3b5vRZpUqVHIKoySwUpQ6kq1atcut3tm/f7vRZqVKlXP6O2QB66tQpa5n5m66OQXh4uMP0sKb169crMTFRzZo1czl1dHR0tMqXL6+9e/cqPj7e6XNXneZdpS0mJkbJyclq1qyZy0EaNypdurSaNWumffv2Odw7e/bs0datW1W1alVVrlw5w+0EmvTubUnpNmRVqVLFZcc5V+cjszy5LtO71/PkyWN1fkstu65Lf9i1a5cmTJigd999V4MGDdLAgQOtwtqhQ4dcfqdNmzYup2o3pwH1pINEVvr999917tw51apVy5r+OLWIiAhVqVJFFy5csPa1UqVKCg0N1U8//aTvv/8+zQEcJrNTSsOGDTMsVLdo0ULVqlXTjh070nw4J13PD9euXav8+fM7TfVsMiujrvIDb9SrV08JCQlW3rVhwwYZhqH69eurfv36OnHihA4fPizJ9SDanTt3Kj4+XpUrV3aYbtf0wAMPSLp+/7mqEKd+8OWNtGKAKbP3WZEiRVzex2YeGxsba+2Xmce2bt3a5YDfypUrKzIy0mUeGxISkuGx2Lhxoz777DO9/fbb1j07f/58SbLOka+4uv7M2PX3339by44dO6aTJ08qOjra5YN9V1O6u8vV9MKpyxCu4k3jxo1d3o+ZKSP72vr163XlypV0p701GwsqV66stm3b6qefflKBAgX0ySefOHSMTU5O1qpVqzRmzBgNGTJEAwcO1MCBA61ytDvXhXls2rZt6/LBcVZM8+yLcsLJkye1f/9+FSpUyKPr7OTJk/ruu+/04YcfWvfRO++8o/Dw8DTzPk/K2p7Imzev+vbtK8MwNHbsWCt9Fy9elHS907mZPrOe5k0ZPjOaNm3qsu6SXr4fHR3t1PAqZa5smd2yq37linlMmzVrpiJFijh9buarro5TWnlJZvKnzPC0rBkVFaURI0YoLCxM/fv314wZM1S+fHm98cYbLrcfrPE0dbnEjKdFixZVkSJFrDzajKeVKlVSvnz5tGDBAofp4k+ePKkNGzaodOnSuvXWW614evXqVUnuXc9mPB03bpyk6+XrSZMmOcXT1B2m3L23zP9mVMZ2dR+YMchVvDfLsufOnbP2VZIWL14s6XrDsiedSLy9btIrZ6XOA81ydtWqVR2uV1PqjuueMKefHzFihAYPHmyl+9SpUzIMQ0eOHLHWXbt2raTrHeoy6mDmad6c3fmCJ20HGTEfjH799deaO3euLl++nKm0pVWGzait8Ma6YVJSknWdP/zwwxn+ri/zhzJlyqhWrVo6cOCAdu7c6fBZWh1bJc+ux9TSa3M9cuSIQ53FFW/3/cCBAzp06JBDh4C0PPTQQ7rlllu0cOFC7d69O831zpw5o927d6t8+fIuB3yFhISodu3aSk5Odjq23jA7o6SkpOjXX391+Mw8Vzd2SpF8k1d6Y/369Vad+1//+pfT56VLl7bKTOvWrfN4+960jXkiPj5eCxcudOjAIF1vhzTLBjd2aPCkfcqTeOTrcmtO4M4zLXfrnt4852rTpk2GZS3zuEqZOwdp1bOCxezZs2UYhtq1a+dQXuvQoYPy5MmjJUuWOFz/O3bs0MWLF1WxYkW3Bs+bZR6zc0J6MtsW6g13y48Zuemmm6yX4YwcOVJHjx7NdNpatWplvXiyRYsWGjt2rJo1a6Zp06apQIEC1nre5HeensfMPGe9kaf3d+rP/dHu5Mt9zy4ZtYW7apO/se4rOT6XdxXDK1asKLvdrri4OIcXfJnrmuUf05IlSxQXF6c2bdo4PBP0tGyeWlrl/ZzG01ib1jGMjY3V0aNHVa9ePZUsWdJanpnrNK1+KqaEhAQtXrxYo0aN0ltvvWWVVc3BOqnLquYzgDZt2risC7iqa3jzzDErZEce5M158iQf9VZm2kzDw8MdOgWbsvJ5vWEYkuSyrOpJHeTee+9VkSJFNHv2bIe2rF9++UXXrl3Tv/71L4f7tUqVKpKkd999V+vXr1dSUpKvd81n3I3zUvaWu33ZfmRej+3atXMarCWlf92mV/739Lrwt4zyfE/69nnzvDcn5VcZcbdsndqhQ4f0zTff6P3337diymeffWZ95onMlHdcOXPmjCRl2csnXMURc7BH1apVnZ5vFixYUIULF3aIMd70z7npppusfSpUqJDatGnj0Le3U6dODh31TWZ6Urfz/Pvf/1alSpU0b94865nx0KFDHfrHepPG48eP6/jx47rpppvUsGFDp/W9fbZgDsi4se3QjGdmeTI1s4z0xhtv6I8//khz257UV7OibHb77bcrMjJSK1as0FdffeX0sqOcJKNY40nZx5u8ytNnAZntd5mZPmUVK1Z0uj87derkVJ9PK9/1pkyRXp/pokWLZvhScHfRzxqpOffkhdfq1KmjYcOGOSxLSUnRuHHjNHbsWPXr18/hbRFmwSKtG8Rc7ipjSV0IdSWtz735zVq1ailv3rzWg+Tdu3frwoULatCggW699VbrbX/S9c7DKSkpHs2yI8nlTC6SrIJs6tH4ZqBJax9Llizp9kPR8+fPKzExUcWKFUuzAa5UqVIOb9WQrnd6laRHHnkk3e27ekh34xtkTeaxv7FzrSS9+uqrevXVVz36HU+OqbvXRWpm2r7//vsM3+h34cIFpwzHVfpcpc18q4KrTi9p6datm1asWKEZM2ZYb9gJhNGfZqPVhQsXlJyc7NFbnDI6h+YsUq46QnhyrWSWN9dlevf6jbLrusxOCQkJGjRokMtR76YrV664XO5JvPEn802Zq1evlt1uT3ddM97ddttteu211/TJJ5/orbfe0ttvv60777xTjRo1UqdOnVSxYkWH761atUqJiYluVxD69eunPn36aOzYsWl+59y5c4qLi5MklzP7uEp3ZtWvX1+zZs1STEyMGjRoYHW4adCggfUGyZiYGJUrV87loJ2MYkWhQoVUsGBBXbp0SRcuXHDqLJHWNeUuV/dY6gZ7V5WPG5mDoF115EgrfQULFlShQoV08eJFa7/MeDFq1CiNGjUqzd9zde/fdNNNaTagXrp0SS+88EK6HZDSume95aqSb75VKnWDuFmGSisWR0VFWcfJU97EG1+WV7OKOStSerGjU6dOkq4/0ImKipLNZlObNm0cGhdPnDihvn37ptsB0J3rwjw2GR3v1BYvXmx1cE7txnpLWnxRTjhx4oSk641C6XXSSm3ixIn6+OOPHa5hd2Rl3te1a1dNmDBBixYt0rBhwzR16lQrfa5mFnBVho+JibFefOCrvMGU1r6nVw5M6zuZKVtmt+yqX7mSmXiVVl6SmfzJG5kpa9aqVUs9evTQpEmTJF0fvJb6bcOp5dZ4mlGn59QxNPX/FyhQwHqAacbTPHnyqEWLFpo/f75+++0361jNmTNHKSkp6tixo3UtlSlTxu3r+fDhw2rVqpVDPI2Li9PMmTOd1k39MNHde8v8b0b117RikDvxfv78+db1YXZaT/3WsYxk5rpxt47ozTWVkbVr1+rll19Od7aO1On2pP3E07w5u/MFX7ZTNGrUSE888YS++eYbvfzyy8qTJ48qV66sxo0bq0uXLi5nj0lPWmVY855M/ZZrV8w85vz584qPj1eRIkVcDrpNa/u+yh86duyo2NhYzZ492+ootH37dh06dEi1atVyOi6eXo+mwoULO7zxNjWzzfXvv/9O9w3C3u67O3mPyRyg/e6772rMmDHWIMe00nLo0CG32y8yq2PHjvriiy80e/Zsa6aGhIQEzZ8/X/ny5XN6qY2v8kpvmMdHkvr27Zvuup7M7J2Z8oonFi9erCtXrqhx48ZO9ez7779fkydP1uzZsx3eZOlJ+5Qn8cjX5dacIKNnWlnxPCN1OTwqKirDslbqPDEz5yCz7WeBztWMVdL1t4A2bdpUy5cv18KFC9W5c2dJ/5RL3H0GZJZ53MnDM9sW6g1fPmMYNmyYXn75ZU2YMEETJkxQ6dKlVa9ePbVv395hRj53tW3bVpGRkUpMTNTBgwe1c+dOrVy5Ul9++aU1I6jkXX7n6XnMzHPWG3l6f0v+bXfy5b5nl8zE8NSdd83n8kWLFk2z/aB06dLavXu3Qwxv2LChoqOjtWrVKp0/f956ppDWgHNPy+apZbSvOYWnsbZ8+fKqVq2atm/frj179lj3dkbH0JvrNL1juGfPHj377LMO5cYbpS7XmfdUWteYq9/y5pljeszrzdOZNLMjD/LmPHmSj3orM22mxYsXd9nGlJXP683jk7pu7k0dJF++fOrUqZMmTpzo0JZl9lMxZ5QwPf3009q0aZNiYmLUs2dPRUZGqlatWrrrrrvUuXNnpxnh/MndOC9lb7nbl+1H5nVrtnHdKL28Pr3yv6fXhb/5u96WU/Ird7hbtpauDw786KOPNGnSJKdBEiZP2zUyU95xxRzsm9aAo8xy1Z/BLA+mNaDhxhjjbf+crl276uuvv9bFixe1cOFCt+pVZntm6n4TefPm1bBhw/TAAw/o8uXLeuSRR5wG/HiTxoyeLaTu6+Kua9euacGCBU6zU0nXX0Rw55136o8//rD6HZmGDBmi559/Xj/++KN+/PFHFS9eXPXq1VObNm2cXoLnbn3V12Uz6fr5ef/99/XWW29pxIgRGjFihMqXL68GDRrogQcecPnSBn/JKNZ4UvbxNq/y5FlAZvtdZqZNrHXr1urXr1+G66X1G96UKbzpM+0N+lkjNQbtZLHQ0FC98MIL+u6777Rx40bt2rXL7Zlg0ntontH0jN5O3+jqNyMiIlS9enVt3LhRf/75p1Mn4Pr162vOnDm6evWq9Zk5O4+7XL0ZJScz33ZiFsLTkt5sAp78TrNmzVyONja5asTJ6mNqViQqVark1Dn+Rq5G92Zl+u666y6VLFlS8+bN05tvvqnw8HD98ssvioyMzJI30PtKmTJlFBUVpcuXL+uPP/7I8Lj6Snbef8F8XXpr0qRJmjNnjmw2m1577TVVqVJFhQoVUnh4uA4ePOhyJqJAY563cuXKuZzKPrXUAzyeeuop3XvvvVq8eLFWr16tTZs2adKkSfrmm280aNAgPf7449a6S5cuVUhISLpvd0/trrvuUs2aNbVlyxYtWrTIZadAM0ZHRka6nJEsNW+n/7yRWWE289uYmBjdcccduummmxQVFaW8efNq/fr16tKlizZs2KACBQpYlS53Zab8kRFX99itt96q8PBwJSYmWg9302MOzPVkZj1XzPNXp04djyosUvrHYcSIEVq3bp3q16+vfv366c4771ShQoUUFhamVatWqVevXmk2xnkrJ8Yud/iyvJpVli1bpvLly6dbpnNn8Mubb76p3bt3W1Px3nbbbSpQoIBCQ0M1ffp0DRkyxOfXhWnXrl0uO2a7O2jHH9fXli1bNGzYMBUsWFDvv/++6tevr+joaGuAQ9OmTf0yA57ZmfOdd97RxIkTVbBgQRUpUkSnTp3S/PnzrSnjq1atar0pxSzDX7lyRQsXLlTx4sWtBlxfdAbKrMzG9UCTmfqVN7zJUzOTP3kjM2XNq1evavny5dbfO3bsSPONyrk5nqYndQx1J57ef//9mj9/vubMmWM90E79QDL1gzt3ruezZ89qxYoVVjwtW7asHn30UdWvX19TpkzxWzw1JSYmphvvGzZsqHPnzun7779Xp06dtG3bNh04cEBSxjP7pJaZ6yY7yx2pXblyRf/+97914cIFPf/88+rQoYNKlSqliIgIhYSE6JVXXtGcOXOy7HrPDum9SdjX5Y9Bgwbp4Ycf1pIlS7R27Vpt3rxZ27Zt09dff62PP/44w/pcahnFb7PzRVrcefN8etv3Vf7Qvn17DR06VHPnztWAAQMUGhqaZgcIf1+P3u770qVLFRkZ6fJNha506dJFEyZM0OLFi/X777+nm5bo6Og035Zp8lWn/TvuuEOVK1fWzp07deDAAd1+++1auXKlLly4oHbt2jkNisquvNLVPZx6u61atXL5dtZ9+/Zp+/btHt3n2dU2ZnZ+PXjwoMsOPyEhITp27Jg2bdrkMHutJ+1T7saj7C63+kJG11VGdQ9fxv608u+MylqpZeYcBFs9K7Vt27ZZb8YdOXKk0+dmh7xZs2ZZHcn9zdPyXkazIfiy/NioUSMtWrRIy5Yt02+//aaYmBj9/PPP+vnnn9W2bVuNHj3ao+0NGDDAoXPPr7/+qpdfflnjxo1Ts2bNrHJKduR3vn7O6sn97e92p+x6xuyJjK5rf8fwsLAwdejQQZMmTdL8+fPVrVs3nT17VqtWrVJ0dLTTG8kzUzYPhBjubay9//77tX37ds2ZM0d2u11JSUmaN2+e8ubN61Qnysx1mtYxNAxD//73v3Xs2DF169ZNjzzyiG699VYVKFCBSceAAAEAAElEQVRAISEh+uSTT/Tll19muqzq7TPHtFSqVEmbN2/W77//br293Fcym2fkxHjijvT22x/PI8yZve644w5rmbd1kIcffliTJk1yaMvas2eP6tWr53QeoqKiNHnyZG3atEnLli1TTEyM1q1bp9WrV2v8+PGaNm2aw6zY/uTpecmucnd2Xi+ZeX7uyXWR1XJ6ni/5P79yl7tla/OziRMnqmTJkho0aJBq1qypYsWKKTw8XAkJCV7N1OrrtkizfSmrXvSS3rXj7nXlbf8cM77XrVvXejF9RvWqS5cuSXKeeWjevHnW/+/evdvphdz+6EPkypIlS3Tp0iWFh4fr5ZdfdvrcHLQwa9Ysh7bTihUr6tdff9Vvv/2mFStWKCYmRvPmzdO8efNUq1YtTZ482ao3uVtf9XXZzHTfffepcePGWrJkiVatWqUNGzZo+vTpmj59up588kkNHDjQ7W1lVnqxNSfEVU+eBWS232V21Kcyekbj7/bU9NrNc2J/1kDtZx3IGLSTDUJCQlSqVCmdOXNGhw4dsjqZ3nzzzfrzzz91/PhxhwqgyRxhl5npGG9088036+DBgzp+/LjLzD+t36xXr542btyomJgYrV+/XlFRUVYn4Pr162vmzJmKjY21OhG7+zDUG9HR0Tp27Jj++usvlwVrc8SgO4oUKaLw8HCdPXtW8fHxLqcfc7W9W265RQcPHlSfPn0yHBl9o+PHj7tcbh771G+WNEdJdu3a1aMOBJ4yfzOtt9q4SrN5jdSpU0dvvfVWlqXNHHF85MgRt78TFhamrl27avTo0frll18UFRWlCxcuqGvXrmm+3TMnCA0NVbNmzTRv3jzNmTPHo0E7GZ1DV9dXTmemNa172lXn/uy6LrPTokWLJEmffPKJU9xOb4pRKe14Yy7PKdeDed5uv/12tzuRm0qWLKkePXqoR48eSkpK0ty5c/XGG29oxIgR+te//qXChQsrOTlZK1asUOXKlT3KU/v166devXpp7Nixeuedd5w+L1q0qPLly6fQ0FANHTo0Wzr0lSlTRiVLltSWLVt08uRJ7d271+pIki9fPtWsWVMbNmzQ3r17de7cOTVv3tyhkcA852ldG5cuXdLFixcVERHh1tuefSEsLExly5bV/v37tXXr1nTXTUxM1Pz58yW5fmtMWvt1+fJla7/MhhUzj23durWeeuqpzOyCg8WLFyssLEyff/65U56T0T2b1czBZ2kNjjKPkzd8GW/8UUZ2Zffu3Tp+/Himr4+4uDitWbNGxYsX16hRo5zelOLJdZHRPexqeb9+/dx6I0lWMu+3o0ePyjCMDOOlmff179/fqbE5Pj5ep0+fTvO7npS1vdGlSxeNHDlSly9ftjrbnTp1ymo8iY+Pt97SmroM/+eff2rhwoVe5XXu8uW+B1LZ0p/1q4zuSW/iVVblT2nJTFlz6NChOnTokFq1aqV169Zp+PDhatiwoSpUqOCwXm6Opz/99JMGDRrk9u9mpHnz5ipSpIiWLl2qK1eu6K+//tKuXbtUuXJl3XHHHVbHm6NHj1ptS+ldzyNGjNCKFSuseJp6VgNfxVPzv8nJyenum6t4Yb6lNq14b75Fb/Pmzdq/f3+Gb59yxZfXTXrMclZGx81dGzdu1Pnz59W2bVu9+OKLTp+7Srcn7See5s3e5Atm3mi+WfBGnrTf+cLtt9+u22+/Xb1799a1a9c0depUDR8+XO+8845P8oRbbrlFR44c0euvv+7WQ5+iRYsqIiJC58+f18WLF10Obrhx+5Lv8oeiRYuqadOmWrZsmdavX6/69evr119/VXh4uNq3b++wrjfXo+nChQu6fPmyy/Y48xrIqDzhzb6fP39esbGxat26dZqzpN4ob968euaZZzRkyBCNHj3a6YFl6rQULVo0y8p0rnTs2FG///67Zs+erZdeesl6qHrjm9V9HfPCw8PT7KyRXrucdL1Tkqu3lf7nP//R9u3bVa5cObfTkZnyirvOnDmjNWvWSLp+baYXo2bNmuUwaEdyr33K5E48yq7nAp5KL7ZnZ1z39jlXRmWt1HLqOcjpzMFv0vUyXFpiYmJ04sQJ3XLLLdaxdvcZUMmSJXXgwAEdPXo0w7f0etsW6mn8y0pRUVHq2LGjlS9t2bJFL730khYsWKAVK1Z4NeOOqX379lq3bp2mT5+ujz/+WJMnT5bkXX7n6XnMzHNWVzy5v/3d7uTrfXdXTriuzefy5hvIXXWuTSuGd+zYUZMmTdLs2bPVrVs3zZs3T0lJSerQoYNTmcfTsnmg8SbWStfv+WHDhmnu3Ll6+eWXtXr1ap09e1b33HOP0/OgrLhODxw4oAMHDqhq1ap69913nT53Va4z76m0rtH0yqS+aoe96667NG3aNM2fP1+vvfaa8uRxr4tVdjyP8+Y8lSxZUocOHXJoW/K1rGgzzSqHDh3S77//rtDQUIcXE3tbB7ntttvUoEEDrVu3zqEtK623lIeEhKhu3bpW/eLMmTP6z3/+ozlz5mjUqFH69NNPM7V//hKI5e6M2r7MdlVvnol4el1klllvu3LlitOsKdlZlvX2ea+/8ytvpVW2lv6JKe+8847uvvtuh+95267h6/LOTTfdJOl6W15Oldn+OWXKlLHKBhnVq8w+E6mP7caNGzVhwgRFR0frzjvv1Jo1a/T55587zKzkTRozerbgTR+OX375RdL1/jXplRcXLFigt99+22EQRL58+dS6dWu1bt1akvTHH3/olVdeUWxsrGbMmKHu3btb67pTX/V12Sy1YsWKqWvXruratasMw9Bvv/2m/v37a+LEiXrwwQd9NjAqvfaw5OTkdOuQvuRtXuXJs4BA7nfpTZkiOjpaBw8e1LFjx1zmVWndl962m9PPGpIUmK/lDjApKSlWsEzd+GRWvFxNqWq+HSYkJCTDUaaeSO83ExISrI6wN04TZw7CWbdunfUmObMBzJxxZ8mSJdq1a5cqVKhgFeaygnk8Fi5c6PTZ4cOHrTdhuCM8PNwaVZ56NLTJnGb7Ro0bN5b0T8HaE7t27bLefpPar7/+Ksnx2Ddp0sTr3/GE+ZuujkFSUpLLY92wYUOFhYVp2bJlHk8f74n69etbsxN48uCva9euypMnj2bMmBFQU7Y9+eSTCgkJ0ZQpU7R///50101dsDbv7blz57pc1yyQ3/hA2VNmQTQpKSlT23FHevd6cnKyX69L6Z9jkVHntMwyK1+upjp0dc+mtnDhQpfpM+ONL/MXkzfHpXr16ipYsKBiYmJcxlx35cmTRw888ICqVaumxMREHT58WJIUGxur8+fPW2/ycVfTpk1Vq1Yt7d692+X1lidPHtWvX1+XL1/W2rVr3d5uZq+devXqKSEhQRMmTJBhGA4DZevXr68TJ05Ycc/Mo01VqlRRRESEdu7c6TIvMmNF7dq1PRqpn9nYULNmTUnS2rVrdfDgwTTXGz9+vP7++2/dcccdLgftnD9/3uW5MGNjzZo1rfJLVuWxFy9eVFRUlMvKS1r3bHbFk9KlS6tEiRI6deqUy8YZsxzojYzKEJ5MQZxdZeSMrtslS5ZIktszdKXl0qVLSklJUXR0tNMD5MTERI+uQfM4Lly40OUbOsz4ntOUKFFCFSpU0MWLFzPMu6R/8j5XD+3mz5+f7tsWPSlrp8XV20tSf2Z2Clq3bp3L9Jk8Obe+KGOtWrXKZaOtN/l+dpUtpev7npn99mf9ytz2b7/95vLYm50oPDlOvk5jRteWt2XNJUuWaPr06SpXrpxGjBihN998U/Hx8XrttdecyuHEU/eFh4erbdu2unr1qhYvXuz0pqvU8dRsX0pvv30VT1PfpzfeW+b1ffXqVZf7Y3J1H5hlH3fSN3HiRM2dO1cFCxZMM82u+PK6SU/qcrarB62eXlPp3ZuHDx92OQtIo0aNJEk//vhjhm/N9DRv9iZfMB82uirfHzx40Keduz3NS/Lly6devXopOjpaZ8+e1ZkzZzKdBrOtcPHixW6tHxYWZtXXpk+fnuH6WVF/MWPLnDlztG7dOp06dUpNmzZ1etDvzfWYWnptrmXKlMmww4s3+758+XIlJyd7nPd07txZpUuX1rJly7Rjxw6nz2+55Rbdfvvt2rdvX7p11xtlts7XoUMHhYaGau7cubp8+bKWLVumIkWKONWLfR3zoqOjdf78eevtm6mZA1xSa9iwodUZwYwLqaX1/CGryiuemDNnjpKSktS2bVvt2bPH5T+zTDN//nwlJCSkua202qdcSSseeXPdZ0e7rRnbXZW/V69enWW/eyNvn3NlVNZKLbuezeQmSUlJVplnzpw5ad5LnTt3VkpKihUnqlatqkKFCmn37t3atm1bhr9jlnncyT+9bQv1NP55y5v8oWbNmtZMD3v37s10Gl544QXly5dP69evt9oLvcnvPD2PmXnO6oon97e/2518ve/uyq7rOj3h4eHWswBXdYu9e/dq9+7dioyMdBpMULVqVd1+++3atGmTjh8/nu459rRsHki8jbWSVLx4cTVq1MiaOdD8LL1j6Mvr1OwE7KpMd+HCBZfXodmeuWjRIpf3pquyoK+eOZqaN2+uO++8UydOnNAXX3yR7rqXL1/WH3/8ISnrnsel5s158iQflbzLq7KizTQrJCcn6/3335dhGGrTpo3DtZmZOki3bt0k/dOWVbhwYbc7jt50001W52/zWgpEObXcnV77kXk9zp8/3+X1ntlnIpm5LjwVCPW29J73+ju/ygxXZWvJu5iSUR3f1+Ud86XSaZX/s6s/Q3q87Z/jSkb1KrO/nlkmvXz5sgYMGKDk5GT95z//0YgRI1SsWDF9/vnnDi+m9SaNpUuXVsmSJXXmzBnrZfmppdUmnxbz/goPD1dMTEya5UUznWZ7V1ruvPNOa6BORnmTq+PqbdnM02suJCREzZs3twbG+TIfTS+url+/Psv7J5oyk1e5+ywgO/td+po3ZYrUx/RG58+fTzPf9KbdnH7WMDFoJ4ulpKRo7NixOnv2rKKiohwa67p3767Q0FBNmTJF27dvt5YnJCTo/fffV3x8vNq0aWONgPOFLl26KCIiQr/++quWL1/ukM5Ro0bp5MmTqlKlilOjYq1atRQeHq758+frwoULDp2Ab731VpUuXVozZsxQSkqKwxsoskLqysy+ffus5fHx8frggw8y7JhwI3OGgjFjxjiMjjx79qyGDx+eZhpuuukmff3115o+fbrTbyYlJem3335zWbBLSUnR+++/79ChZceOHZo6dapCQkKs9EhSmzZtdMcdd2j27NkaN26c08NAwzC0adMmbdq0yaN9vlG7du1UpEgRxcTEaObMmQ7bv/G4mEqUKKEHH3xQx44d0yuvvOJy1PDhw4e1YMGCTKWtRIkSeuCBB3Tt2jW9/vrrTpndmTNnXM7McPPNN6tly5b6/fffFRMTI7vdrurVq2cqLdmhRo0aevrppxUfH6/HH39cK1ascFrn0qVLGj16tHr27Gktu/fee1W8eHFt2rTJqZFt8uTJ2rFjh0qUKJHpin/RokUVHh6uo0ePZnllzLwuV69e7VQJ+fzzzx3eEm3KrutS+mdkuiedNLxhTnv93XffOSyfP3++w9u0XDl27JjGjh3rsGz69OmKjY1V8eLFs6QhyJvjkjdvXj399NO6cuWK+vXr57KT28mTJ/Xzzz9bf69bt05r1qxxir9Hjx7V/v37FRISYj10W7p0qSR5PGhHkvUW4W+//dbl588884xCQ0M1aNAgrV+/3unzK1eu6IcfflB8fLy1zDxGBw4c8Dg90j8Dcb7//nuFhIQ45MmpP0v9tykyMlIPPvigUlJS9N577zm8CeLgwYP6/PPPJUk9evTwKE2ZvR/Msk5iYqKefPJJp3wtKSlJX375pcaMGaPw8PB030ry0UcfOeQVR48e1bhx4yTJ4a0fNWrUUJMmTbR582a9++67unz5stO2du/erZUrV3q0L+XLl9eFCxecOmZOmjTJ5TUiZV88kf4pR3300UfWtM7S9Xjx2Wefeb3dTZs26YcffnBYZpYh7Ha7R43Y2VVGzui4mx3hPBlw5MpNN92kggUL6o8//nC4tpOTkzVy5EiXjTtpadCggW6//XYdOXLE6Xz973//U2xsbKbSmpX69OkjSRo2bJh2797t8Nm1a9ccGjzMvO+HH35waLTYt2+fRo4cme7veFLWTkvRokWtTo6uHgabjX07duxwaOy4MX2elOF9UcaKi4vT0KFDHRrwV6xYoXnz5ikiIkIPPvig29vKrrKldP1ePHPmjNczffmzflWmTBndfffdunLlij788EOH6zU2Nlb/+9//FBYW5pD/ZMTX+VNGsc6bsubp06c1ePBg5cmTRyNGjFCBAgX04IMP6p577tHOnTud3gBJPPWMOWvC7NmzNWfOHIWGhjpMP27G0/nz56tMmTIO13PqeGoYhvX21xvj6dWrVz2Kp+Z9un79eqd7q0GDBrLZbFbsSh03zQeTISEhTm+wlmTNdpxRvI+OjtaMGTMUFxdnvd3NXb68btJToEABPfDAA1aHj9Tl/+3bt2vq1Kkebc+8NxctWmTNSCRdf8D75ptvumzUb9OmjcqXL6+9e/dqxIgRTuv88ccfDnUtT/Jmb/KFatWqKX/+/Prtt98cBj+cPXtWgwcP9rj9Lj3p5SWLFy/Wli1bnJbv2LFDZ86cUWRkpMeDwVx56qmnFBERoY8++sjlSx/MTuSp37LWu3dvhYSE6IsvvnAaDJyUlOTQJpQV9ZdWrVqpQIECWrhwoX788UdJrjtAeHM9pjZu3DiHNpzUba7u5JHe7PuyZcsUGhrq8ewD4eHhevbZZyWl3Q7w3HPPKSUlRS+++KLLl0edO3fOaWawzNb5SpQooQYNGujw4cMaMWKErl27prZt2zoNNvd1zDPb+c22AtOECRNclpdKlChhvZ1x7ty5Dp1EUz9/KFOmjEO5ICvKK54yt3Pfffeluc6tt96qWrVq6eLF/8fencdFWe7/H38xI4iIKCjKEVlcjltRapq5fjNzSUNDodKUcywXMPdOauV6soifmWQeI7W0o6WGoKa5ZKi5gGJuuCQWqZgGLqSILCLw+8PHzHECFRBU4P18PHz44J7PXHPf9zVzzT3XdX+uK4WtW7cCheufKkx7VJTr1vvRb2t6T3zxxRcW19/R0dEWswiXtKKOc8Hdr7VM7tfYTFmyY8cOkpOTadiw4R1nszWdb9PNmzY2NvzjH/8A4J133skzY+zVq1ctblzy8/PD0dGR7du3s3jx4jy/2w8ePGhOgCtqX2hh27+iulP7d+7cOSIiIvIkx2dmZpr7GItj/LhmzZrm/sJbb0Yv7PddYevxXsZZb6egn+8H3e9UEsdeEPfrfX03AwYMAGDu3LkWv09SU1PNN8+//PLLFrN9m3h7e5Obm8tnn33GgQMHqFevXr6z6hfl2ry0KGpba2L6nHzzzTds2bKFKlWq5JvoXhLvUw8PDwwGA7t377a4Ls3MzGTq1Kn53sT51FNP4enpycmTJ1mwYIHFYxEREfz00095nlOUMcc7sbKyYubMmVSsWJFPPvmEWbNm5ZllPTc3l8jISPr27Wse0yip8bhbFaWe/vGPf1CxYkXCwsLyjGPl5uaya9cui+ueovyWKYk+0+J2/PhxXn31VXbu3ImzszNvv/22xeP38hvk2WeftejL6tWrV75t2rJly/J9f5r6AorzPrEH4WG87r5T/5Gpj/Ps2bPMmTPH4hpz8+bNbN682fy5LoqCvi+Kg+k7/7PPPrP4bbhu3bpC3/x/L+5lvPdBfl/di9tdW5valBUrVli8t3766Sc+//zz25YFt29/i/t6xzSWf2tdFWZ/7pfC3p9z7ty5fNuPu/2uMk1EYPo8/fvf/+bs2bMMGDCAjh07UqNGDWbMmMGNGzd48803Lb7ni3IPkel3xAcffGBxTXTrvS4FtX79erKysmjfvv0dV/Mz9YGZ+u/S09P573//m6eNzMnJYceOHcD/zlVhfq8W9drsTu+5Y8eO8f333+f5zrh8+bL5HtLi/B41vQ++/fZbi37uM2fOMGPGjGJ7nbu5l++qgo4F3M/7LotbUa4p+vTpg42NDWvXrrVItsnKyiIoKCjf1ZWgaP3mus9aTAq2dqsUyL59+5g4caL575SUFOLi4vj9998xGo1Mnz7dYtb1xx57jNGjRzN79mxefvllnnzySRwdHdm/fz9//PEHnp6eTJkypVj3sXbt2kyfPp233nqLgIAAWrRowd/+9jeOHj3KyZMnqVGjBjNnzszzPFtbW7y8vMw3XPz1JuAnn3zSnOxx64z/JaFly5b84x//4Msvv8THx4fWrVtjb2/PTz/9hI2NDZ06dWLr1q13nCH7Vs8//zybN29m48aN9OzZk6eeeooKFSqwe/du3NzcaNasWZ7BNAcHB+bNm0dAQABTpkzh008/5e9//zsODg5cvHiRY8eOkZKSwn/+8x8aNmxo8dxOnTpx/PhxunTpQsuWLbl69ao56zYwMBAvLy9zbIUKFfjPf/7Da6+9xpw5c/jqq69o1KgRTk5OXL58mZ9//plLly7x1ltv3dMNUPb29rz33nuMGjWKiRMnsmzZMtzc3Dh+/DinT5/mxRdfzDPYDP/reN+0aRM7duygcePG1K5dm7S0NOLj4zl9+jSdO3e+55v53nnnHU6ePMmePXt45plnaNmyJfb29pw7d46jR4/Sr18/84pJt3r55ZfNP05eeumle9qH++mNN97AaDQyf/58hg4diqurK02aNMHW1pbExEQOHTpEVlaW+Ycd3Oz4+/DDD83vyRUrVlC3bl1+++03jh07hp2dHR999NE9//C3sbExL5nYu3dvmjZtirW1NS1atChyB8XtVKlShXfffZcxY8Ywbtw4lixZgqurKydOnODkyZO89NJLrFixIs9n/X69L5955hlWrVrFG2+8Qbt27cyD6u+99949lftXgwcPZseOHcyaNYuNGzdSt25dTp06xZEjR3j11Vf54osvbvvcF198kQULFrB582YaNWrE6dOnOXz4sDnpoVKlSsW6r3CzjfvPf/5DcHAwu3btMmfl/+tf/7rjsrxDhw7lt99+Y82aNTz33HM0bdqUOnXqkJWVxcmTJ/n1119p1KgRL7zwAnCzMzUoKAgnJyceeeQRqlWrxp9//klMTAzXr19n4MCBFkk7Li4uNG3atNDH07ZtW1q2bJlvxz/c/E6aMmUK7777Lv7+/jRs2BBPT08qVKjA2bNn+fnnn7l+/Tpdu3Y135TYrl07KlasyJdffskvv/xCzZo1sbKy4rXXXqNevXp33SfTd3BmZiZ///vfcXJyMj/WrFkzbGxsyMzMpHLlyjzyyCN5nj9u3DgOHjzIrl27ePbZZ2nVqhXp6ens3r2bzMxMBg4cWOgEpzp16tCoUSOOHDmCr68vf//73zEYDDzzzDN07ty5wOW0bduWqKgo+vfvT6NGjahfvz4ZGRkcPHiQ5ORkHBwc+Pjjj2/746BZs2ZkZWXRtWtXnnrqKbKysti9ezfp6en06tWLrl27WsTPnDmTwYMH8/XXX7Nu3ToaN25MzZo1SU1NJS4ujj/++AN/f/98V/W5naFDh/Lmm28yduxYvvrqK1xcXDh+/Di//fYb//znP1m8eHGe5xT1c1MUgwcP5scff+TgwYM8++yztG7dmuvXr7Nnzx6eeuopcnNzuXDhQqHL7devH5MmTWLFihW4u7sTFxfHL7/8gr29faGXOb5f18h3et96eXlx5MgRnn/++TwzVBdWhQoVGDx4MLNnz2bgwIE89dRTVK1alUOHDnHp0iVeeeUVvvrqqwKVZTAY+OCDD/jnP//JJ598wqZNm2jYsCGnT5/myJEj9O/f/7Y3Fz5oL7zwAkeOHGHJkiX06dOHZs2a8be//Y3z589z/PhxateubR7s6tOnD4sWLWLr1q10794dLy8vrly5wt69e+ncuTOHDx++7bLPhbnWvh0bGxv+/ve/c/z4cTZv3syNGzcsrnf8/Pz47LPPSE1NNXeovvnmmxw+fNhi/+rUqWO+hvfw8ABufn+1a9cuzzV8cVxjeXt7s3nzZmJiYnj88ce5cOECe/fuJTc3l+nTp+c7g9ft3K9rS7h5TbVkyRJ8fHxo3rw5FStWpG7dugwePLhAz3/Qv6/+/e9/079/f1avXs3evXtp1qwZycnJxMTEkJ2dzcSJE/PMDns3xfn91KxZM6pXr86mTZsYOHAgderUwWAw0LdvX1q0aFGka823336b5ORkRo4cafE77N133+XgwYN8/vnn/N///R+tWrXi/Pnzak8L6YknnsDV1dU8CNKmTRuLGaBvbU8NBgM2NjbMmTOHefPmkZubS+XKlXnsscfM7+fKlSub29P69esDN28q69atW4HbUzs7O27cuGGeOKJx48bs2bMHLy8vrKys+PDDD3nhhRfIycmhZ8+eNGnShHPnzrF//36srKzIzc1l8ODB5ratbt26wM1ZEzMyMu7a3vft29c8yPn8889bTDZyN8X5vrmbcePGERMTw48//mi+zk5JSWH37t289NJLhXodLy8v2rVrx65du+jWrZv5N0BMTAyOjo507tw5zwx4FSpU4JNPPjF/dteuXUvz5s3Jzc3l9OnTnDhxgv/85z+4ubkBhftuLsr3QuXKlXn11Vf5z3/+Q//+/WnVqhVWVlbExsZSr149mjdvXmwJcnf6LtmzZw///e9/qVWrFk2bNqVy5cqcP3+effv2mW9EtbGxued98PDwYNasWfzrX/9i5MiReHh4UK9ePezs7EhKSuLYsWOkpaWxevVq83fyk08+yZtvvsnMmTP5xz/+waOPPoqnpyd//vknx48f5/r16xa/RYv794utrS1dunRh9erVfPfdd1SuXDnf329FeT+a1K5dm0aNGvH888/z1FNPYW1tze7du0lJSaF169YFvkGtMMd+/fp1du7cSbNmzSx+LxeUj48Pn332Wb4DyHDzmuvXX38lNDSUPn360KRJE9zc3MjNzeXMmTPExcVhZ2dnMRNdcfzm8/b2Jjo6muXLlwP/u4HlVsXd5g0ZMoRNmzbx5ZdfEhMTY/6tl5iYeNvvyvfff58TJ07wyy+/8OabbzJt2jSqVq3K5cuXzYOcrq6uFs8pieuVwoiPj+fo0aPY29vfNdGrZ8+eHDhwgDVr1tCtW7dC9U8Vpj0qynXr/ei3ff7551m4cCEHDhygR48eeHl5kZiYyOHDh/nnP/95z3VRUEUd54K7X2uZ3K+xmbKkIMlvcPOcV69enRMnTvDzzz/TpEkTAgIC+Pnnn/nhhx/o1q0bLVu2pHr16vzxxx8cO3aMtm3bmr9/qlWrxscff0xgYCBBQUEsWbIELy8vMjIy+O233zh9+jSrV6+mevXqQNH6QovS/hXFnb4frly5wltvvcW///1vHn30UWrVqkV6ejoHDhwgOTmZRx99NE9fZ1ENGTKEFStW8OOPP5rrpCjfd4Wpx3sZZ72dgn6+H3S/U0kce0Hcr/f13XTv3t08vme6RrS1tSUmJobk5GSaNWtmnkztr7y9vfn444/N10P53WQGRbs2Ly3upa2FmzeNV6pUyVyOr69vvr+HSuJ9Wr16dXx9ffnmm2/o3bs3Tz31FBUrVmTfvn1kZ2fTp08fIiIiLJ5j6r8ZNGgQs2bN4rvvvqNBgwYkJCRw+PBh8/XtX8eKCzvmeDdNmjRh0aJFjBo1ivnz57NkyRLzNWxqaipHjhzh4sWLVKxY0eIG0ZIYj7tVUeqpbt26BAUFMWHCBMaOHct//vMfGjVqxNWrV/nll1/4448/2Lt3r/l9UdTx8JLoMy2KP//803wPV3Z2NlevXuXXX381/97z8vJi1qxZeb4v7uU3iLW1tUVf1u3uU1m+fDnTpk2jQYMG1K9fH6PRyG+//cbx48epWLEiw4cPL45T8MA8jNfdd+o/MvVx+vv7ExoayubNmy36OCtUqMB7771319WCb6eg74vi8Morr7B8+XI2bdpEjx49zPeJ/PLLL/j7++c7Vl0S7mW890F+X92r/K6tBw4cyKpVq/j666/NN0MnJSWxb98+Bg0alG+bcre+kuK+3mnZsiV2dnb5rvQC9/d+hrvtZ2Huz7ly5Yp54tHt27fzxhtvFOh31d69e3FwcKBFixZs2LCBNWvW0KBBA958801zTOfOnc33U7733nvm78ai3EM0aNAgtm3bxv79+833uly/fp3o6GjatGmD0WjMd8L1/BT0erFbt268++675qRwUzv3//7f/+ORRx7B1dWVrKwsDh8+zB9//IGrq6v5919hf68W5drsTtcg586dY+TIkVSpUoVHH32UGjVqcPXqVfbu3cu1a9fo1KkTzZs3L9D5Kgh3d3deeOEFVq9ezQsvvEDLli3JyMjg0KFDdOzYkYyMjNv+hixO9/JdVdCxALh/910Wt6JcU7i5uTFx4kT+/e9/89prr9GyZUucnZ05ePAgKSkpeHt755kIAYr2+1r3WYuJVtopRgkJCaxatcr8b/v27eTm5tKrVy/CwsLy/TIMCAjgs88+o1WrVhw+fJjvv//enGH6zTffUKNGjWLfzxdeeIGvvvqKp59+mvj4eDZt2kRmZib9+vUjIiLCfBPHX5k6UqtUqZLnxudbk3hKeqUdgLfeeovp06fj6enJnj17iImJoX379qxYsYLMzEzgZsd9QZkuZGvWrMmOHTs4ePAgzz//PF9++eVtB+6bNWvG2rVrGTx4MPb29uzdu5fIyEjOnTtHq1at+OCDD8zLC9+qWrVqrFixgjZt2pj3vX79+gQFBTFmzJg88Z6enqxevZoxY8bg4uLCwYMH2bx5MydPnqRJkyZMmTIl30Hawnr22Wf573//S+vWrfnll1/Ytm0bzs7OLFmy5LYXMra2tixYsIDg4GAee+wxfvvtNzZt2sSRI0dwcnJi5MiRFhesRWVvb89///tf3nnnHRo0aMBPP/3Eli1bSE5Oxtvb+7Ydai1btsTa2hpbW9vbdtw+jKysrBg7dizffvstr7zyCra2tkRHR7Np0yYSEhJo3749M2fOzLOMbJs2bVi5ciXPP/88SUlJbNq0iQsXLtCrVy/Cw8OLbYnp9957j969e3P58mXWrVvHypUr2bt3b7GU/Vddu3Zl0aJFPPnkk8TFxbFt2zZq1qzJ119/be70/Otn/X69L7t27cpbb72Fi4sLW7duZeXKlXlWmSgOrVq14uuvv+app57i999/NyclfvLJJ3edgah58+YsWbKEGjVqsHXrVuLj42nTpg3//e9/C5WEUBiPPvooM2fOpEGDBuzatct8Xq5du3bH5xkMBv7f//t/zJs3j3bt2vH777/z/fffs2/fPmxsbHjttdd4//33zfGdOnUiMDAQT09Pjh8/zsaNG/nll1944okn+OSTT3jnnXeAm8uTnjx5Mt+ZVwpq5MiRd3y8X79+hIeH4+Pjw7Vr19i6dSs7d+4kLS0Nb29vPvvsM4uZm2vVqsW8efN4/PHH2bdvH+Hh4axcubLAiRIeHh4WN3ndqmLFijRr1gyAFi1amGdXv5W9vT1Lly5l5MiRODo6smXLFn766SceffRRZs2axaRJkwq0H3/1ySef8Oyzz3LmzBlWr17NypUrOXbsWKHK8Pb2ZsWKFbzwwgukpqbyww8/EBMTQ61atRg+fDjff/+9eann/NjY2PDll1/y/PPPc/DgQXbu3ImLiwsTJkzIN3GkevXqLF++nEmTJlG/fn1+/vlnNm3aRFxcHG5ubowfP57XXnutUMfQq1cv5s+fT7Nmzfj555/Zvn07NWvW5Msvv7zt4EtRPzdFYWNjwxdffMHgwYOxs7Njy5Yt/PrrrwwaNIiQkBAuXrxYqGsok+eee45PP/0Uo9FIZGQkiYmJdO7cmRUrVhQpYe5+XSPf7n27bds2cnNz72nA7FYBAQEEBwfTqFEj9u/fT1RUFI0bN2bFihX5zgZ5J48//jjLly+nU6dO/PHHH2zZsoUKFSoQGhpK9+7di2V/S8qkSZOYN28ebdq0Mf8OSUhI4IknnmDEiBHmOEdHR/M1TVZWFlu2bCEpKYlRo0bx0Ucf3fE1CnutfTumm9quX7+e53rH0dGRNWvWYGdnZ46/ePFinv279RreNCttRkbGba/h7/Uay8PDgxUrVtCoUSN27txJbGwszZo1IzQ0FD8/vwKXY3K/ri3HjRvHgAEDyM7OZsOGDaxcuTLf1SZv50H/vqpVqxYrV67k1VdfxWg08v3333P06FHatGnD559/zqBBgwpclklxfj9VrFiRzz77jHbt2vHzzz+zatUqVq5caZ7RtLDXml999RU//vgjzZs3N69EYOLo6EhQUBC5ubmMHz+eq1evqj0tAisrK4v+o/x+y5ra07Zt21KpUiUMhv9176Wnp1u8n7/++mtzexodHQ3cvFm6MO1pSkoKBoOBChUqYDAYOH78uMXntFGjRjg7OwM3V/3atGkTJ0+e5Nlnn2XBggV52jbTLE7W1tYFau+feuop4Obvm1snryio4nzf3Em1atVYtmyZeVa8H374gXPnzvHGG28wefLkQpdnGnB2cnJi+/btHD16lB49erBixQocHBzyfU7Dhg1Zs2YNr776KpUrV+bHH380r+AyZMiQPB3xBf1uhqJ9L4wcOZLx48fj4uLCnj17+OWXX+jbty+LFi0q8GQ7BXGn75I+ffrw6quvUrNmTWJjY/n+++85e/YsHTt2ZPHixUVqp2/n2Wef5dtvv6V///5YWVkRFRXFtm3buHTpEp06dSIkJCRPv+trr73G0qVL6dKlC3/88QebNm3ixIkTNGzYkAkTJljElsTvl1vbmC5dupgHiv+qKO9HuNmmzZkzh3/84x+cOHGCrVu3UqVKFQICApg/f36+v1nzU5hj37t3L6mpqUX+7qlQoUKe77i/Gjt2LEuXLqVr165cuHCByMhI9uzZQ3Z2Nv369cszw15x/Obr1q2bOTHO1dX1tjcrFWeb9/e//50vv/ySJ598klOnTrFr1y7c3d1ZsWLFbW9KtrW1Zc2aNQQGBuLo6EhaWhrnzp0jIyODGjVqMGjQIKZNm2bxnOK+Xiks080MXbp0uWtS+nPPPYfRaGT79u38+eefBe6fgsK3R0W5bi3pfltbW1tzv8u1a9f48ccfyc7OZvbs2fd9pvSijnMV5FrL5H6NzZQFqamp5tXOTStu3Y7RaDRfb5s+f6bk4w8++IBmzZpx5MgRvv/+exITE3n66afNK7iYtG7dmjVr1vDyyy+Tm5vLDz/8wIEDB7C3t2fUqFHmJGUoWl9oUdq/orjT94PpxpEnn3ySc+fOsXnzZvbt20ft2rV56623WLp0abEkHsPNlS1N17C3zghe2O+7wtZjUcdZb6egn++Hod+puI+9IO7X+7og/v3vfxMcHEyTJk2IiYlh69atVK9enbFjx/Lll1/edsI5Nzc3izHrO7XhRbk2f9jda1sL5Lk5707nsCTep9OmTWPixInUqVOH6Oho9u3bR5s2bQgPD6d27dr5Pqd58+bm/pvff//d3H9jGoeBvGPFhR1zLIgnnniC77//ngkTJuDl5UVcXBwbN25k//79uLq6MmLECL7//nuLc1JS43G3Kko99ezZk5UrV9KrVy+uXr1q7s/829/+xsSJEy36vYs6Hl4SfaZFkZaWZr5/a8OGDRw8eBAHBwdeeuklvvjiC8LCwswTbt3qXn+D3NqXdbtVsUaPHk3fvn2xsrIiOjqarVu3kpGRgZ+fH6tXry71ieEP43X33cYiGjVqxKpVq3jxxRfz9HEuW7bsrm3v3RTkfVEcatSowdKlS+nUqRMXLlxgx44dVKlShS+++KLY+ukLqqjjvQ/6++pe5HdtXbduXVauXEmnTp34888/2bJlC2lpafz73//O0/9ncre+Eije653KlSvz/PPPc/r0afMqM7e6n/cz3E1h7s9xc3Mzf3bT09ML/Lvqjz/+MPevTJ06FWtraz788MM8fadvvfUWnp6erFy5ks2bNxdpH+F/93AMGzaMypUrs2XLFk6cOME///lP5syZg5WVVYHOzcmTJ4mNjaVSpUp3/bxXq1aNdu3acePGDb777jvs7OyYMmUKnTp1Ijk5mS1btrB7924cHBwYOXIkERER5gStwv5eLcq12Z2uQR5//HHGjBnDI488wsmTJ9m4cSNHjhyhUaNGvP/++3zyyScFOl+F8e677zJ06FDs7e3ZuXMnZ8+eZejQoXf9DVnc7uW7qqBjAffrvsuSUJRrildeeYX//Oc/eHl5ERsby86dO8396fldJ0LR+811n7UAWOX+dd1wkVLs2rVrdO7cmczMTH766ad7nsm3OO3Zswd/f398fHwKPeO8FM26det44403dM7LqNdee42dO3fyzTff5JsBLALwxRdfEBwczPz58+86W6qUXr///judO3fmySefZMmSJQ96d0qtgwcP8tJLL9GhQwcWLlxYoOdMnDiRVatWmRN/y4qAgAB27tzJ7t27LVbKlIdXeb7WjoiI4K233mLEiBF3TTQVud/UnpY+D2N7alrZJSgoiD59+jzo3RGRh9y7777L0qVLWb9+fam7EVNERERERArO1F8we/bse76ZXqQ4qS9L8qP3hTzsfv75Z1544QUGDBhQpEmoyoopU6bwzTffsHbt2hJNsBORh98nn3zC3Llzy8V3t+6zvn+00o6USvHx8aSnp1tsS01NZcqUKfz555/07NnzoUrYkfsvKyuLBQsWANC/f/8HvDdSVElJSVy8eNFiW05ODosXL2bnzp14enry2GOPPaC9k9LAxcWFkSNH3tfZU0QedseOHSMnJ8di25kzZ8xLkGuW2Juz5k2aNEk3mIuI3CO1p3Kvzp49y5o1a3B0dNQNOCJSIA0bNuSNN95Qwo6IiIiISBlw+fJlfv/99zzb169fz8qVK3FwcODpp5++/zsmchvqy5L86H0hpUGTJk3o3r074eHhXLp06UHvzgNx/vx5Vq9eTa9evZSwIyLlhu6zvr8qPOgdECmKL7/8krVr1/LII4/g7OzMn3/+yc8//8zly5dxc3Nj3LhxD3oX5QGJjIzkhx9+4PDhw/zyyy88++yzSuooxX766SfefPNNmjRpgqurK9evX+fEiROcPXuWSpUq8d577xV4GVApn9TpJZLXuHHjSE1NpWHDhlSrVo1z585x9OhRrl+/zjPPPKOlToEhQ4Y86F0QESkT1J5KUS1cuJC4uDiioqLIyMhg3Lhx2NraPujdEpFS4KWXXnrQuyAiIiIiIsXk1KlTvPTSSzRq1Ag3Nzfg5gSvJ0+exGg0Mn36dOzs7B7wXoqoL0vyp/eFlDZvvPEGkZGRLFy4kAkTJjzo3bnvTDetjxkz5sHuiIjIfaD7rB8MJe1IqdS1a1cuXrzI0aNHiY2NBaBOnTr4+voyePBgHB0dH/AeyoNy7NgxIiIiqFq1Ks8//3y5XrKzLHjkkUfo3bs3+/btY+fOnVy/fp0aNWrQu3dvhg4dSoMGDR70LoqIlDoDBw5kw4YNxMXFceXKFWxsbGjSpAm9evXi5ZdfVjKkiIiIPHA//vgjMTEx1KxZkxEjRuDv7/+gd0lERERERERE7jM3NzdeeeUVdu/ezZ49e0hPT8fR0ZGuXbvy6quv0rx58we9iyKA+rIkf3pfSGnj7u7OkSNHHvRuPDDvvPMO77zzzoPeDRGR+0L3WT8YVrm5ubkPeidERERERERERERERERERERERERERERETL777juWL1/O8ePHuX79Oi4uLjRv3pxJkyZhb29vjktKSmL27Nns2LGDlJQU3N3d8fPzw9/fH4PBkKfclJQU5syZw+bNm7l06RIuLi54e3sTEBBAxYoV88RnZmYSGhrK2rVrSUxMpHr16nTp0oVRo0bh4OBQoudARERKPyXtiIiIiIiIiIiIiIiIiIiIiIiIiIiIyEMhJyeHt956i9WrV+Pp6Un79u2xtbUlMTGR6OhoIiIicHFxAW4m7Pj6+nLx4kW6du2Km5sbUVFRHD16lD59+hAUFGRRdmpqKv369ePEiRN06NCBxo0bExsby549e2jbti0LFy7EaDSa47Ozs3nttdeIjo6mRYsWPPHEE8THx7NlyxYaNmzIsmXLLBKIRERE/qrCvTw5IiKCt956644xffv25f333zf/rWxWERERERERERERERERERERERERERERyc8XX3zB6tWr8ff356233rK4vzgnJ8cidubMmZw/f54ZM2bg5+cH3Ey0GT58OBEREfTq1Ys2bdqY4xcsWMCJEycICAhg7Nix5u1Tp05l+fLlREREmMuBm/dKR0dH07t3b4KDg7GysgJg/vz5zJo1i4ULFzJmzJiSOA0iIlJG3NNKOz///DM//PBDvo+tWrWKs2fPMnv2bHr06AGU/mzW3NxccnIKdroMBqsCx8rDRXVXehW07gwGK/OFs9ye2rzyQXVXeqnNK16FafNAn53SSvVWehWm7tTuFYyu9coH1V3ppWu94qU2r3xQ3ZVeavOKl9q88kF1V3qpzSt+avfKH9Vj2fDXelS7VzBq88of1WPZoDavaNTmlR+qv9KrIHVX1DYvPT2djh074ujoyIYNGyzuE/6r1NRUnnrqKVxdXdm0aZPFY8ePH6d379707NmTjz76CLjZvnTo0IH09HR27dqFra2tOT45OZmOHTvyyCOPsGLFCvP2F198kdjYWLZt22Ze3QcgKyuL//u//8NoNLJ9+/Z7at/V7pUPqrvSS/16cq/uaaWdJk2a0KRJkzzbr1y5wvz586lWrRrPPvuseXtpz2bNycklOfnaXeMqVDDg6FiZlJQ0btzIuWu8PDxUd6VXYerOyakyRqO+FO9GbV7Zp7orvdTmFb+Ctnmgz05ppXorvQpbd2r3CkbXemWf6q700rVe8VObV/ap7kovtXnFT21e2ae6K73U5pUMtXvli+qxbMivHtXuFYzavPJF9Vg2qM0rOrV55YPqr/QqaN0Vtc3btWsXKSkp+Pr6cuPGDb7//nsSEhJwdHSkffv21K5d2xx74MABsrKyLO49NmncuDE1atQgJibGvO3kyZNcuHCBjh07WiTs3NxfJ5o2bUpsbCyZmZlUrFiRjIwMDh8+TL169SwSdgCsra1p3bo169ev59SpU9StW7fQx2qidq/sU92VXurXk+JwT0k7t7N27VquX7/Oiy++iI2NDXAzm3Xjxo14enpaJNoYjUbGjh3Ltm3bCAsLM39x5ubmEh4ejr29PYGBgRbljx49mvDwcFauXGlRVlhYGFZWVowbN84iS23QoEEsXryY8PBwRo8erQw2EREREREREREREZFyIDMzk1mzZnH48GHOnDnD5cuXqVatGvXq1WPAgAF06dIlz5hBUlISs2fPZseOHaSkpODu7o6fnx/+/v4YDIY8r5GSksKcOXPYvHkzly5dwsXFBW9vbwICAqhYsWK++xQaGsratWtJTEykevXqdOnShVGjRuHg4FBi50JEyoeIiAjeeuutO8b07duX999/3/y32j0RKa3U5omIiIiUTUeOHAHAysqKXr16cerUKfNj1tbWjBkzhsGDBwNw+vRpADw8PPIty8PDg3379pGWloadnV2B4g8dOsSZM2do0KABCQkJ5OTk4O7uftt4gISEhHtK2oGbiQF3YzQaLP6X0kN1V3qp7qQ4lEjSTnh4OHCz88OkrGSzikj5pU5fERERERERERGR0uXatWusWLGCxx57jE6dOuHo6EhycjJbt25l5MiR9OvXj2nTppnjk5KS8PX15eLFi3Tt2hU3NzeioqIICgoiLi6OoKAgi/JTU1N55ZVXOHHiBB06dMDb25vY2FjmzZvHwYMHWbhwIUaj0RyfnZ3NsGHDiI6OpkWLFnTv3p34+HiWLFnCnj17WLZsGfb29vfr9IhIGdSkSRNGjBiR72OrVq3i7NmztG/f3rxN7Z6IlGZq80RERETKpuTkZAAWL16Ml5cXq1atwt3dnQMHDjBp0iRmzpxJ/fr16dSpE6mpqQC3vc4ybU9NTcXOzs4cX7ly5TvGX7161fy8gpRvii8qg8EKR8f89yk/Dg6V7un15MFR3ZVeqju5F8WetHP8+HGOHTtG06ZNadq0qXl7WclmVSZr2aa6K73uR92p01dERERERERERKR0qVatGnv37sXGxsZi+7Vr13jxxRdZtmwZgwYNMo8hzJw5k/PnzzNjxgz8/PyAm/1ww4cPJyIigl69ellMTrZgwQJOnDhBQEAAY8eONW+fOnUqy5cvJyIiwlwO3JwYKDo6mt69exMcHGxe5Wf+/PnMmjWLhQsXMmbMmJI6HSJSDjRp0oQmTZrk2X7lyhXmz59PtWrVePbZZ83b1e6JSGmmNk9ERESkbMrNzQXAxsaGuXPn4uzsDECHDh2YMWMGgwcPZvHixXTq1OlB7maxysnJJSUl7a5xRqMBB4dKpKSkk52dcx/2TIqL6q70KkzdOThU0j3okq9iT9pZuXIlYLnKDhQ82/RhzmZVJmv5oborvUqy7tTpKyIiIiIiIiIiUroYDIY8CTtwc+yhffv2/PrrryQkJODh4UFqaiobN27E09PToh/OaDQyduxYtm3bRlhYmLlPLzc3l/DwcOzt7QkMDLQof/To0YSHh7Ny5UqLssLCwrCysmLcuHHm/jyAQYMGsXjxYsLDwxk9erTFYyIixWHt2rVcv36dF1980dwuqt0TkbJKbZ6IiIhI6Wa63/fRRx81J+yYtGvXDhsbG44ePWoRa7qH+K/+em+x6f9r167dMb5KlSqFKt8Ufy9u3Ch4Ikd2dk6h4uXhoborvVR3ci+KNWnn+vXrrF27FhsbG7y9vYuz6IeCMlnLPtVd6fUgM1nV6SsiIiIiIiIiIlK6ZGZmsnv3boxGI/Xr1wfgwIEDZGVlWUy0Y9K4cWNq1KhBTEyMedvJkye5cOECHTt2xNbW1iLeycmJpk2bEhsbS2ZmJhUrViQjI4PDhw9Tr149XFxcLOKtra1p3bo169ev59SpU9StW7cEjlpEyrPw8HDAcuJFtXsiUlapzRMREREp3UzXS/lN4m8wGKhcubI5Wca0gvbp06fzLev06dM4OztjZ2dX4HiDwYCbmxsA7u7uGAwGEhISbhtvihMREbmdYk3a+eGHH7h8+TI9evSgatWqFo+VlWxWZbKWD6q70utB1J06fUVERERERERERB5u6enpLFy4kNzcXC5dusT27ds5d+4c48aNo3bt2sD/BthNA/d/5eHhwb59+0hLS8POzq5A8YcOHeLMmTM0aNCAhIQEcnJybjuAbyonISHhnvr0KlS4+4RFpkmNinNyI7k/VHel14Osu+PHj3Ps2DGaNm1K06ZNzdvV7klpo3osG0q6HtXm6bNSVqgeywbVo4hI0bRu3RqA3377Lc9jycnJ/Pnnn3h6egLQrFkzrK2tiY6OzhN7/PhxLl68SI8ePczb6tati7OzM/v37ycjI8PiXr3k5GSOHTuGl5cXFStWBMDW1hYvLy9iY2NJTEy0uFcvKyuLPXv24OzsbN4fERGR/BRr0o7pxnVfX988jymbVUTKInX6qpOpNFPdlV6qOxEREREREZHCSU9PZ+7cuea/ra2tmTBhAoMGDTJv++vkYn916+RhdnZ25vjKlSvfMf7q1auFKt8UXxQGgxWOjvnvT34cHCoV+bXkwVLdlV4Pou5WrlwJWE4+Bmr3pPRSPZYNJVWPavP+R5+VskH1WDaoHkVECsfDw4M2bdoQHR1NREQEffr0ASA3N5eQkBAAunXrBtycyL9bt26sW7eOsLAw/Pz8AMjOzjbHmrYBWFlZ0bdvX0JDQ/n0008ZO3as+bE5c+aQlZVlEQ8374k+dOgQH330EcHBwVhZWQGwaNEiLl26REBAgHmbiIhIfootaScxMZGoqChq166d78oSymYVkbJInb7/o06m0kt1V3qp7kRERESkKDIzM5k1axaHDx/mzJkzXL58mWrVqlGvXj0GDBhAly5dLAaXBg4caLFa7K28vb358MMP82xPSkpi9uzZ7Nixg5SUFNzd3fHz88Pf3x+DIW/yeUpKCnPmzGHz5s1cunQJFxcXvL29CQgIMPf/iYjcCycnJ+Li4sjOziYxMZH169cze/ZsDh48SEhISL5tU2mUk5NLSkraXeOMRgMODpVISUknO1urzpcmqrvSqzB15+BQqdgm7Ll+/Tpr167FxsYGb2/vYinzYaJ2r3xRPZYN+dVjcbV7avNu0melbFA9lg0l2eaJiJR106ZN46WXXuLtt9/mhx9+wMPDgwMHDnDgwAEaNmzI0KFDzbHjx48nJiaGKVOmsHPnTtzc3IiKiuLo0aP4+PjQtm1bi7KHDBnCli1bCA0N5dixYzRu3JhDhw6xZ88e2rRpY04SMunbty/r169nzZo1nDlzhpYtWxIfH09kZCQNGzZkyJAh9+WciIhI6VVsSTsRERHk5OTg4+OT7+CWsllFpKxRp+9N6iwsvVR3pdeDGuAXERERkbLh2rVrrFixgscee4xOnTrh6OhIcnIyW7duZeTIkfTr149p06bled6IESPybGvUqFGebUlJSfj6+nLx4kW6du1qHhwLCgoiLi6OoKAgi/jU1FReeeUVTpw4QYcOHfD29iY2NpZ58+Zx8OBBFi5ciNFoLLbjF5HyzWg04urqypAhQzAajQQHBxMeHo6fn5/FRDv5+etEOqb/r127dsf4KlWqWMTfrXxTfFHduFHwfp7s7JxCxcvDQ3VXet3vuvvhhx+4fPkyPXr0oGrVqhaPqd2T0kr1WDaURD2qzbOkz0rZoHosG1SPIiKF5+npSXh4OCEhIURFRbF9+3Zq1arFq6++yuuvv24x2XWtWrUICwtj9uzZbN++ncjISNzc3Jg4cSL+/v55yra3t2fp0qXmycSio6OpVasWgYGBBAYG5hmTMBqNhIaGEhoaytq1a1m0aBFOTk4MGDCA0aNH33bibREREZNiSdrJzc1l1apVWFlZ5ckwvZWyWUWkLFGnryV1MpVeqrvSS3UnIiIiIkVRrVo19u7di42NjcX2a9eu8eKLL7Js2TIGDRqEh4eHxeMjR44sUPkzZ87k/PnzzJgxw2LinuHDhxMREUGvXr0sVupesGABJ06cICAgwGLinqlTp7J8+XIiIiLyTN4jIlIcTGMSP/30E35+fuZ27/Tp0/nGnz59GmdnZ+zs7AAKFG8wGHBzcwPA3d0dg8FAQkLCbeNNcSIixSU8PBy4OfnhX6ndE5GyRm2eiIiISNlSp04dPvzwwwLFuri4EBwcXOCyq1atyuTJk5k8eXKB4m1tbRkzZgxjxowp8GuIiIiYFMu063v37iUhIYHWrVtTp06d28aZsll79epFTEwMixcvJj09nYkTJ/Lee+/liTdlsw4YMIC4uDgWLVrE2bNnCQwM5LPPPrttNmtgYCDnz59n0aJFHDlyhAEDBvDVV18pm1VEipU6fUVERERERKQ0MhgMeRJ2ACpXrkz79u0Bbvt7825SU1PZuHEjnp6eFok2RqPRnJATFhZm3p6bm0t4eDj29vYEBgZalDV69Gisra1ZuXJlkfZFRORuzp8/D2Aea2jWrBnW1tZER0fniT1+/DgXL16kVatW5m1169bF2dmZ/fv3k5GRYRGfnJzMsWPH8PLyomLFisDNgX0vLy9+++03EhMTLeKzsrLYs2cPzs7OeHp6Fudhikg5lpiYSFRUFLVr17ZImjZRuyciZYnaPBERERERERF5WBVL0s6TTz5JXFwcX3755V1jTdms0dHRHDlyhA0bNjBo0KA8CTgmpmzW7du3c+TIESIjIxkzZoy54+OvTNmskZGRHDlyhO3btzN58mQcHBzu6RhFRG6lTl8REREREREpazIzM9m9ezdGo5H69evnefzbb78lNDSUJUuWcOjQoXzLOHDgAFlZWfn+Vm7cuDE1atQgJibGvO3kyZNcuHCBFi1aYGtraxHv5ORE06ZNiY2NJTMz8x6PTkTKq/j4eNLT0/Nsv3LlCiEhIQB06NABuLlqdbdu3Th16pRFgmF2drY59taERCsrK/r27UtqaiqffvqpRflz5swhKysrz0phvr6+5Obm8tFHH5Gbm2vevmjRIi5dukTfvn2xsrK6p2MWETGJiIggJycHHx8fDIa8w8Jq90SkLFGbJyIiIiIiIiIPqwoPegdEREqjgnb6rlu3jrCwMHOH7d06fUNDQ/n000/Nsw/DnTt9Dx06xEcffURwcLC5g9fU6RsQEKBOXxEREREREbmt9PR0Fi5cSG5uLpcuXWL79u2cO3eOcePGUbt27Tzxb775psXfLVq0YPbs2bi4uJi3mVZ+Na0o+1ceHh7s27ePtLQ07OzsChR/6NAhzpw5Q4MGDYp0nAAVKtx97iKj0WDxv5QeqrvS637U3fr161m8eDFPPPEErq6u2NnZ8ccff7Bt2zauXbtGjx496N69uzl+/PjxxMTEMGXKFHbu3ImbmxtRUVEcPXoUHx8f2rZta1H+kCFD2LJlC6GhoRw7dozGjRtz6NAh9uzZQ5s2bejTp49FfN++fVm/fj1r1qzhzJkztGzZkvj4eCIjI2nYsCFDhgwpsXMhIuVLbm4uq1atwsrKKk9bdCu1eyJSFqjNExEREREREZGHmZJ2REQKSZ2+IiIiIiIiUhakp6czd+5c89/W1tZMmDCBQYMGWcR17tyZoUOH0qRJE+zs7Dh58iSfffYZmzZtYsiQIaxatYoKFW52M6ampgJgb2+f72uatqempmJnZ2eOr1y58h3jr169WuTjNBiscHTMv/z8ODhUKvJryYOluiu9SrLunn76aZKSkti/fz/79+8nPT2dqlWr0qJFC3x8fOjZs6dFfK1atQgLC2P27Nls376dyMhI3NzcmDhxIv7+/nnKt7e3Z+nSpcyZM4fNmzcTHR1NrVq1CAwMJDAwEKPRaBFvNBoJDQ0lNDSUtWvXsmjRIpycnBgwYACjR4++bfspIlJYe/fuJSEhgaeeeoo6dercNk7tnoiUBWrzRERERERERORhZpV765q8ckfZ2TkkJ1+7a1yFCgYcHSvz55/XuHEj5z7smRQX1V3pVZi6c3KqfE+zd8bExDBw4ECeeuopvvzyyzvGJiYmmjt9r169ipubGy+++CL+/v55OnEBrly5Yu70TU5OplatWnh7exMYGEjFihXzxGdkZJg7fZOSknBycqJLly6MHj0aBweHIh8jqM0rD1R3pdf9bPPKi4K2eaDPTmmleiu9Clt3avcKRtd6ZZ/qrvR6ENd62dnZJCYmsn79eubMmUOnTp0ICQnJd2XZWw0dOpQff/yRkJAQnnvuOQBCQ0OZPXs2M2bMyLNi7K3P2bFjBzVr1mTt2rX861//IiAgwGLVWZPp06fz9ddfs3z5cpo3b17E48shJSX9rnFGowEHh0qkpKSTna3PTWmiuiu9ClN3Dg6VdJ1XALrOK/tUd6WX+vRKhtq98kX1WDbkV49q9wpGbV75onosG9TmFZ3avPJB9Vd6FbTu1OYVnNq9sk91V3qpX0+Kg1bakRJlMFhhMFiVSNk5Obnk5CjnTO6/J598kri4uALFuri4EBwcXOCyq1atyuTJk5k8eXKB4m1tbRkzZgxjxowp8GuUlJK40NDnXETKm5K6dlJ7KiIPI7V5Ig8Po9GIq6srQ4YMwWg0EhwcTHh4eL5JN7fy9fXlxx9/5ODBg+aknVtX0snPX1fiMf1/7Vr+A1Gm+CpVqhTyqCwVZvAjOztHgyUlqCT7C1V3pZfqruzRtZ6IPKw0liEi5YnaPBEpT0rq5li1eyLysNK1nohI6aKkHSkxBoMV1arZldiPouzsHC5fTtNFgsgDZmVlRU5OLg4OlYq9bH3ORaQ8KclrJ7WnIvKwUZsn8vBq27YtAD/99NNdk3YcHR0BSE//3yo2Hh4eAJw+fTrf55w+fRpnZ2fs7OwKHG8wGHBzcyvEUcjDqiTb/5ycXKysSiYZSEQKR9d6IvIw0liGiJQnavNEpDwpyTYP1O6JyMNH13oiIqWTknakxBgMVhiNBj78ah+/J10t1rLr1KrCv155AoPBShcIIg+YadbM4v6s63MuIuVNSV07qT0VkYeR2jyRh9f58+eBm6vv3M2RI0cAcHV1NW9r1qwZ1tbWREdH54k/fvw4Fy9epEePHuZtdevWxdnZmf3795ORkYGtra35seTkZI4dO4aXlxcVK1Ys8jHJw+N+tP8i8uDpWk9EHkYayxCR8kRtnoiUJyXV5oHaPRF5OOlaT0SkdFLSjpS435OuEn/2yoPeDREpYfqsi4gUD7WnIlKeqM0TeTDi4+OpXbs2lSpZzsJ25coVQkJCAOjQoQMAiYmJ2NjY4OTkZBEbFxfHp59+itFopGvXrubtVapUoVu3bqxbt46wsDDzaj3Z2dnmsm9dwcfKyoq+ffsSGhrKp59+ytixY82PzZkzh6ysrLuu+COlj9p/kfJBn3UReRipbRKR8kRtnoiUJ2rzRKS8UbsnIlK6KGlHRERERERERESkHFm/fj2LFy/miSeewNXVFTs7O/744w+2bdvGtWvX6NGjB927dwdurqYzduxYWrVqhZubG5UrV+bUqVP8+OOPZGdnM3HiROrWrWtR/vjx44mJiWHKlCns3LkTNzc3oqKiOHr0KD4+PrRt29YifsiQIWzZsoXQ0FCOHTtG48aNOXToEHv27KFNmzb06dPnvp0bERERERERERERERERERGR4qSkHRERERERERERkXLk6aefJikpif3797N//37S09OpWrUqLVq0wMfHh549e5pjGzRoQM+ePTl8+DCxsbGkp6fj6OhIp06d8Pf358knn8xTfq1atQgLC2P27Nls376dyMhI3NzcmDhxIv7+/nni7e3tWbp0KXPmzGHz5s1ER0dTq1YtAgMDCQwMxGg0luj5EBERERERERERERERERERKSlK2hERERERERERESlHvLy88PLyKlCsp6cnH3zwQaFfw8XFheDg4ALHV61alcmTJzN58uRCv5aIiIiIiIiIiIiIiIiIiMjDyvCgd0BERERESo/p06fTqFEjGjVqREpKSp7Hk5KSmDhxIu3atcPLy4uePXuyePFicnJy8i0vJSWFGTNm8H//9388+uijPPvss3z88cdkZmbmG5+ZmcnHH3/Ms88+y6OPPsr//d//MWPGjHz3RURERERERERERERERERERERERETkQVLSjoiIiIgUyO7du1m2bBl2dnb5Pp6UlISvry9r1qyhZcuW/OMf/6BixYoEBQXxzjvv5IlPTU3llVdeYcmSJfz973/nn//8J7Vr12bevHkEBASQnZ1tEZ+dnc2wYcOYN28ezs7O/POf/6Rp06YsWbKEV155hdTU1BI5bhERERERERERERERERERERERERGRoqjwoHdARERERB5+aWlpvPPOOzz77LNcuXKFmJiYPDEzZ87k/PnzzJgxAz8/P+Bmos3w4cOJiIigV69etGnTxhy/YMECTpw4QUBAAGPHjjVvnzp1KsuXLyciIsJcDkBERATR0dH07t2b4OBgrKysAJg/fz6zZs1i4cKFjBkzpoTOgIiIiIiIiIiIiIiIiIiIiIiIiIhI4WilHRERERG5qw8//JCUlBSmTJmS7+Opqals3LgRT09Pi0Qbo9FoTsgJCwszb8/NzSU8PBx7e3sCAwMtyho9ejTW1tasXLnSYntYWBhWVlaMGzfOnLADMGjQIKpXr054eDi5ubn3fKwiIiIiIiIiIiIiIiIiIiIiIiIiIsVBSTsiIiIickcxMTF8/fXXTJgwgZo1a+Ybc+DAAbKysixW0jFp3LgxNWrUsFid5+TJk1y4cIEWLVpga2trEe/k5ETTpk2JjY0lMzMTgIyMDA4fPky9evVwcXGxiLe2tqZ169acP3+eU6dO3ePRioiIiIiIiIiIiIiIiIiIiIiIiIgUjwoPegdERERE5OGVnp7OO++8Q5s2bfD19b1t3OnTpwHw8PDI93EPDw/27dtHWloadnZ2BYo/dOgQZ86coUGDBiQkJJCTk4O7u/tt4wESEhKoW7dugY/vVhUqFCyf3Wg0WPxfXIq7vPtd/sOupOpNSp7qTkRERERERERERERERERERERESisl7YiIiIjIbc2aNYuLFy/yxRdf3DEuNTUVAHt7+3wfN21PTU3Fzs7OHF+5cuU7xl+9erVQ5ZviC8tgsMLRMf99uR0Hh0pFeq0HpbTtb0nReSi9VHciIiIiIiIiIiIiIiIiIiIiIlLaKGlHRERERPL1008/sXTpUiZOnIibm9uD3p0SlZOTS0pKWoFijUYDDg6VSElJJzs7p9j2wVRuSSnu/S1tSqrepOQVtu4cHCppVR4REZFiYDBYYTBYFWuZ+o4WERERERERERERERERkfJGSTsiIiIikseNGzd4++23efzxx/H3979r/K0r6eTnryvlmP6/du3aHeOrVKlSqPJN8UVx40bhEjmys3MK/ZwHqbTtb0nReSi9VHciIiL3j8FgRbVqdkqyERERERERERERERERERG5R0raEREREZE80tLSOH36NKdPn6ZJkyb5xrRq1QqAyMhIPDw8ADh9+nS+sadPn8bZ2Rk7OzuAAsUbDAbzCj/u7u4YDAYSEhJuG2+KExERERGRe2MwWGE0Gvjwq338nnS12Mpt0bgm/j2aFlt5IiIiIiIiIiIiIiIiIiIPOyXtiIiIiEgeNjY2+Pr65vvYjz/+yIULF+jduzfW1tZUrlyZZs2aYW1tTXR0dJ7448ePc/HiRXr06GHeVrduXZydndm/fz8ZGRnY2tqaH0tOTubYsWN4eXlRsWJFAGxtbfHy8iI2NpbExERcXFzM8VlZWezZswdnZ2c8PT2L6QyIiIiIiMjvSVeJP3ul2MqrU9O+2MoSERERERERERERERERESkNlLQjIiIiInnY2try3nvv5fvYwIEDuXDhApMmTcLBwcG8vVu3bqxbt46wsDD8/PwAyM7OJiQkBMC8DcDKyoq+ffsSGhrKp59+ytixY82PzZkzh6ysLIt4AF9fXw4dOsRHH31EcHAwVlZWACxatIhLly4REBBg3iYiIiIiIiIiIiIiIiIiIiIiIiIi8qApaUdEREREisX48eOJiYlhypQp7Ny5Ezc3N6Kiojh69Cg+Pj60bdvWIn7IkCFs2bKF0NBQjh07RuPGjTl06BB79uyhTZs29OnTxyK+b9++rF+/njVr1nDmzBlatmxJfHw8kZGRNGzYkCFDhtzPwxURERERERERERERERERERERERERuSPDg94BERERESkbatWqRVhYGL169SImJobFixeTnp7OxIkT8121x97enqVLlzJgwADi4uJYtGgRZ8+eJTAwkM8++wyj0WgRbzQaCQ0NJTAwkPPnz7No0SKOHDnCgAED+Oqrr7C3t79fhyoiIiIiIiIiIiIiIiIiIiIiIiIicldaaUdERERECmXJkiW3fczFxYXg4OACl1W1alUmT57M5MmTCxRva2vLmDFjGDNmTIFfQ0RERERERERERERERERERERERETkQdBKOyIiIiIiIiIiIiIiIiIiIiIiIiIiIiIiIiLFTEk7IiIiIiIiIiIiIiIiIiIiIiIiIiIiIiIiIsVMSTsiIiIiIiIiIiIiIiIiIiIiIiIiIiIiIiIixUxJOyIiIiIiIiIiIiIiIiIiIiIiIiIiIiIiIiLFTEk7IiIiIiIiIiIiIiIiIiIiIiIiIiIiIiIiIsVMSTsiIiIiIiIiIiIiIiIiIiIiIiIiIiIiIiIixUxJOyIiIiIiIiIiIiIiIiIiIiIiIiIiIiIiIiLFTEk7IiIiIiIiIiIiIiIiIiIiIiIiIiIiIiIiIsVMSTsiIiIiIiIiIiIiIiIiIiIiIiIiIiIiIiIixUxJOyIiIiIiIiIiIiIiIiIiIiIiIiIiIiIiIiLFTEk7IiIiIiIiIiIiIiIiIiIiIiIiIiIiIiIiIsWsQnEU8t1337F8+XKOHz/O9evXcXFxoXnz5kyaNAl7e3tzXFJSErNnz2bHjh2kpKTg7u6On58f/v7+GAx584dSUlKYM2cOmzdv5tKlS7i4uODt7U1AQAAVK1bME5+ZmUloaChr164lMTGR6tWr06VLF0aNGoWDg0NxHKqIiIiIiIiIiIiIiIiIiIiIiIiIiIiIiIjIXd1T0k5OTg5vvfUWq1evxtPTk169emFra0tiYiLbt28nNTXVnLSTlJSEr68vFy9epGvXrri5uREVFUVQUBBxcXEEBQVZlJ2amsorr7zCiRMn6NChA97e3sTGxjJv3jwOHjzIwoULMRqN5vjs7GyGDRtGdHQ0LVq0oHv37sTHx7NkyRL27NnDsmXLLBKIRERERERERG7VqFGj2z42Y8YM/Pz8LLYdOHCAuXPncvDgQXJycmjSpAlDhw7l6aefzreM+Ph4QkJCiImJISMjg/r16+Pv788LL7yQb3xhJ74QEREREREREREREREREREREZGHyz0l7XzxxResXr0af39/3nrrLYubhnJycixiZ86cyfnz5y1udMrOzmb48OFERETQq1cv2rRpY45fsGABJ06cICAggLFjx5q3T506leXLlxMREWFxw1RERATR0dH07t2b4OBgrKysAJg/fz6zZs1i4cKFjBkz5l4OV0RERERERMo4V1dXfHx88mxv2rSpxd9RUVEMGTIEW1tbevbsSaVKldiwYQPDhg0jKCiIPn36WMTHxcXRr18/srKy6NGjB9WrVycyMpIJEybw+++/M2LECIv4wk58ISIiIiIiIiIiIiIiIiIiIiIiD58iJ+2kp6fz2Wef4eHhwcSJE/PM8nvr36mpqWzcuBFPT0+LRBuj0cjYsWPZtm0bYWFh5qSd3NxcwsPDsbe3JzAw0KLc0aNHEx4ezsqVKy3KCgsLw8rKinHjxpkTdgAGDRrE4sWLCQ8PZ/To0RaPiYgU1Xfffcfy5cs5fvw4169fx8XFhebNmzNp0iSLVb0KOzt6SkoKc+bMYfPmzVy6dAkXFxe8vb0JCAigYsWKeeIzMzMJDQ1l7dq1JCYmUr16dbp06cKoUaNwcHAo0XMgIiIiUha5uroycuTIO8ZkZWUxadIkjEYjX3/9tXmFnmHDhuHj48N7773HM888Q7Vq1czPmTZtGmlpaXz++ee0a9cOgFGjRtG/f3/mzZtHjx49qFevnjm+sBNfiIiIiIgUhdFY/Cs4lkSZIlJ4GscQkfJG7Z6IlEfTp0/n66+/BmDv3r152hm1eSIiIiIiD4ciJ+3s2rWLlJQUfH19uXHjBt9//z0JCQk4OjrSvn17ateubY49cOAAWVlZ+d5Q1LhxY2rUqEFMTIx528mTJ7lw4QIdO3bE1tbWIt7JyYmmTZsSGxtLZmYmFStWJCMjg8OHD1OvXj1cXFws4q2trWndujXr16/n1KlT1K1bt6iHLCJCTk4Ob731FqtXr8bT05NevXpha2tLYmIi27dvJzU11dzpW9jZ0VNTU3nllVc4ceIEHTp0wNvbm9jYWObNm8fBgwdZuHAhRqPRHJ+dnc2wYcOIjo6mRYsWdO/enfj4eJYsWcKePXtYtmyZRQe0iIiIiBSP6Ohozp49i5+fnzlhB27+Xn311Vd5//332bhxIy+//DIA8fHx7N+/n7Zt25oTdgBsbW0ZPnw4r7/+OqtWreKNN94ACj/xhYiIiIhIYVlZWZGTk4uDQ6UHvSsiUsw0jiEi5Y3aPREpr3bv3s2yZcuws7MjLS0tz+Nq80REREREHh5FTto5cuQIcHNgp1evXpw6dcr8mLW1NWPGjGHw4MEAnD59GgAPD498y/Lw8GDfvn2kpaVhZ2dXoPhDhw5x5swZGjRoQEJCAjk5Obi7u982HiAhIeGek3YqVLj7DHGmWeTK+2xy9+P4i/s1VHel1/2quy+++ILVq1fj7+/PW2+9ZTHzSE5OjkVsYWdHX7BgASdOnCAgIICxY8eat0+dOpXly5cTERFhcdNmREQE0dHR9O7dm+DgYPNKYvPnz2fWrFksXLiQMWPGlMRpEBERESmzrly5wvLly7l8+TLVq1endevWeX5r7t27F4C2bdvmeX779u3NMaaknTvFt23bFoPBYI6Bwk98ISIiIiJSWAaDFQaDFR9+tY/fk64Wa9ktGtfEv0fTYi1TRApO4xgiUt6o3ROR8igtLY133nmHZ599litXruQ7ZqA2T0RERETk4VHkpJ3k5GQAFi9ejJeXF6tWrcLd3Z0DBw4wadIkZs6cSf369enUqROpqakAt82eN21PTU3Fzs7OHF+5cuU7xl+9etX8vIKUb4ovKoPBCkfH/PcpP5qhruSV1DlW3ZVeJVl36enpfPbZZ3h4eDBx4sQ8SwXf+ndhZ0fPzc0lPDwce3t7AgMDLcodPXo04eHhrFy50qKssLAwrKysGDdunLnzA2DQoEEsXryY8PBwRo8ebfGYiIiIiNxZXFwcU6dONf9tZWVF3759mTp1KjY2NsCdJ6Zwd3fHysrKHHO3eDs7O2rWrFngeNP2Wye+KKoHOSlFSSfbayIGTUpRmqnuRETkfvo96SrxZ68Ua5l1amomZZEHReMYIlLeqN0TkfLqww8/JCUlhSlTpvDGG2/keVxtnoiIiIjIw6XISTu5ubkA2NjYMHfuXJydnQHo0KEDM2bMYPDgwSxevJhOnToVz54+BHJycklJybuc6F8ZjQYcHCqRkpJOdnbOXePLKtN5KEnFfY5Vd6VXYerOwaFSkW5+2rVrFykpKfj6+nLjxg2+//57EhIScHR0pH379tSuXdscW9jZ0U+ePMmFCxfo2LEjtra2FvFOTk40bdqU2NhYMjMzqVixIhkZGRw+fJh69erh4uJiEW9tbU3r1q1Zv349p06duucVxkRERETKi9dee43u3bvj6elJbm4uhw8f5sMPP2TlypVYW1szbdo04M4TR1hbW2Nra2sxaURBJpq4NWmnsBNfFEVZn5SitO1vSdK5KL1UdyIiIiJSWBrHEJHyRu2eiJRHMTExfP3118yYMYOaNWvmG6M2T0TKikaNGt32sVtXEjM5cOAAc+fO5eDBg+Tk5NCkSROGDh3K008/nW8Z8fHxhISEEBMTQ0ZGBvXr18ff358XXngh3/ikpCRmz57Njh07SElJwd3dHT8/P/z9/fMkkIuIiNyqyEk7ppuEHn30UXPCjkm7du2wsbHh6NGjFrGmG4/+6q83JJn+v3bt2h3jq1SpUqjyTfH34saNgidyZGfnFCpeCq+kzrHqrvQqybo7cuQIcHO29V69enHq1CnzY9bW1owZM4bBgwcDhZ8dvSDxhw4d4syZMzRo0ICEhARycnJwd3e/bTxAQkLCPXWAFGT2dYOhZGdF0ezSJUczeJdeqjsRkZIxfvx4i7/bt2+Pl5cX3t7efPPNN7z++ut5fv+WVg96UoqSnuRBEzFoUorS7H5MSiEiIiIiZVN5HMcAjWWUJ+obLxuKsx7LY7unNq/8UJtXNhR3Paanp/POO+/Qpk0bfH19bxunNq946XNYctTWlV73s+5cXV3x8fHJs71p06YWf0dFRTFkyBBsbW3p2bMnlSpVYsOGDQwbNoygoCD69OljER8XF0e/fv3IysqiR48eVK9encjISCZMmMDvv//OiBEjLOKTkpLw9fXl4sWLdO3aFTc3N6KioggKCiIuLo6goKDiP3gRESkzipy0Y7qgzm/mX4PBQOXKlc3JMqYL8VtnDr7V6dOncXZ2Ns8QXJB4g8GAm5sbAO7u7hgMBhISEm4bb4oTESmq5ORkABYvXoyXlxerVq3C3d2dAwcOMGnSJGbOnEn9+vXp1KlToWdHN8VXrpz/bOemeNOM7QUt/9YZ3gursLOvlxTNLl3ydI5LL9WdiEjJq1q1Kl27dmXJkiXExsbSuXPnO04ckZWVRUZGhsWkEQWZaKKw8bfGFVVZnpSitO1vSdK5KL1Ksu4yMzOZNWsWhw8f5syZM1y+fJlq1apRr149BgwYQJcuXbCyshzsLuzscSkpKcyZM4fNmzdz6dIlXFxc8Pb2JiAggIoVK+a7T6Ghoaxdu5bExESqV69Oly5dGDVqFA4ODiVyHkRERETKmvI2jgEayyivdL7LhuKox/LW7qnNK590vsuG4qrHWbNmcfHiRb744os7xqnNK176HJY8nePS637UnaurKyNHjrxjTFZWFpMmTcJoNPL111+bV+gZNmwYPj4+vPfeezzzzDNUq1bN/Jxp06aRlpbG559/Trt27QAYNWoU/fv3Z968efTo0YN69eqZ42fOnMn58+ctVvjJzs5m+PDhRERE0KtXr3xXOBMREYF7SNpp3bo1AL/99luex5KTk/nzzz/x9PQEoFmzZlhbWxMdHZ0n9vjx41y8eJEePXqYt9WtWxdnZ2f2799PRkaGxbKbycnJHDt2DC8vL/MAv62tLV5eXsTGxpKYmGix7GZWVhZ79uzB2dnZvD8iIkWRm5sLgI2NDXPnzjXPst6hQwdmzJjB4MGDWbx4MZ06dXqQu1lsCjr7urW1EXt727vGFZVmBi85mn299NLs6yIi95ep8zYjIwOwnGjikUcesYhNSEggNzfXYja6O01MkZaWxvnz53n88ccLFG/afuvEFyIihXXt2jVWrFjBY489RqdOnXB0dCQ5OZmtW7cycuRI+vXrx7Rp08zxhZ09LjU1lVdeeYUTJ07QoUMHvL29iY2NZd68eRw8eJCFCxdiNBrN8dnZ2QwbNozo6GhatGhB9+7diY+PZ8mSJezZs4dly5bdc6KiiIiISHlQ3sYxQGMZ5Y3GNcqG/OqxqGMZ5a3dU5tXvqjNKxuKs8376aefWLp0KRMnTjRPdF2WPSxtHqjdK0lq60qvgtbd/bpnJTo6mrNnz+Ln52dO2AFwcnLi1Vdf5f3332fjxo28/PLLAMTHx7N//37atm1rTtiBm/ciDx8+nNdff51Vq1bxxhtvADfHPTZu3Iinp6c5YQfAaDQyduxYtm3bRlhYmJJ2RETktoqctOPh4UGbNm2Ijo4mIiLCvHRcbm4uISEhAHTr1g2AKlWq0K1bN9atW0dYWJhFlqkp9tYvMisrK/r27UtoaCiffvopY8eONT82Z84csrKyLOIBfH19OXToEB999BHBwcHm2UAXLVrEpUuXCAgIyDNDqIhIYZhuEHr00UfNHb4m7dq1w8bGhqNHj1rEFnR2dNP/165du2O8aQb2gpZ/64ztRVGQWZ1L+oeVZgYveTrHpZfqTkTk/jhy5AgAtWvXBqBVq1bMnz+fqKgoiwkoAHbu3AlAy5YtzdtatWoF/G9J9ltFRUWRk5NjEV/YiS9ERAqrWrVq7N27FxsbG4vt165d48UXX2TZsmUMGjTInERY2NnjFixYwIkTJwgICLDo15s6dSrLly8nIiLCom8vIiKC6OhoevfubdGvN3/+fGbNmsXChQsZM2ZMSZ0OERERkTKjPI5jgMYyyiOd77KhOOqxPLZ7avPKH53vsuFe6/HGjRu8/fbbPP744/j7+981Xm1e8dLnsOTpHJde96Purly5wvLly7l8+TLVq1endevWuLu7W8Ts3bsXgLZt2+Z5fvv27c0xpqSdO8W3bdsWg8FgjgE4cOAAWVlZ+SblNG7cmBo1ahATE1PEIxQRkfKgyEk7cHN5uJdeeom3336bH374AQ8PDw4cOMCBAwdo2LAhQ4cONceOHz+emJgYpkyZws6dO80zch49ehQfH588X35Dhgxhy5YthIaGcuzYMRo3bsyhQ4fYs2cPbdq0MScJmfTt25f169ezZs0azpw5Q8uWLYmPjycyMpKGDRvmuTFKRKSw6tatC+S/vK/BYKBy5crmjofCzo5ekHiDwWCeLcXd3R2DwUBCQsJt401xIiIiInJ3v/76K+7u7nluYF+zZg1bt26lTp06eHl5AdCmTRtcXV1Zu3YtAwcONM/WlJyczKJFi7C3t+e5554zl1G/fn2aN29OdHQ0u3btMs/WlJGRwbx58zAajRa/cQs78YWISGEZDIY87R1A5cqVad++Pb/++isJCQl4eHgUeva43NxcwsPDsbe3JzAw0KL80aNHEx4ezsqVKy3KCgsLw8rKinHjxllMujNo0CAWL15MeHg4o0eP1oQ8IlIkiYmJbNy4kW3btnHy5EkuXbqEo6MjTz75JMOGDaNhw4YW8c888wxnz57Nt6y/JiOaxMfHExISQkxMDBkZGdSvXx9/f39eeOGFfMtJSkpi9uzZ7Nixg5SUFNzd3fHz88Pf3x+DQavlikjRaRxDRMobtXsiUl6kpaVx+vRpTp8+TZMmTfKNMU0gFhkZqTZPRMqUuLg4pk6dav7btCjA1KlTzWMdpnbH1J7dyt3dHSsrK4s27k7xdnZ21KxZs8Dxpu379u0jLS3N3LYWRYUKd+8bNBhKdqzkfiRDllemc6tzXPqo7qQ43FPSjqenJ+Hh4YSEhBAVFcX27dupVasWr776Kq+//rpFx0itWrUICwtj9uzZbN++ncjISNzc3Jg4cWK+MwDY29uzdOlS5syZw+bNm4mOjqZWrVoEBgYSGBiI0Wi0iDcajYSGhhIaGsratWtZtGgRTk5ODBgwgNGjR+fbSSMiUhitW7cG4LfffsvzWHJyMn/++Seenp5A4WdHr1u3Ls7Ozuzfv5+MjAxsbf+3dG9ycjLHjh3Dy8uLihUrAjeX4vTy8iI2NpbExERcXFzM8VlZWezZswdnZ2fz/oiIiIjIna1YsYJvv/2WVq1a8be//Q24ucLO/v37sbOzIzg4mAoVbv6Etra25t1332Xo0KH079+fnj17UqlSJTZs2EBSUhJBQUFUq1bNovzp06fTr18/AgIC6NmzJ05OTkRGRnLq1ClGjBhBvXr1LOILO/GFiEhxyMzMZPfu3RiNRurXrw8Ufva4kydPcuHCBTp27Gjx2xbAycmJpk2bEhsbS2ZmJhUrViQjI4PDhw9Tr149i9+2cLO9bd26NevXr+fUqVPmm7FERApj6dKlLFiwAE9PTzp27EjVqlX55Zdf+O677/j+++9ZsGABTz31lMVzqlSpwj/+8Y88Zd26OqJJXFwc/fr1Iysrix49elC9enUiIyOZMGECv//+OyNGjLCIT0pKwtfXl4sXL9K1a1fzdV5QUBBxcXEEBQUV7wkQkXJF4xgiUt6o3ROR8sLGxgZfX998H/vxxx+5cOECvXv3xtramsqVK6vNE5Ey47XXXqN79+54enqSm5vL4cOH+fDDD1m5ciXW1tZMmzYNyLuC2K2sra2xtbXl6tWr5m13ijdtvzVppyDxpriiJu0YDFY4OlYu0nOLk4NDpQe9C2WeznHppbqTe3FPSTsAderU4cMPPyxQrIuLC8HBwQUuu2rVqkyePJnJkycXKN7W1pYxY8YwZsyYAr+GiEhBeXh40KZNG6Kjo4mIiDDPhp6bm2ue8bxbt25A4WdHN80AEBoayqeffmoxY+ecOXPIysrKM5u6r68vhw4d4qOPPiI4ONg84/CiRYu4dOkSAQEBmoVYREREpIA6dOjAH3/8wc8//8zOnTu5ceMGLi4uvPTSSwwePDjPbHDt2rVjyZIlzJ07l3Xr1pGTk0Pjxo2ZPn06nTp1ylN+o0aN+OabbwgJCWHLli3mGdg/+OADfHx88sQXduILEZGiSE9PZ+HCheTm5nLp0iW2b9/OuXPnGDduHLVr1wYKP3tcQeIPHTrEmTNnaNCgAQkJCeTk5Nx21k1TOQkJCfeUtFOQ2ek0S9b/lNZzYDBYFaiu5eFxPz53jz32GF999VWehJsNGzYwZswYpk+fzoYNGywec3BwYOTIkQUqf9q0aaSlpfH555+bV1QcNWoU/fv3Z968efTo0cMiQXvmzJmcP3+eGTNmWPQZDh8+nIiICHr16pVvoqSISEFoHENEyhu1eyJSXtja2vLee+/l+9jAgQO5cOECkyZNwsHBwbxdbZ6IlAXjx4+3+Lt9+/Z4eXnh7e3NN998w+uvv46zs/MD2rvilZOTS0pK2l3jrK2N2Nvb3jWuqFJS0snOzimx8sszo9GAg0MlneNSqDB15+BQqdSOs0nJuuekHRGR8mTatGm89NJLvP322/zwww94eHhw4MABDhw4QMOGDRk6dKg5trCzow8ZMoQtW7YQGhrKsWPHaNy4MYcOHWLPnj20adPG3Mls0rdvX9avX8+aNWs4c+YMLVu2JD4+nsjISBo2bMiQIUPuyzkRERERKQs6duxIx44dC/WcFi1a8MUXXxQ4vkGDBsydO7fA8YWd+EJEpLDS09Mt2iVra2smTJjAoEGDzNsKO3ucKb5y5fxngzPFm2a0K2j5t86AV1iFnZ1Os2SVXiU5UCklqyQ/d127ds13+3PPPUdISAi//fYbycnJODk5Fbrs+Ph49u/fT9u2bc0JO3DzZqrhw4fz+uuvs2rVKt544w3gZpu3ceNGPD09LW52MhqNjB07lm3bthEWFqakHRG5JxrHEJHyRu2eiEj+1OaJSFlVtWpVunbtypIlS4iNjaVz584WYxV/lZWVRUZGBlWqVDFvu1O8aXth42+NK6obN+6eyFHSyQDZ2TkF2g8pOp3j0kt1J/dCSTsiIoXg6elJeHg4ISEhREVFsX37dmrVqsWrr77K66+/bnHhXdjZ0e3t7Vm6dClz5sxh8+bNREdHU6tWLQIDAwkMDMRoNFrEG41GQkNDCQ0NZe3atSxatAgnJycGDBjA6NGj7/lHgIiUb5mZmcyaNYvDhw9z5swZLl++TLVq1ahXrx4DBgygS5cuFjMjDRw4kJiYmHzL8vb2zndlxqSkJGbPns2OHTtISUnB3d0dPz8//P39MRjydjKkpKSY28hLly7h4uKCt7c3AQEB5qXYRURERKTgnJyciIuLIzs7m8TERNavX8/s2bM5ePAgISEh+V6TlUYFnZ1OM5z9j+lclDapqRlkZWU/6N2QQnjQs9PZ2NgAUKGC5VBJZmYm4eHhnD9/nmrVqvHEE0/QsGHDPM/fu3cvQJ4bnUzbDAaDOQbgwIEDZGVl5ZuU07hxY2rUqHHb39YiIgWlcQwRKW/U7omI5E9tnoiUZdWqVQMgIyMDuLkCI8Dp06d55JFHLGITEhLIzc01x/w1/q/S0tI4f/48jz/+eIHiTdudnZ2xs7Mr4hGJiEhZp6QdEZFCqlOnTr43n+ensLOjV61alcmTJzN58uQCxdva2jJmzBjGjBlT4NcQESmIa9eusWLFCh577DE6deqEo6MjycnJbN26lZEjR9KvXz+mTZuW53kjRozIs61Ro0Z5tiUlJeHr68vFixfp2rWreWanoKAg4uLiCAoKsohPTU3llVde4cSJE3To0AFvb29iY2OZN28eBw8eZOHChXk6ikVERESkYIxGI66urgwZMgSj0UhwcDDh4eH4+fkVevY40//Xrl27Y7xphrqCln/rjHZFUZhZrzRLVumVk5OruiulHsTn7siRI5w4cYJHH30UBwcHi8cuXrzI22+/bbGtc+fOfPDBBxaxpkH6Wwf8Tezs7KhZs6bFQP6d4k3b9+3bR1pa2j0N8FeocPfkJoPB6q4xD6uSnk30YWc6/vJ+Hkqj+1l3GscQkfJG7Z6IlGdLliy57WNq80SkrDpy5AgAtWvXBqBVq1bMnz+fqKgoevToYRG7c+dOAFq2bGne1qpVKwCioqLyrAwWFRVFTk6ORXyzZs2wtrYmOjo6z74cP36cixcv5nldERGRWylpR0RERETyqFatGnv37jXPOmxy7do1XnzxRZYtW8agQYPy3Gg0cuTIApU/c+ZMzp8/z4wZM/Dz8wMgOzub4cOHExERQa9evSxmHl6wYAEnTpwgICCAsWPHmrdPnTqV5cuXExERYS5HRERERIrOtFrETz/9hJ+fX6FnjytIvMFgwM3NDQB3d3cMBgMJCQm3jTfFiYgUl2vXrjFx4kSsrKz417/+ZfFYnz59aN26NfXr18fGxoa4uDg+/vhjIiMjeeONN1iwYIE59q+Ji39lb29v0R4WJN4UV9SkHYPBCkfHykV6bmlRGlcCKwk6D6WX6k5ERERERETk7n799Vfc3d3z3LeyZs0atm7dSp06dfDy8gKgTZs2uLq6snbtWgYOHGieXDY5OZlFixZhb2/Pc889Zy6jfv36NG/enOjoaHbt2kW7du2Amyv3zJs3D6PRSJ8+fczxVapUoVu3bqxbt46wsDCL+1xCQkIAdM+KiIjckZJ2RERERCQPg8GQp+MDoHLlyrRv355ff/2VhISE284OfCepqals3LgRT09Pi04Lo9HI2LFj2bZtG2FhYeakndzcXMLDw7G3tycwMNCirNGjRxMeHs7KlSvVASIiIiJSDM6fPw9gXsWwsLPH1a1bF2dnZ/bv309GRga2trbmx5KTkzl27BheXl5UrFgRuDkbp5eXF7GxsSQmJuLi4mKOz8rKYs+ePTg7O+Pp6VkShysi5dD169cZPXo0v/zyCyNHjrSYMALyriD7xBNPsHDhQl588UW2b99ObGwsjz322P3c5ULJycklJSXtrnHW1kbs7W3vGvcwSklJJzu7/K6qZTQacHCoVO7PQ2lUmLpzcKik1ZRERERERESkXFuxYgXffvstrVq14m9/+xtwc4Wd/fv3Y2dnR3BwMBUq3LwF2tramnfffZehQ4fSv39/evbsSaVKldiwYQNJSUkEBQVRrVo1i/KnT59Ov379CAgIoGfPnjg5OREZGcmpU6cYMWIE9erVs4gfP348MTExTJkyhZ07d+Lm5kZUVBRHjx7Fx8fHPCmaiIhIfpS0IyIiIiIFlpmZye7duzEajdSvXz/P499++y3nzp2jcuXKPPbYYzz++ON5Yg4cOEBWVlaeG6MAGjduTI0aNYiJiTFvO3nyJBcuXKBjx44WN30CODk50bRpU2JjY8nMzDTf/CkiIiIitxcfH0/t2rWpVMlylvcrV66YZ4Tr0KEDUPjZ46ysrOjbty+hoaF8+umnFqskzpkzh6ysrDzJ1r6+vhw6dIiPPvqI4OBgrKysAFi0aBGXLl0iICDAvE1E5F7cuHGDsWPHsmPHDl599dU8CTq3Y2NjQ+/evfn55585ePCgOWnn1pVx8pOamkqVKlXMfxck/ta4orpx4+6JHKU5GSA7O6dAx1jW6TyUXqo7ERERERERkbvr0KEDf/zxBz///DM7d+7kxo0buLi48NJLLzF48GDc3d0t4tu1a8eSJUuYO3cu69atIycnh8aNGzN9+nQ6deqUp/xGjRrxzTffEBISwpYtW8jIyKB+/fp88MEH+Pj45ImvVasWYWFhzJ49m+3btxMZGYmbmxsTJ07E39+/xM6DiIiUDUraEREREZHbSk9PZ+HCheTm5nLp0iW2b9/OuXPnGDduHLVr184T/+abb1r83aJFC2bPnm0xY/rp06cBbrtKj4eHB/v27SMtLQ07O7sCxR86dIgzZ87QoEGDIh0nQIUKBbthyXRjU3Hf4FTSN0yV5huyikNJ1ZuUPNWdiEjxW79+PYsXL+aJJ57A1dUVOzs7/vjjD7Zt28a1a9fo0aMH3bt3N8cXdva4IUOGsGXLFkJDQzl27BiNGzfm0KFD7NmzhzZt2tCnTx+L+L59+7J+/XrWrFnDmTNnaNmyJfHx8URGRtKwYUOGDBlyX86LiJRtN27cYNy4cfzwww8MHDiQCRMmFOr5jo6OAGRkZJi3mX6nmn633iotLY3z589bTGZxp3jTdmdnZ+zs7Aq1byIiIiIiIiIiImVNx44d6dixY6Ge06JFC7744osCxzdo0IC5c+cWON7FxYXg4OBC7ZOIiAgoaUdERERE7iA9Pd2ig8La2poJEyYwaNAgi7jOnTszdOhQmjRpgp2dHSdPnuSzzz5j06ZNDBkyhFWrVpmXJb7bzMG3zjxsZ2dnjq9cufId469evVrk4zQYrHB0zL/823FwqHT3oIdIadvfkqLzUHqp7kREis/TTz9NUlIS+/fvZ//+/aSnp1O1alVatGiBj48PPXv2tIgv7Oxx9vb2LF26lDlz5rB582aio6OpVasWgYGBBAYGYjQaLeKNRiOhoaGEhoaydu1aFi1ahJOTEwMGDGD06NH3vOKEiEh2djbjx49n06ZNvPzyy0yaNKnQZRw5cgTAYgKLVq1aARAVFZUnwTAqKoqcnBxatmxp3tasWTOsra2Jjo7OU/7x48e5ePEiPXr0KPS+iYiIiIiIiIiIiIiIyMNLSTsiIiIicltOTk7ExcWRnZ1NYmIi69evZ/bs2Rw8eJCQkBAMhpsrX/zzn/+0eN4jjzzCnDlzGDp0KD/++CObN2/mueeeewBHUDA5ObmkpKQVKNZoNODgUImUlHSys3OKbR9M5ZaU4t7f0qak6k1KXmHrzsGhklblERG5Cy8vL7y8vAr1nMLOHle1alUmT57M5MmTCxRva2vLmDFjGDNmTKH2S0TkbnJycpg4cSLfffcdvr6+TJs27baxp0+fpkaNGnkmjYiOjmb58uVUqVKFDh06mLfXr1+f5s2bEx0dza5du2jXrh1wczWeefPmYTQaLVYXq1KlCt26dWPdunWEhYXh5+cH3EwqCgkJATBvExERERERERERERERkbJBSTsiIiIicldGoxFXV1eGDBmC0WgkODiY8PDwu95M5Ovry48//sjBgwfNSTu3rqSTn7+uxGP6/9q1a3eMr1KlSiGPytKNG4VL5MjOzin0cx6k0ra/JUXnofRS3YmIiIhIUcydO5dvv/0WBwcHatasabGarImPjw916tRh69atfPzxxzz55JO4urpiY2PDL7/8wq5du6hQoQLvvvsuVatWtXju9OnT6devHwEBAfTs2RMnJyciIyM5deoUI0aMoF69ehbx48ePJyYmhilTprBz507c3NyIiori6NGj+Pj40LZt2xI9HyIiIiIiIiIiIiIiInJ/KWlHRERERArFdAPRTz/9dNekHUdHRwDS09PN2zw8PICbMxjn5/Tp0zg7O2NnZ1fgeIPBgJubWyGOQkRERERERMqDc+fOAZCSksK8efPyjXnyySepU6cOLVq0oFOnThw9epS9e/dy/fp1qlevzvPPP89rr71GkyZN8jy3UaNGfPPNN4SEhLBlyxYyMjKoX78+H3zwAT4+Pnnia9WqRVhYGLNnz2b79u1ERkbi5ubGxIkT8ff3L96DFxERERERERERERERkQdOSTsiIiIiUijnz58Hbq6+czdHjhwBwNXV1bytWbNmWFtbEx0dnSf++PHjXLx4kR49epi31a1bF2dnZ/bv309GRga2trbmx5KTkzl27BheXl5UrFixyMckIiIiIiIiZdMHH3zABx98UKDYxx57jI8++qjQr9GgQYN8V/C5HRcXF4KDgwv9OiIiIiIiIiIiIiIiIlL6GB70DoiIiIjIwyc+Pt5idRyTK1euEBISAkCHDh0ASExMJDk5OU9sXFwcn376KUajka5du5q3V6lShW7dunHq1CnCwsLM27Ozs81l37qCj5WVFX379iU1NZVPP/3U4jXmzJlDVlbWXVf8ERERERERERERERERERERERERERG537TSjoiIiIjksX79ehYvXswTTzyBq6srdnZ2/PHHH2zbto1r167Ro0cPunfvDtxcTWfs2LG0atUKNzc3KleuzKlTp/jxxx/Jzs5m4sSJ1K1b16L88ePHExMTw5QpU9i5cydubm5ERUVx9OhRfHx8aNu2rUX8kCFD2LJlC6GhoRw7dozGjRtz6NAh9uzZQ5s2bejTp899OzciIiIiIiIiIiIiIiIiIiIiIiIiIgWhpB0RERERyePpp58mKSmJ/fv3s3//ftLT06latSotWrTAx8eHnj17mmMbNGhAz549OXz4MLGxsaSnp+Po6EinTp3w9/fnySefzFN+rVq1CAsLY/bs2Wzfvp3IyEjc3NyYOHEi/v7+eeLt7e1ZunQpc+bMYfPmzURHR1OrVi0CAwMJDAzEaDSW6PkQERERERERERERERERERERERERESksJe2IiIiISB5eXl54eXkVKNbT05MPPvig0K/h4uJCcHBwgeOrVq3K5MmTmTx5cqFfS0RERERERERERERERERERERERETkfjM86B0QERERERERERERERERERERERERERERERERKWu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CrcawGNGjW67WMzZszAz8/PYtuBAweYO3cuBw8eJCcnhyZNmjB06FCefvrpfMuIj48nJCSEmJgYMjIyqF+/Pv7+/rzwwgv5xiclJTF79mx27NhBSkoK7u7u+Pn54e/vj8GgHCUREREREREREREREREREREREREREREREREpefectAPg6uqKj49Pnu1Nmza1+DsqKoohQ4Zga2tLz549qVSpEhs2bGDYsGEEBQXRp08fi/i4uDj69etHVlYWPXr0oHr16kRGRjJhwgR+//13RowYYRGflJSEr68vFy9epGvXrri5uREVFUVQUBBxcXEEBQUVx+GKiIiIiIiIiIiIiIiIiIiIiIiIiIiIiIiI3FGxJe2MHDnyjjFZWVlMmjQJo9HI119/bV6hZ9iwYfj4+PDee+/xzDPPUK1aNfNzpk2bRlpaGp9//jnt2rUDYNSoUfTv35958+bRo0cP6tWrZ46fOXMm58+ft1jhJzs7m+HDhxMREUGvXr1o06ZNcRyyiIiIiIiIiIiIiIiIiIiIiIiIiIiIiIiIyG0Z7tcLRUdHc/bsWXr16mVO2AFwcnLi1VdfJTU1lY0bN5q3x8fHs3//ftq0aWNO2AGwtbVl+PDhZGdns2rVKvN20/M9PT3NCTsARqORsWPHAhAWFlaShygi5UCjRo1u+y+/NubAgQO89tprPPHEEzRv3pz+/fuzbdu225YfHx/PyJEjad26NY8//jh9+vRh9erVt41PSkpi4sSJtGvXDi8vL3r27MnixYvJyckphqMVEREREREREREREZHSRmMZIlKeqM0TERERERERkYddsay0c+XKFZYvX87ly5epXr06rVu3xt3d3SJm7969ALRt2zbP89u3b2+Oefnll+8a37ZtWwwGgzkGbnasZGVl5buSTuPGjalRowYxMTFFPEIRkf9xdXXFx8cnz/amTZta/B0VFcWQIUOwtbWlZ8+eVKpUiQ0bNjBs2DCCgoLo06ePRXxcXBz9+vUjKyuLHj16UL16dSIjI5kwYQK///47I0aMsIhPSkrC19eXixcv0rVrV9zc3IiKiiIoKIi4uDiCgoKK/+BFREREREREREREROShp7EMESlP1OaJiIiIiIiIyMOsWJJ24uLimDp1qvlvKysr+vbty9SpU7GxsQHg9OnTAHh4eOR5vru7O1ZWVuaYu8Xb2dlRs2bNAsebtu/bt4+0tDTs7OwKe4hmFSrcfXEio9Fg8X95dT+Ov7hfQ3VXet3PunN1dWXkyJF3jMnKymLSpEkYjUa+/vpr8wpjw4YNw8fHh/fee49nnnmGatWqmZ8zbdo00tLS+Pzzz80rjI0aNYr+/fszb948evToQb169czxM2fO5Pz588yYMcO8wlh2djbDhw8nIiKCXr165ZvIKCIiIiIiIiIiIiIiZZvGMkSkPFGbJyIiIiIiIiIPs3tO2nnttdfo3r07np6e5ObmcvjwYT788ENWrlyJtbU106ZNAyA1NRUAe3v7PGVYW1tja2vL1atXzdvuFG/afmvSTkHiTXFFTdoxGKxwdKxc4HgHh0pFeh0puJI6x6q70uthqbvo6GjOnj2Ln5+fucMXwMnJiVdffZX333+fjRs3mlcXi4+PZ//+/bRt29bc4Qtga2vL8OHDef3111m1ahVvvPEGcLMt27hxI56enuYOXwCj0cjYsWPZtm0bYWFh6vQVkSLLzMxk1qxZHD58mDNnznD58mWqVatGvXr1GDBgAF26dMHKysriOUlJScyePZsdO3aQkpKCu7s7fn5++Pv7YzDkTapMSUlhzpw5bN68mUuXLuHi4oK3tzcBAQFUrFgx330KDQ1l7dq1JCYmUr16dbp06cKoUaNwcHAosXMhIiIiIiIiIiJSFmksQ0TKE7V5IiIiIiIiIvKg3HPSzvjx4y3+bt++PV5eXnh7e/PNN9/w+uuv4+zsfK8v81DIycklJSXtrnFGowEHh0qkpKSTnZ1zH/bs4WQ6DyWpuM+x6q70KkzdOThUuqcVea5cucLy5cu5fPky1atXp3Xr1ri7u1vE7N27F4C2bdvmeX779u3NMaZO3zvFt23bFoPBYI4BOHDgAFlZWfl26jZu3JgaNWoQExNTxCMUEYFr166xYsUKHnvsMTp16oSjoyPJycls3bqVkSNH0q9fP3NyNtxM2PH19eXixYt07doVNzc3oqKiCAoKIi4ujqCgIIvyU1NTeeWVVzhx4gQdOnTA29ub2NhY5s2bx8GDB1m4cCFGo9Ecn52dzbBhw4iOjqZFixZ0796d+Ph4lixZwp49e1i2bNltk7dFRERERERERETKG41liEh5ojZPRERERERERB5m95y0k5+qVavStWtXlixZQmxsLJ07d7ZY6eavsrKyyMjIoEqVKuZtd4o3bS9s/K1xRXXjRsETObKzcwoVL4VXUudYdVd63Y+6i4uLY+rUqea/rays6Nu3L1OnTsXGxgbAvBKYh4dHnue7u7tjZWVlsVrYneLt7OyoWbNmgeNN2/ft20daWlqRVxcDqFDh7slNBoPVXWPuxb0kWMmdmc6tznHpcz/qrlq1auzdu9fcrplcu3aNF198kWXLljFo0CBzOzRz5kzOnz/PjBkzzDPIZWdnM3z4cCIiIujVq5fFQNWCBQs4ceIEAQEBjB071rx96tSpLF++nIiICIuZ6CIiIoiOjqZ3794EBwebV/mZP38+s2bNYuHChYwZM6akToeIiIhImZKYmMjGjRvZtm0bJ0+e5NKlSzg6OvLkk08ybNgwGjZsaBH/zDPPcPbs2XzL+uv1nEl8fDwhISHExMSQkZFB/fr18ff354UXXsi3nMKu2igiIiIid6axDEsayygbNK5RNpREParNs6Q2r2xQm1c2qB5FRERERARKKGkHbt7oCZCRkQH8r2Pi9OnTPPLIIxaxCQkJ5ObmWnRe3Br/V2lpaZw/f57HH3+8QPGm7c7OzvfU+SEi8tprr9G9e3c8PT3Jzc3l8OHDfPjhh6xcuRJra2vzqhN3ShS0trbG1taWq1evmrfdLbHQ3t7eon0rSLwprqjtnsFghaNj5SI9tziV9IpdonNcmpVk3RkMhjwJOwCVK1emffv2/PrrryQkJODh4UFqaiobN27E09PTItHGaDQyduxYtm3bRlhYmDlpJzc3l/DwcOzt7QkMDLQof/To0YSHh7Ny5UqLssLCwrCysmLcuHHmhB2AQYMGsXjxYsLDwxk9erTFYyIiIiKSv6VLl7JgwQI8PT3p2LEjVatW5ZdffuG7777j+++/Z8GCBTz11FMWz6lSpQr/+Mc/8pTVsmXLPNvi4uLo168fWVlZ9OjRg+rVqxMZGcmECRP4/fffGTFihEV8YVdtFBEREZE701jG/ad+9vtL57tsKK56VJt3/+kzeH/pfJcNqkcRERERkfKtxJJ2jhw5AkDt2rUBaNWqFfPnzycqKooePXpYxO7cuROwHORv1aoVAFFRUQwZMsQiPioqipycHIv4Zs2aYW1tTXR0dJ59OX78OBcvXszzuiIihTV+/HiLv9u3b4+Xlxfe3t588803vP766zg7Oz+gvSteOTm5pKSk3TXO2tqIvb1tie1HSko62dla+aokGI0GHBwq6RyXQoWpOweHSsU6c1NmZia7d+/GaDRSv359AA4cOEBWVpbFSjomjRs3pkaNGsTExJi3nTx5kgsXLtCxY0dsbS3bDycnJ5o2bUpsbCyZmZlUrFiRjIwMDh8+TL169XBxcbGIt7a2pnXr1qxfv55Tp05Rt27dYjtWERERkbLqscce46uvvsqTcLNhwwbGjBnD9OnT2bBhg8VjDg4OjBw5skDlT5s2jbS0ND7//HPatWsHwKhRo+jfvz/z5s2jR48e1KtXzxxf2FUbRUREROTONJaRl8YyygaNa5QN+dXjvYxlqM3LS21e2aA2r2wo7jZPRERERERKp3tK2vn1119xd3fPMwv7mjVr2Lp1K3Xq1MHLywuANm3a4Orqytq1axk4cCCNGjUCIDk5mUWLFmFvb89zzz1nLqN+/fo0b96c6Ohodu3aZR7gz8jIYN68eRiNRvr06WOOr1KlCt26dWPdunWEhYVZDPCHhIQAWMzWLiJSXKpWrUrXrl1ZsmQJsbGxdO7c2WKmpL/KysoiIyODKlWqmLfdKd60vbDxt8YV1Y0bd+/8K+nOpOzsnALthxSdznHpdT/qLj09nYULF5Kbm8ulS5fYvn07586dY9y4cebkbNNMcreumngrDw8P9u3bR1paGnZ2dgWKP3ToEGfOnKFBgwYkJCSQk5ODu7v7bePh5uqN95K0U6FCwdqzklrGvqTb0/Le+V9S9SYlT3UnIlL8unbtmu/25557jpCQEH777TeSk5NxcnIqdNnx8fHs37+ftm3bmvvzAGxtbRk+fDivv/46q1at4o033gAo9KqNIiIiIlI0GsvQWEZZovNdNpRkParNU5tXluh8lw2qRxERERGR8u2eknZWrFjBt99+S6tWrfjb3/4G3FxhZ//+/djZ2REcHEyFCjdfwtramnfffZehQ4fSv39/evbsSaVKldiwYQNJSUkEBQVRrVo1i/KnT59Ov379CAgIoGfPnjg5OREZGcmpU6cYMWKExYyccHMGlZiYGKZMmcLOnTtxc3MjKiqKo0eP4uPjQ9u2be/lcEVEbsvUfmVkZAD/u4H89OnTPPLIIxaxCQkJ5ObmWtysfmv8X6WlpXH+/Hkef/zxAsWbtjs7Oxd5aXUREZP09HTmzp1r/tva2poJEyYwaNAg87a7DTTdOlBlZ2dnjq9cufId469evVqo8k3xRWEwWOHomP/+3E5pW8a+tO1vSdF5KL0eRN1Nnz6dr7/+GoC9e/fi4OBg8XhSUhKzZ89mx44dpKSk4O7ujp+fH/7+/hgMeQfGU1JSmDNnDps3b+bSpUu4uLjg7e1NQEAAFStWzBOfmZlJaGgoa9euJTExkerVq9OlSxdGjRqVZ19ERIqLaXIeU5+eSWZmJuHh4Zw/f55q1arxxBNP0LBhwzzP37t3L0C+/XBt27bFYDCYY6DwqzaKiIiISNFpLENEyhO1eSIiIiIiIiLysLinpJ0OHTrwxx9/8PPPP7Nz505u3LiBi4sLL730EoMHD84zG3q7du1YsmQJc+fOZd26deTk5NC4cWOmT59Op06d8pTfqFEjvvnmG0JCQtiyZQsZGRnUr1+fDz74AB8fnzzxtWrVIiwsjNmzZ7N9+3YiIyNxc3Nj4sSJ+Pv738uhiojc0ZEjRwDMq060atWK+fPnExUVRY8ePSxid+7cCUDLli3N21q1agVAVFQUQ4YMsYiPiooiJyfHIr5Zs2ZYW1sTHR2dZ1+OHz/OxYsX87yuiEhRODk5ERcXR3Z2NomJiaxfv57Zs2dz8OBBQkJC8r0pvTTKycklJSWtQLH5LWNfHEzllpTi3t/SpqTqTUpeYevOwaFSscwkuXv3bpYtW4adnR1paXnbh6SkJHx9fbl48SJdu3Y1TxoRFBREXFwcQUFBFvGpqam88sornDhxgg4dOuDt7U1sbCzz5s3j4MGDLFy4EKPRaI7Pzs5m2LBhREdH06JFC7p37058fDxLlixhz549LFu27J5n5RQR+asjR45w4sQJHn300TzJgRcvXuTtt9+22Na5c2c++OADi9g7rapoZ2dHzZo1LW5gKuyqjUVVkFUVtbrb/5TWc2AwWBV4BU15OOhzJyJyf2ksQ0TKE7V5IiIiIiIiIvKwuKeknY4dO9KxY8dCPadFixZ88cUXBY5v0KCBxezud+Pi4kJwcHCh9klEpCB+/fVX3N3dzbMOm6xZs4atW7dSp04dvLy8AGjTpg2urq6sXbuWgQMH0qhRIwCSk5NZtGgR9vb2PPfcc+Yy6tevT/PmzYmOjmbXrl20a9cOuDnz07x58zAajfTp08ccX6VKFbp168a6desICwvDz88PuHlzZ0hICIB5m4hIcTAajbi6ujJkyBCMRiPBwcGEh4fj5+dnsZJOfv66Uo7p/2vXrt0xvkqVKhbxdyvfFF9UhV2SvrQtY1/a9rek6DyUXvez7tLS0njnnXd49tlnuXLlSr4rPMycOZPz588zY8YMi2ux4cOHExERQa9evSxWjViwYAEnTpwgICCAsWPHmrdPnTqV5cuXExERYXH9FhERQXR0NL179yY4OBgrKysA5s+fz6xZs1i4cCFjxowpoTMgIuXRtWvXmDhxIlZWVvzrX/+yeKxPnz60bt2a+vXrY2NjQ1xcHB9//DGRkZG88cYbLFiwwBxbkFUSb03aKeyqjUVR2FUVtTJf6WVvb/ugd0GKSJ87EZHio7EMESlP1OaJiIiIiIiISGlwT0k7IiLlyYoVK/j2229p1aoVf/vb34CbMzTt378fOzs7goODqVDhZrNqbW3Nu+++y9ChQ+nfvz89e/akUqVKbNiwgaSkJIKCgsxLsptMnz6dfv36ERAQQM+ePXFyciIyMpJT/5+9u4+qus73/v9ibxFEbhJFWBaK4FHGK8wUbcDRq2YmLRwtFLoyixmbixUYiqhLWVOYnvEsYHUKZDzINdqxNdrktAWPlTeNYh5vIDBRKE3wkKLdCIJrIkAUNvz+8McedxvlRlCB52Mtl/XZr/3d35vFd+H3s9/vz/nziomJka+vr1V+xYoVys/P16pVq3TkyBFLd/dTp04pNDRUwcHBd+W8AOh7Wu4vn3/+ucLDwy1d0W/+8uXNysrK5OHhYfmSZXvyBoNB3t7ekqThw4fLYDDowoULt8y35ACgK/z7v/+7qqurtWrVKi1btszm9ZqaGu3du1c+Pj5WE+1Go1FxcXE6ePCgTCaTpWinublZmZmZcnZ2VnR0tNW2YmNjlZmZqe3bt1tty2Qyyc7OTkuXLrUU7EjSggUL9O677yozM1OxsbFWrwFAZ12/fl2xsbE6e/asFi1aZFV0KEkxMTFW/z9x4kRt2rRJzz33nA4dOqSioiKNGzfubu5yh7R3VUVW5vun7l4FsrvU1NSrocF8r3cDHdCRn7uuWlERAHo75jIA9CXc8wAAAAAAQE9A0Q4AtNPUqVP1/fff66uvvtKRI0fU2NgoLy8v/Z//83/0f//v/7X5sviUKVO0ZcsWrV+/Xh9//LGamprk7++vNWvW6IknnrDZ/pgxY/TBBx8oNTVVBw4cUH19vfz8/JSUlKTQ0FCbvKenp0wmk1JSUnTo0CFlZ2fL29tb8fHxioiI6LbzAAAVFRWSbnw5XZLGjx8ve3t75ebm2mTPnDmjyspKhYSEWMZGjhwpDw8PFRQUqL6+Xo6O/+yGfeXKFZ0+fVoBAQFycHCQJDk6OiogIEBFRUW6dOmSvLy8LPmGhgbl5eXJw8NDPj4+3XG4APqY/Px8/fWvf9XatWs1dOjQVjMnTpxQQ0ODzZfaJcnf319DhgyxWp3n3Llzunz5sqZNm2Z1z5Mkd3d3jR07VkVFRbp27ZocHBxUX1+vL774Qr6+vlb3POnGlwsee+wx7d69W+fPn9fIkSO74KgB9GWNjY2Ki4vT4cOH9fLLL9sU6NxK//799cwzz+irr77SyZMnLUU77Vkl8eYVEju6amNndWS1Nlbm67mampq5dj0UP3cA0HWYywDQl3DPAwAA6FvWrFmjv/71r5KkY8eOydXV1er18vJypaSk6PDhw6qurtbw4cMVHh6uiIgIGQy2DYGqq6uVlpamffv2qaqqSl5eXpo1a5aioqIs31m52bVr15SRkaGPPvpIly5d0uDBg/Xkk09q8eLFNvsCAMDNKNoBgHaaNm2apk2b1qH3TJgwQf/5n//Z7vyoUaO0fv36due9vLyUnJzcoX0CgPYoLS3VsGHDNGCAdXftH374QampqZJuTIZJkouLi2bMmKGPP/5YJpPJslKE2Wy2ZG9ePcLOzk5z585VRkaGNmzYoLi4OMtraWlpamhosMpLUlhYmAoLC/X2228rOTnZsrLE5s2bVVVVpaioKFabAHDHrl69qtdee01BQUEKCwu7Za5lha+WlcN+asSIETp+/Ljq6urk5OTUrnxhYaEuXryoUaNG6cKFC2pqarrlCmIt27lw4cIdFe3069d2p/qWbvZd3dW+u7vk04W/+64dut/dvHaNjY1aunSp9u/fr5deekkrV67s0PsHDRokSaqvr7eM3W5Vxbq6OlVUVOiRRx5pV75l/OZVGwEAAHB7zGUA6Eu45wEAAPQdn332md5//305OTmprq7O5vXy8nKFhYWpsrJS06dPt6x6mJiYqOLiYiUmJlrla2pqNH/+fJWUlGjq1KmaNWuWioqKlJ6erpMnT2rTpk2WZrbSje/AvPLKK8rNzdWECRP01FNPqbS0VFu2bFFeXp7ef//9O25ABgDovSjaAQAAgI3du3fr3Xff1cSJE/Xggw/KyclJ33//vQ4ePKja2lqFhIToqaeesuRXrFih/Px8rVq1SkeOHLE8/Dh16pRCQ0MVHBxstf3IyEgdOHBAGRkZOn36tPz9/VVYWKi8vDwFBQVpzpw5Vvm5c+dq9+7d2rlzpy5evKjAwECVlpYqOztbo0ePVmRk5F05LwB6t7feekuVlZVtTtq3terDzatGODk5WfIDBw68bf7HH3/s0PZb8p1hMNhp0KDW96c1rq4D2g7dR3ra/nYnzkXP1d3Xzmw2a8WKFfrkk0/0/PPP6/XXX+/wNr788ktJ0rBhwyxjkyZNkiTl5OTY/I6Wk5OjpqYmBQYGWsY6umojAAAAAAAAAADoW+rq6vTaa6/p17/+tX744Qfl5+fbZN58801VVFRo7dq1Vs1mFy5cqKysLM2ePVtBQUGW/MaNG1VSUqKoqCirZrNvvPGGtm3bpqysLKuGs1lZWcrNzdUzzzxj1Wz2z3/+s9566y1t2rRJS5Ys6aYzAADo6SjaAQAAgI3HH39c5eXlKigoUEFBga5evSo3NzdNmDBBoaGhmjlzplXe09NTJpNJKSkpOnTokLKzs+Xt7a34+HhFRETYbN/Z2Vlbt261LDOcm5srT09PRUdHKzo62qpbiSQZjUZlZGRYlhnevHmz3N3d9eKLLyo2NpZuJQDu2Oeff66tW7cqPj5e3t7e93p3ul1TU7Oqq207UP2U0WiQq+sAVVdfldnc1GWf37Ld7tLV+9sTdde1Q/fryLVzdR3QqRV5mpqaFB8fr127diksLEyrV6++ZbasrExDhgyxKTzMzc3Vtm3b5OLiYlmBUZL8/Pz06KOPKjc3V0ePHtWUKVMk3ViNJz09XUaj0apAu6OrNgIAAAAAAAAAgL7l3//931VdXa1Vq1Zp2bJlNq/X1NRo79698vHxsZpTMBqNiouL08GDB2UymSxFO83NzcrMzJSzs7Oio6OtthUbG6vMzExt377dalsmk0l2dnZaunSppWBHkhYsWKB3331XmZmZio2NtXoNAIAWFO0AAADARkBAgAICAjr0Hi8vLyUnJ7c77+bmpoSEBCUkJLQr7+joqCVLltCZBECXa2xs1B/+8Ac98sgjrRYa/tTNK+m05qcr5bT8XVtbe9u8i4tLh7bfku+sxsb2F3KYzU0dyt9rPW1/uxPnoufqzmu3fv16ffjhh3J1ddXQoUO1fv16m0xoaKgeeughffrpp1q3bp0mT56sBx98UP3799fZs2d19OhR9evXT3/84x/l5uZm9d41a9Zo3rx5ioqK0syZM+Xu7q7s7GydP39eMTEx8vX1tcp3dNVGAOiIS5cuae/evTp48KDOnTunqqoqDRo0SJMnT9Yrr7yi0aNH27yntLRUqampys/PV319vfz8/BQREaFnn3221c8oLy9XSkqKDh8+rOrqag0fPlzh4eGKiIiQwWBbXFldXW1pYlFVVSUvLy/NmjVLUVFRcnBw6OpTAAAAAAAAAPRY+fn5+utf/6q1a9dq6NChrWZOnDihhoYGq5V0Wvj7+2vIkCFWq/OcO3dOly9f1rRp0+To6GiVd3d319ixY1VUVKRr167JwcFB9fX1+uKLL+Tr6ysvLy+rvL29vR577DHt3r1b58+f18iRI7vgqAEAvQ1FOwAAAACAPq2urk5lZWUqKyvTz372s1YzkyZNkiRlZ2drxIgRkm6sPtGasrIyeXh4yMnJSZLalTcYDJYVfoYPHy6DwaALFy7cMt+SA4DO+O677yTd+NJ4enp6q5nJkyfroYce0oQJE/TEE0/o1KlTOnbsmK5fv67BgwfrN7/5jX7/+9+3et8cM2aMPvjgA6WmpurAgQOWL7wnJSUpNDTUJt/RVRsBoCO2bt2qjRs3ysfHR9OmTZObm5vOnj2rXbt26e9//7s2btyon//855Z8cXGx5s2bp4aGBoWEhGjw4MHKzs7WypUr9c033ygmJsZq++Xl5QoLC1NlZaWmT59uKTxMTExUcXGxEhMTrfI1NTWaP3++SkpKNHXqVM2aNUtFRUVKT0/XyZMntWnTJpvVZwEAAAAAAIC+6OrVq3rttdcUFBSksLCwW+Za5k9b5mV/asSIETp+/Ljq6urk5OTUrnxhYaEuXryoUaNG6cKFC2pqarrl/GzLdi5cuHBHRTv9+tk2APopg6F7V/IxGtveB3ROy7nlHPc8XDt0BYp2AAAAAAB9Wv/+/W/5kPe///u/dfnyZT3zzDOyt7fXwIEDNX78eNnb2ys3N9cmf+bMGVVWViokJMQyNnLkSHl4eKigoED19fVW3ZquXLmi06dPKyAgwNJV3dHRUQEBASoqKtKlS5esujU1NDQoLy9PHh4e8vHx6aIzAKCvSUpKUlJSUruy48aN09tvv93hzxg1alSrK/jcSkdXbQSA9ho3bpzee+89BQYGWo3v2bNHS5Ys0Zo1a7Rnzx7L+OrVq1VXV6d33nlHU6ZMkSQtXrxYL7zwgtLT0xUSEmK1Ytibb76piooKrV27VuHh4ZIks9mshQsXKisrS7Nnz7bq8Llx40aVlJQoKipKcXFxlvE33nhD27ZtU1ZWlmU7AAAAAAAAQF/21ltvqbKyUv/5n/9521xNTY0kydnZudXXW8Zramrk5ORkyQ8cOPC2+R9//LFD22/Jd4bBYKdBg1rfn7vJ1XXAvd6FXo9z3HNx7XAnKNoBAAAAAPRpjo6O+rd/+7dWX3vppZd0+fJlvf7663J1dbWMz5gxQx9//LFMJpPVlzNTU1MlyeqLlnZ2dpo7d64yMjK0YcMGqy9npqWlqaGhweaLmWFhYSosLNTbb7+t5ORk2dnd6Ji0efNmVVVVKSoqyjIGAACAW5s+fXqr408//bRSU1P19ddf68qVK3J3d1dpaakKCgoUHBxsKdiRbvy+uHDhQr366qvasWOHli1bJunGZP3evXvl4+Nj9fuc0WhUXFycDh48KJPJZCnaaW5uVmZmppydnRUdHW21P7GxscrMzNT27dsp2gEAAAAAAECf9/nnn2vr1q2Kj4+Xt7f3vd6dbtfU1Kzq6ro2c/b2Rjk7O7aZ66zq6qsym5u6bft9mdFokKvrAM5xD9SRa+fqOoAVedAqinYAAAAAAOigFStWKD8/X6tWrdKRI0fk7e2tnJwcnTp1SqGhoQoODrbKR0ZG6sCBA8rIyNDp06fl7++vwsJC5eXlKSgoSHPmzLHKz507V7t379bOnTt18eJFBQYGqrS0VNnZ2Ro9erQiIyPv5uECAAD0Sv3795ck9et3Y6rk2LFjkmTzu1zLmMFgsGQk6cSJE2poaLBaSaeFv7+/hgwZovz8fMvYuXPndPnyZU2bNs1q9UVJcnd319ixY1VUVKRr165ZVmEEAAAAAAAA+prGxkb94Q9/0COPPKKIiIg28zevpNOan66U0/J3bW3tbfMuLi4d2n5LvrMaG9su5OjuYgCzuald+4HO4xz3XFw73AmKdgAAAAAA6CBPT0+ZTCalpKTo0KFDys7Olre3t+Lj41t9cOzs7KytW7cqLS1N+/btU25urjw9PRUdHa3o6GgZjUarvNFoVEZGhjIyMvTRRx9p8+bNcnd314svvqjY2NhbLr0OAACA9vnyyy9VUlKihx9+2LKiYllZmSRpxIgRNnknJycNHTrUkmkr3zJ+/Phx1dXVycnJqV35wsJCXbx4UaNGjer0sfXr1/bEvcHQc1dt7OtdCluOv6+fh56IawcAAAAAQPvU1dWprKxMZWVl+tnPftZqZtKkSZKk7Oxsy/O2m5/d3aysrEweHh5ycnKSpHblDQaDZYWf4cOHy2Aw6MKFC7fMt+QAAGgNRTsAAAAAANzCli1bbvmal5eXkpOT270tNzc3JSQkKCEhoV15R0dHLVmyREuWLGn3ZwAAAKBttbW1io+Pl52dnZYvX24Z/2nHzZ9ydna2mshvT74l5+TkZMkPHDjwtvkff/yxI4djxWCw06BBrW+/t3B1HXCvd+G+wHnoubh2AAAAAADcXv/+/RUWFtbqa//93/+ty5cv65lnnpG9vb0GDhyo8ePHy97eXrm5uTb5M2fOqLKyUiEhIZaxkSNHysPDQwUFBaqvr7daFfvKlSs6ffq0AgICLKthOzo6KiAgQEVFRbp06ZK8vLws+YaGBuXl5cnDw0M+Pj5ddAYAAL0NRTsAAAAAAAAAAKBPuH79umJjY3X27FktWrRIQUFB93qXulRTU7Oqq+vazNnbG+Xs7Nhm7n5UXX1VZnPTvd6Ne8ZoNMjVdUCfPw89UUeunavrAFbkAQAAAAD0WY6Ojvq3f/u3Vl976aWXdPnyZb3++uuWFbQlacaMGfr4449lMpkUHh4uSTKbzUpNTZUky5gk2dnZae7cucrIyNCGDRsUFxdneS0tLU0NDQ1WeUkKCwtTYWGh3n77bSUnJ8vO7sZK1ps3b1ZVVZWioqIsYwAA/BRFOwAAAAAAAAAAoNdrbGxUXFycDh8+rJdfflkxMTFWr9+8Mk5rampq5OLi0qH8zbmWv2tra2+bv/kzOqOxse1Cjp5cDGA2N7XrGHs7zkPPxbUDAAAAAKDrrVixQvn5+Vq1apWOHDkib29v5eTk6NSpUwoNDVVwcLBVPjIyUgcOHFBGRoZOnz4tf39/FRYWKi8vT0FBQZozZ45Vfu7cudq9e7d27typixcvKjAwUKWlpcrOztbo0aMVGRl5Nw8XANDDULQDAAAAAAAAAAB6tcbGRi1dulT79+/XSy+9pJUrV9pkRowYIUkqKyuzea2urk4VFRV65JFH2pVvGffw8JCTk1O78waDQd7e3h04MgAAAABAX3Dt2jW99dZb+uKLL3Tx4kX94x//0AMPPCBfX1+9+OKLevLJJ21WeCgvL1dKSooOHz6s6upqDR8+XOHh4YqIiJDBYNvMobq6Wmlpadq3b5+qqqrk5eWlWbNmKSoqSg4ODq3uU0ZGhj766CNdunRJgwcP1pNPPqnFixdbrX4BAHeDp6enTCaTUlJSdOjQIWVnZ8vb21vx8fGKiIiwyTs7O2vr1q2W+15ubq48PT0VHR2t6OhoGY1Gq7zRaFRGRoblvrd582a5u7vrxRdfVGxsrKVhDwAAraFoBwAAAAAAAAAA9Fpms1krVqzQJ598oueff16vv/56q7lJkyZJknJycmw6Y+bk5KipqUmBgYGWsfHjx8ve3l65ubk22zpz5owqKysVEhJiGRs5cqQ8PDxUUFCg+vp6OTo6Wl67cuWKTp8+rYCAgFa/CAUAAAAA6Ntqa2v1t7/9TePGjdMTTzyhQYMG6cqVK/r000+1aNEizZs3T6tXr7bky8vLFRYWpsrKSk2fPt2y4kRiYqKKi4uVmJhotf2amhrNnz9fJSUlmjp1qmbNmqWioiKlp6fr5MmT2rRpk9UX2M1ms1555RXl5uZqwoQJeuqpp1RaWqotW7YoLy9P77//Pl9gB9AttmzZcsvXvLy8lJyc3O5tubm5KSEhQQkJCe3KOzo6asmSJVqyZEm7PwMAAImiHQAAAAAAAAAA0Es1NTUpPj5eu3btUlhYmNUXmH7Kz89Pjz76qHJzc3X06FFNmTJFklRfX6/09HQZjUbNmTPHkndxcdGMGTP08ccfy2QyKTw8XNKNLy6lpqZKkmVMkuzs7DR37lxlZGRow4YNiouLs7yWlpamhoYGqzwAAAAAAC0eeOABHTt2TP3797car62t1XPPPaf3339fCxYssKzy+uabb6qiokJr1661+vfqwoULlZWVpdmzZysoKMiynY0bN6qkpERRUVFW/1594403tG3bNmVlZVn9mzUrK0u5ubl65plnlJycbFnl589//rPeeustbdq0iS+1AwAAAP8/inYAAAAAAAAAAECvtH79en344YdydXXV0KFDtX79eptMaGioHnroIUnSmjVrNG/ePEVFRWnmzJlyd3dXdna2zp8/r5iYGPn6+lq9d8WKFcrPz9eqVat05MgRS+fiU6dOKTQ0VMHBwVb5yMhIHThwQBkZGTp9+rT8/f1VWFiovLw8BQUFWRUFAQAAAADQwmAw2BTsSNLAgQP1i1/8Qv/zP/+jCxcuaMSIEaqpqdHevXvl4+NjVWhjNBoVFxengwcPymQyWYp2mpublZmZKWdnZ0VHR1ttPzY2VpmZmdq+fbvVtkwmk+zs7LR06VJLwY4kLViwQO+++64yMzMVGxtr9RoAAADQV1G0AwAAAAAAAAAAeqXvvvtOklRdXa309PRWM5MnT7YU7YwZM0YffPCBUlNTdeDAAdXX18vPz09JSUkKDQ21ea+np6dMJpNSUlJ06NAhZWdny9vbW/Hx8YqIiLDJOzs7a+vWrUpLS9O+ffuUm5srT09PRUdHKzo6WkajsQuPHgAAAADQ2127dk2fffaZjEaj/Pz8JEknTpxQQ0OD1Uo6Lfz9/TVkyBDl5+dbxs6dO6fLly9r2rRpcnR0tMq7u7tr7NixKioq0rVr1+Tg4KD6+np98cUX8vX1lZeXl1Xe3t5ejz32mHbv3q3z589r5MiR3XDUAAAAQM9C0Q4AAAAAAAAAAOiVkpKSlJSU1KH3jBo1qtUVeW7Fy8tLycnJ7c67ubkpISFBCQkJHdovAAAAAACuXr2qTZs2qbm5WVVVVTp06JC+++47LV26VMOGDZMklZWVSZJGjBjR6jZGjBih48ePq66uTk5OTu3KFxYW6uLFixo1apQuXLigpqYmDR8+/JZ5Sbpw4cIdFe3062doM2MwdP9KPkZj2/uBzmk5t5zjnodrBwBAx1C0AwAAAAAAAAAAAAAAAADAfe7q1atWjSbs7e21cuVKLViwwDJWU1Mj6cZqr61pGa+pqZGTk5MlP3DgwNvmf/zxxw5tvyXfGQaDnQYNan1/7jZX1wH3ehd6Pc5xz8W1AwCgfSjaAQAAAAAAAAAAAAAAAADgPufu7q7i4mKZzWZdunRJu3fvVkpKik6ePKnU1FQZDL1j1YumpmZVV9e1mbO3N8rZ2bFb96W6+qrM5qZu/Yy+ymg0yNV1AOe4B2rvtXN1HcBqPAAAiKIdAAAAAAAAAAAAAAAAAAB6DKPRqAcffFCRkZEyGo1KTk5WZmamwsPDrVbSac1PV8pp+bu2tva2eRcXF6t8W9tvyXdWY2PbRRx3oxjAbG5q176g8zjHPRfXDgCA9qGEFQAAAAAAAAAAAAAAAACAHig4OFiS9Pnnn0uSRowYIUkqKytrNV9WViYPDw85OTm1O28wGOTt7S1JGj58uAwGgy5cuHDLfEsOAAAAAEU7AAAAAAAAAAAAAAAAAAD0SBUVFZJurL4jSePHj5e9vb1yc3NtsmfOnFFlZaUmTZpkGRs5cqQ8PDxUUFCg+vp6q/yVK1d0+vRpBQQEyMHBQZLk6OiogIAAff3117p06ZJVvqGhQXl5efLw8JCPj09XHiYAAADQY1G0AwAAAAAAAAAAAAAAAADAfaq0tFRXr161Gf/hhx+UmpoqSZo6daokycXFRTNmzND58+dlMpksWbPZbMmGh4dbxu3s7DR37lzV1NRow4YNVttPS0tTQ0ODVV6SwsLC1NzcrLffflvNzc2W8c2bN6uqqkpz586VnZ3dHR0zAAAA0Fv0u9c7AAAAAAAAAAAAAAAAAAAAWrd79269++67mjhxoh588EE5OTnp+++/18GDB1VbW6uQkBA99dRTlvyKFSuUn5+vVatW6ciRI/L29lZOTo5OnTql0NBQBQcHW20/MjJSBw4cUEZGhk6fPi1/f38VFhYqLy9PQUFBmjNnjlV+7ty52r17t3bu3KmLFy8qMDBQpaWlys7O1ujRoxUZGXlXzgsAAADQE1C0AwAAAAAAAAAAAAAAAADAferxxx9XeXm5CgoKVFBQoKtXr8rNzU0TJkxQaGioZs6caZX39PSUyWRSSkqKDh06pOzsbHl7eys+Pl4RERE223d2dtbWrVuVlpamffv2KTc3V56enoqOjlZ0dLSMRqNV3mg0KiMjQxkZGfroo4+0efNmubu768UXX1RsbKycnZ279XwAAAAAPQlFOwAAAAAAAAAAAAAAAAAA3KcCAgIUEBDQofd4eXkpOTm53Xk3NzclJCQoISGhXXlHR0ctWbJES5Ys6dB+AQAAAH0NRTsAAABAJxiNhvt6ewAAAAAAAAAAAAAAAAAA4N6iaAcAAADoADs7OzU1NcvVdcC93hUAAAAAAAAAAAAAAAAAAHAfo2gHAAAA6ACDwU4Gg53+/b3j+qb8xy7b7gT/oYoIGdtl2wMAAAAAAAAAAAAAAAAAAPcWRTsAAABAJ3xT/qNKv/2hy7b30FDnLtsWAAAAAAAAAAAAAAAAAAC49yjaAQAAgI1Lly5p7969OnjwoM6dO6eqqioNGjRIkydP1iuvvKLRo0db5X/5y1/q22+/bXVbUVFRiouLsxkvLS1Vamqq8vPzVV9fLz8/P0VEROjZZ59tdTvl5eVKSUnR4cOHVV1dreHDhys8PFwREREyGAx3fMwAAAAAAAAAAAAAAAAAAABdiaIdAAAA2Ni6das2btwoHx8fTZs2TW5ubjp79qx27dqlv//979q4caN+/vOfW73HxcVFv/3tb222FRgYaDNWXFysefPmqaGhQSEhIRo8eLCys7O1cuVKffPNN4qJibHKl5eXKywsTJWVlZo+fbq8vb2Vk5OjxMREFRcXKzExsWtPAAAAAAAAAAAAAAAAAAAAwB2iaAcAAAA2xo0bp/fee8+m4GbPnj1asmSJ1qxZoz179li95urqqkWLFrVr+6tXr1ZdXZ3eeecdTZkyRZK0ePFivfDCC0pPT1dISIh8fX0t+TfffFMVFRVau3atwsPDJUlms1kLFy5UVlaWZs+eraCgoDs5ZAAAAAAAAAAAAAAAAAAAgC5luNc7AAAAgPvP9OnTW10h5+mnn5aPj4++/vprXblypVPbLi0tVUFBgYKCgiwFO5Lk6OiohQsXymw2a8eOHZbxmpoa7d27Vz4+PpaCHUkyGo2Ki4uTJJlMpk7tCwAAAAAAAAAAAAAAAAAAQHfp8pV21qxZo7/+9a+SpGPHjsnV1dXq9fLycqWkpOjw4cOqrq7W8OHDFR4eroiICBkMtjVE1dXVSktL0759+1RVVSUvLy/NmjVLUVFRcnBwsMlfu3ZNGRkZ+uijj3Tp0iUNHjxYTz75pBYvXmyzLwAAAOi4/v37S5L69bP+VfLatWvKzMxURUWFHnjgAU2cOFGjR4+2ef+xY8ckScHBwTavBQcHy2AwWDKSdOLECTU0NLS6ko6/v7+GDBmi/Pz8OzomAAAAAAAAAAAAAAAAAACArtalRTufffaZ3n//fTk5Oamurs7m9fLycoWFhamyslLTp0+Xt7e3cnJylJiYqOLiYiUmJlrla2pqNH/+fJWUlGjq1KmaNWuWioqKlJ6erpMnT2rTpk0yGo2WvNls1iuvvKLc3FxNmDBBTz31lEpLS7Vlyxbl5eXp/fffl7Ozc1ceMgAAQJ/y5ZdfqqSkRA8//LBNQXRlZaX+8Ic/WI396le/UlJSklW2rKxMkjRixAib7Ts5OWno0KGWTFv5lvHjx4+rrq5OTk5OnTswSf36tW8RSoPBrtOfcS8ZjX17kc2W4+/r56En4toBAAAAAHBnaLoIAAAAAAAAAPdOlxXt1NXV6bXXXtOvf/1r/fDDD612O3/zzTdVUVGhtWvXKjw8XNKNQpuFCxcqKytLs2fPtuqgvnHjRpWUlCgqKkpxcXGW8TfeeEPbtm1TVlaWZTuSlJWVpdzcXD3zzDNKTk6Wnd2NL1T++c9/1ltvvaVNmzZpyZIlXXXIAMBEF4A+pba2VvHx8bKzs9Py5cutXpszZ44ee+wx+fn5qX///iouLta6deuUnZ2tZcuWaePGjZZsTU2NJN2ymNrZ2dmqaKc9+ZZcZ4t2DAY7DRo0sFPv7SlcXQfc6124L3Aeei6uHQAAAAAAHUfTRQB9DfO3AAAAAADgftNlRTv//u//rurqaq1atUrLli2zeb2mpkZ79+6Vj4+PVaGN0WhUXFycDh48KJPJZCnaaW5uVmZmppydnRUdHW21rdjYWGVmZmr79u1W2zKZTLKzs9PSpUstBTuStGDBAr377rvKzMxUbGys1WsA0FlMdAHoS65fv67Y2FidPXtWixYtsiq0lqSYmBir/584caI2bdqk5557TocOHVJRUZHGjRt3N3e5Q5qamlVdbXsvb429vVHOzo7dvEddr7r6qszmpnu9G/eM0WiQq+uAPn8eeqKOXjtX1wGsygMAAAAAgGi6CKDvYf4WAAAAAADcj7qkaCc/P19//etftXbtWg0dOrTVzIkTJ9TQ0GDzBU9J8vf315AhQ6weFJ87d06XL1/WtGnT5Oho/aVId3d3jR07VkVFRbp27ZocHBxUX1+vL774Qr6+vvLy8rLK29vb67HHHtPu3bt1/vx5jRw5sguOGkBfxkQXgL6ksbFRcXFxOnz4sF5++WWbAp1b6d+/v5555hl99dVXOnnypKVo5+aVcVpTU1MjFxcXy/+3J39zrrMaG9tXyNFTiwHM5qZ2H2Nvxnnoubh2AAAAAAB0DE0XAfQlzN8CAAAAAID71R1/4/Dq1at67bXXFBQUpLCwsFvmysrKJEkjRoxo9fURI0bo8uXLlm4n7ck3NTXp4sWLkqQLFy6oqalJw4cPv2W+JXcn+vUztPmn5YucRmPb2d785258obWrzzHXruf+6ci16wo3T3S1pq2JLunGRFWLtia67O3ttX37dqvx2010DR48WJmZmWpubr7jYwXQtzU2Nmrp0qXav3+/XnrpJa1cubJD7x80aJAkqb6+3jLW8ntZy+97N6urq1NFRYXV74C3y7eMe3h4yMnJqUP7BgAAAAAAAPRWLU0XV65c2eVNFydMmNBm00VJ7Wq6WFFRofPnz9/h0QIA87cAAAAAAOD+dccr7bz11luqrKzUf/7nf94211YH9Js7qDs5OVnyAwcOvG3+xx9/7ND2W/KdYTDYadCg1venNa6uAzr9WWif7jrHXLue625cO1YXA9BXmM1mrVixQp988omef/55vf766x3expdffilJGjZsmGVs0qRJkqScnBxFRkZa5XNyctTU1KTAwEDL2Pjx42Vvb6/c3Fyb7Z85c0aVlZUKCQnp8L4BAAD0VZcuXdLevXt18OBBnTt3TlVVVRo0aJAmT56sV155RaNHj7Z5T2lpqVJTU5Wfn6/6+nr5+fkpIiJCzz77bKufUV5erpSUFB0+fFjV1dUaPny4wsPDFRERIYPBtqFGdXW10tLStG/fPlVVVcnLy0uzZs1SVFSUHBwcuvoUAAAA9Gpd2XTx+PHjqqurk5OTU7vyhYWFunjxokaNGtWhpot3MpfRnoZtBkP3ruTTU1fn7mlubuKHnqs7riPztwAAAAAA4H52R0U7n3/+ubZu3ar4+Hh5e3t31T7dt5qamlVdXddmzmg0yNV1gKqrr8psbroLe3Z/ajkP3amrzzHXrufqyLVzdR3Q6YfATHTZYqKr52Jyq+e6G9euqalJ8fHx2rVrl8LCwrR69epbZsvKyjRkyBCbYuvc3Fxt27ZNLi4umjp1qmXcz89Pjz76qHJzc3X06FFNmTJF0o3Om+np6TIajZozZ44l7+LiohkzZujjjz+WyWSydMAzm81KTU2VJKuueAAAALi9rVu3auPGjfLx8dG0adPk5uams2fPateuXfr73/+ujRs36uc//7klX1xcrHnz5qmhoUEhISEaPHiwsrOztXLlSn3zzTeKiYmx2n55ebnCwsJUWVmp6dOny9vbWzk5OUpMTFRxcbESExOt8jU1NZo/f75KSko0depUzZo1S0VFRUpPT9fJkye1adMmGY3Gu3JuAAAAegOaLt59NAS8uzjfvUNXXUfmb20xf9s7MJfbO3AdAQAAAEh3ULTT2NioP/zhD3rkkUcUERHRZv7mh7qt+elD25a/a2trb5t3cXHp0PZb8p3V2Nj+Qg6zualDeXRcd51jrl3P1d3Xjomuu4+Jl+7HOe65uvParV+/Xh9++KFcXV01dOhQrV+/3iYTGhqqhx56SJ9++qnWrVunyZMn68EHH1T//v119uxZHT16VP369dMf//hHubm5Wb13zZo1mjdvnqKiojRz5ky5u7srOztb58+fV0xMjHx9fa3yK1asUH5+vlatWqUjR45Yvvh56tQphYaGKjg4uNvOBQAAQG8zbtw4vffee1arG0rSnj17tGTJEq1Zs0Z79uyxjK9evVp1dXV65513LAXXixcv1gsvvKD09HSFhIRY/f725ptvqqKiQmvXrrUquF64cKGysrI0e/Zsq87GGzduVElJiaKiohQXF2cZf+ONN7Rt2zZlZWVRpA0AANBONF1snb29Uc7Ojm3mOouGgHcHDRh7h9au4500XWT+9u5jbvHu4nz3DlxHAAAAoG/rdNFOXV2dysrKVFZWpp/97GetZiZNmiRJys7OtnQNaelG8lNlZWXy8PCQk5OTJLUrbzAYLA+bhw8fLoPBoAsXLtwy35IDgM5goqt1THT1XExu9Vx3Y3Wx7777TpJUXV2t9PT0VjOTJ0/WQw89pAkTJuiJJ57QqVOndOzYMV2/fl2DBw/Wb37zG/3+979v9XfFMWPG6IMPPlBqaqoOHDig+vp6+fn5KSkpSaGhoTZ5T09PmUwmpaSk6NChQ8rOzpa3t7fi4+PbVUAOAACAf5o+fXqr408//bRSU1P19ddf68qVK3J3d1dpaakKCgoUHBxsKdiRJEdHRy1cuFCvvvqqduzYoWXLlkm68SWlvXv3ysfHx6rQxmg0Ki4uTgcPHpTJZLIU7TQ3NyszM1POzs6Kjo622p/Y2FhlZmZq+/btFO0AAAC0A00Xb627u9vTEPDu4nz3Dl1xHZm/bR3zt70Dc7m9Q1cXKgIAAADomTpdtNO/f/9bLi383//937p8+bKeeeYZ2dvba+DAgRo/frzs7e2Vm5trkz9z5owqKysVEhJiGRs5cqQ8PDxUUFCg+vp6OTr+84HClStXdPr0aQUEBMjBwUHSjS8KBAQEqKioSJcuXZKXl5cl39DQoLy8PHl4eMjHx6ezhwygD2Oi69aY6Or5OMc9V3deu6SkJCUlJbUrO27cOL399tsd/oxRo0a1uoLPrXh5eSk5ObnDnwMAAID269+/vySpX78bjw2PHTsmSa2ubBgcHCyDwWDJSNKJEyfU0NBgtZJOC39/fw0ZMkT5+fmWsXPnzuny5cuaNm2a1fM/SXJ3d9fYsWNVVFSka9euWZ4DAgAAoHU0XQTQlzB/e2vM3/YunO/egesIAAAA9G2dLtpxdHTUv/3bv7X62ksvvaTLly/r9ddfl6urq2V8xowZ+vjjj2UymSzdMc1ms1JTUyXJqmOmnZ2d5s6dq4yMDG3YsEFxcXGW19LS0tTQ0GDTYTMsLEyFhYV6++23lZycLDs7O0nS5s2bVVVVpaioKMsYAHQEE10AAAAAgN7uyy+/VElJiR5++GHLM72Wf1+2/Lv1Zk5OTho6dKjVv2Vvl28ZP378uOrq6uTk5NSufGFhoS5evKhRo0Z1+tj69Wv7C0stX2qi02nPPQcGg127rjXuH/zcAUDXoukigL6E+VsAAAAAANBTdLpopzNWrFih/Px8rVq1SkeOHJG3t7dycnJ06tQphYaG2nTsjIyM1IEDB5SRkaHTp0/L399fhYWFysvLU1BQkObMmWOVnzt3rnbv3q2dO3fq4sWLCgwMVGlpqbKzszV69GhFRkbezcMF0Isw0QUAAAAA6M1qa2sVHx8vOzs7LV++3DL+007DP+Xs7Gz1Bab25FtyTk5OlvzAgQNvm//xxx87cjhWDAY7DRrU+vZb4+o6oNOfhXvL2dmx7RDuS/zcAUDXoOkigL6E+VsAAAAAANBT3NWiHU9PT5lMJqWkpOjQoUPKzs6Wt7e34uPjW12u2NnZWVu3blVaWpr27dun3NxceXp6Kjo6WtHR0TIajVZ5o9GojIwMZWRk6KOPPtLmzZvl7u6uF198UbGxsbf8sgAAtIWJLgAAAABAb3X9+nXFxsbq7NmzWrRokYKCgu71LnWppqZmVVfXtZkzGg1ydR2g6uqrMpub7sKe3b9azkVPU1NTr4YG873eDXRAR37uXF0HsCIPAHQDmi4C6KmYvwUAAAAAAD1FtxTtbNmy5ZaveXl5KTk5ud3bcnNzU0JCghISEtqVd3R01JIlS7RkyZJ2fwYAdAcmugAAAAAA97vGxkbFxcXp8OHDevnllxUTE2P1+s0r47SmpqZGLi4uHcrfnGv5u7a29rb5mz+jMxob21+EYzY3dSiP+0dTUzPXrofi5w4A7h2aLgLoS5i/BQAAAAAA98JdXWkHAPoSJroAAAAAAPezxsZGLV26VPv379dLL72klStX2mRGjBghSSorK7N5ra6uThUVFXrkkUfalW8Z9/DwkJOTU7vzBoNB3t7eHTgyAAAA/BRNFwGA+VsAAAAAAHBvULQDAHeIiS4AAAAAQE9jNpu1YsUKffLJJ3r++ef1+uuvt5qbNGmSJCknJ8emI3BOTo6ampoUGBhoGRs/frzs7e2Vm5trs60zZ86osrJSISEhlrGRI0fKw8NDBQUFqq+vl6Ojo+W1K1eu6PTp0woICJCDg8MdHS8AAAAAoO9g/hYAAAAAANxPDPd6BwAAAAAAAADcPU1NTYqPj9euXbsUFham1atX3zLr5+enRx99VLm5uTp69KhlvL6+Xunp6TIajZozZ45l3MXFRTNmzND58+dlMpks42azWampqZKk8PBwy7idnZ3mzp2rmpoabdiwweqz09LS1NDQYJUHAAAAAAAAAAAAAKAnYaUdAAAAAAAAoA9Zv369PvzwQ7m6umro0KFav369TSY0NFQPPfSQJGnNmjWaN2+eoqKiNHPmTLm7uys7O1vnz59XTEyMfH19rd67YsUK5efna9WqVTpy5Ii8vb2Vk5OjU6dOKTQ0VMHBwVb5yMhIHThwQBkZGTp9+rT8/f1VWFiovLw8BQUFWRUFAQAAAAAAAAAAAADQk1C0AwAAAAAAAPQh3333nSSpurpa6enprWYmT55sKdoZM2aMPvjgA6WmpurAgQOqr6+Xn5+fkpKSFBoaavNeT09PmUwmpaSk6NChQ8rOzpa3t7fi4+MVERFhk3d2dtbWrVuVlpamffv2KTc3V56enoqOjlZ0dLSMRmMXHj0AAAAAAAAAAAAAAHcPRTsAAAAAAABAH5KUlKSkpKQOvWfUqFGtrshzK15eXkpOTm533s3NTQkJCUpISOjQfgEAAAAAAAAAAAAAcD+jaAcAAAAA0Kddu3ZNb731lr744gtdvHhR//jHP/TAAw/I19dXL774op588knZ2dlZvae8vFwpKSk6fPiwqqurNXz4cIWHhysiIkIGg8HmM6qrqy0rSFRVVcnLy0uzZs1SVFSUHBwcWt2njIwMffTRR7p06ZIGDx6sJ598UosXL5arq2u3nQsAAAAAAAAAAAAAAAAAXcf2m0QAAAAAAPQhtbW1+tvf/qZ+/frpiSee0Msvv6zHH39cpaWlWrRokdasWWOVLy8vV1hYmHbu3KnAwED99re/lYODgxITE/Xaa6/ZbL+mpkbz58/Xli1b9C//8i/63e9+p2HDhik9PV1RUVEym81WebPZrFdeeUXp6eny8PDQ7373O40dO1ZbtmzR/PnzVVNT063nAwAAAAAAAAAAAAAAAEDXYKUdAAAAAECf9sADD+jYsWPq37+/1Xhtba2ee+45vf/++1qwYIFGjBghSXrzzTdVUVGhtWvXKjw8XNKNQpuFCxcqKytLs2fPVlBQkGU7GzduVElJiaKiohQXF2cZf+ONN7Rt2zZlZWVZtiNJWVlZys3N1TPPPKPk5GTLKj9//vOf9dZbb2nTpk1asmRJd50OAAAAAAAAAAAAAAAAAF2ElXYAAAAAAH2awWCwKdiRpIEDB+oXv/iFJOnChQuSbqyas3fvXvn4+FgV2hiNRktBjslksow3NzcrMzNTzs7Oio6Ottp+bGys7O3ttX37dqtxk8kkOzs7LV261FKwI0kLFizQ4MGDlZmZqebm5js8agAAAAAAAAAAAAAAAADdjZV2AAAAAABoxbVr1/TZZ5/JaDTKz89PknTixAk1NDRYraTTwt/fX0OGDFF+fr5l7Ny5c7p8+bKmTZsmR0dHq7y7u7vGjh2roqIiXbt2TQ4ODqqvr9cXX3whX19feXl5WeXt7e312GOPaffu3Tp//rxGjhzZDUcNAAAAAAAAAAAAAPfOtWvX9NZbb+mLL77QxYsX9Y9//EMPPPCAfH199eKLL+rJJ5+0an4oSeXl5UpJSdHhw4dVXV2t4cOHKzw8XBERETIYbNc3qK6uVlpamvbt26eqqip5eXlp1qxZioqKkoODQ6v7lJGRoY8++kiXLl3S4MGD9eSTT2rx4sVydXXttnMBAOgdKNoBAAAAAEDS1atXtWnTJjU3N6uqqkqHDh3Sd999p6VLl2rYsGGSpLKyMknSiBEjWt3GiBEjdPz4cdXV1cnJyald+cLCQl28eFGjRo3ShQsX1NTUpOHDh98yL91Y+edOi3b69Wt78V2j0WD1d1fp6u3d7e33BN117dD9uHYAAAAAAAAAAKAvq62t1d/+9jeNGzdOTzzxhAYNGqQrV67o008/1aJFizRv3jytXr3aki8vL1dYWJgqKys1ffp0eXt7KycnR4mJiSouLlZiYqLV9mtqajR//nyVlJRo6tSpmjVrloqKipSenq6TJ09q06ZNMhqNlrzZbNYrr7yi3NxcTZgwQU899ZRKS0u1ZcsW5eXl6f3335ezs/PdOj0AgB6Ioh0AAAAAAHSjaGf9+vWW/7e3t9fKlSu1YMECy1hNTY0k3fKha8t4TU2NnJycLPmBAwfeNv/jjz92aPst+c4yGOw0aFDr+9QaV9cBd/R5d1tP29/uxLnoubh2ANB1du7cqc8//1ynTp1SSUmJGhoa9B//8R/69a9/bZP95S9/qW+//bbV7URFRSkuLs5mvLS0VKmpqcrPz1d9fb38/PwUERGhZ599ttXtdLTrJwAAAAAAANCXPPDAAzp27Jj69+9vNV5bW6vnnntO77//vhYsWGBpePjmm2+qoqJCa9euVXh4uKQbhTYLFy5UVlaWZs+eraCgIMt2Nm7cqJKSEpvnfW+88Ya2bdumrKwsy3YkKSsrS7m5uXrmmWeUnJxsWeXnz3/+s9566y1t2rRJS5Ys6a7TAQDoBSjaAQAAAABAkru7u4qLi2U2m3Xp0iXt3r1bKSkpOnnypFJTU3vVFyibmppVXV3XZs5oNMjVdYCqq6/KbG7qss9v2W536er97Ym669qh+3Xk2rm6DmBFHgBoh3Xr1unbb7+Vu7u7hgwZou+///62eRcXF/32t7+1GQ8MDLQZKy4u1rx589TQ0KCQkBANHjxY2dnZWrlypb755hvFxMRY5Tva9RMAAAAAAADoawwGg03BjnSjUeIvfvEL/c///I8uXLigESNGqKamRnv37pWPj49VoY3RaFRcXJwOHjwok8lkKdppbm5WZmamnJ2dFR0dbbX92NhYZWZmavv27VbbMplMsrOz09KlSy0FO5K0YMECvfvuu8rMzFRsbKzVawAA3IyiHQAAAAAAbmI0GvXggw8qMjJSRqNRycnJyszMVHh4uNVKOq356Uo5LX/X1tbeNu/i4mKVb2v7Lfk70djY/kIOs7mpQ/l7raftb3fiXPRcXDsA6Dpr166Vj4+Phg0bpj/96U9Wqyu2xtXVVYsWLWrXtlevXq26ujq98847mjJliiRp8eLFeuGFF5Senq6QkBD5+vpa8h3t+gkAAAAAAADghmvXrumzzz6T0WiUn5+fJOnEiRNqaGho9Zmav7+/hgwZovz8fMvYuXPndPnyZU2bNk2Ojo5WeXd3d40dO1ZFRUW6du2aHBwcVF9fry+++EK+vr7y8vKyytvb2+uxxx7T7t27df78eY0cObIbjhoA0BtQtAMAAAAAwC0EBwdLkj7//HOFh4dbllgvKytrNV9WViYPDw85OTlJUrvyBoNB3t7ekqThw4fLYDDowoULt8y35AAAANA+Lb/TdbXS0lIVFBQoODjYUrAjSY6Ojlq4cKFeffVV7dixQ8uWLZOkDnf9BAAAAAAAAPqyq1evatOmTWpublZVVZUOHTqk7777TkuXLtWwYcMk/XP+tGVe9qdGjBih48ePq66uTk5OTu3KFxYW6uLFixo1apQuXLigpqamW87PtmznwoULd1y006+foc2MwdC9q/kYjW3vAzqn5dxyjnserh26AkU7AAAAAADcQkVFhaQbX6SUpPHjx8ve3l65ubk22TNnzqiyslIhISGWsZEjR8rDw0MFBQWqr6+36tZ05coVnT59WgEBAXJwcJB04wueAQEBKioq0qVLl6y6NTU0NCgvL08eHh7y8fHpjsMFAACAbnTszMzMVEVFhR544AFNnDhRo0ePtskdO3ZMUutFQcHBwTIYDJaM1PGunwAAAAAAAEBfdvXqVatVs+3t7bVy5UotWLDAMlZTUyNJcnZ2bnUbLeM1NTVycnKy5AcOHHjb/I8//tih7bfkO8tgsNOgQa3v093k6jrgXu9Cr8c57rm4drgTFO0AAAAAAPq00tJSDRs2TAMGWD9g+eGHH5SamipJmjp1qiTJxcVFM2bM0McffyyTyWTpkG42my3Zm7um29nZae7cucrIyNCGDRsUFxdneS0tLU0NDQ1WeUkKCwtTYWGh3n77bSUnJ8vO7ka3pM2bN6uqqkpRUVGWMQAAAHS9yspK/eEPf7Aa+9WvfqWkpCS5urpaxm7XldPJyUlDhw61WnGxo10/O+t+6MjZnfp6N0O6OvZcXDsAAAAAADrG3d1dxcXFMpvNunTpknbv3q2UlBSdPHlSqampMhh6z7+xm5qaVV1d12bO3t4oZ2fHNnOdVV19VWZzU7dtvy8zGg1ydR3AOe6BOnLtXF0H8PwPraJoBwAAAADQp+3evVvvvvuuJk6cqAcffFBOTk76/vvvdfDgQdXW1iokJERPPfWUJb9ixQrl5+dr1apVOnLkiLy9vZWTk6NTp04pNDTUptN6ZGSkDhw4oIyMDJ0+fVr+/v4qLCxUXl6egoKCNGfOHKv83LlztXv3bu3cuVMXL15UYGCgSktLlZ2drdGjRysyMvKunBcAAIC+aM6cOXrsscfk5+en/v37q7i4WOvWrVN2draWLVumjRs3WrLt6bJ5c9FOR7t+dsb90pGzO9HN8AbOQ8/FtQMAAAAAoGOMRqMefPBBRUZGymg0Kjk5WZmZmQoPD7d6ptaanz6Ta/m7trb2tnkXFxerfFvbb8nficbGtgs5ursYwGxuatd+oPM4xz0X1w53gqIdAAAAAECf9vjjj6u8vFwFBQUqKCjQ1atX5ebmpgkTJig0NFQzZ860ynt6espkMiklJUWHDh1Sdna2vL29FR8fr4iICJvtOzs7a+vWrUpLS9O+ffuUm5srT09PRUdHKzo6Wkaj0SpvNBqVkZGhjIwMffTRR9q8ebPc3d314osvKjY29pZf8gQAAMCdi4mJsfr/iRMnatOmTXruued06NAhFRUVady4cfdo79p2v3Tk7E59vRMlHTl7LjpyAgAAAABw51oaKH7++ecKDw+3rGp9c/Ocm5WVlcnDw8PSJKc9eYPBIG9vb0nS8OHDZTAYdOHChVvmW3IAANwKRTsAAAAAgD4tICBAAQEBHXqPl5eXkpOT2513c3NTQkKCEhIS2pV3dHTUkiVLtGTJkg7tFwAAALpe//799cwzz+irr77SyZMnLUU77emyeXOHzY52/eys+6EjZ3eim+ENnIeei2sHAAAAAEDnVVRUSJKlMeL48eNlb2+v3Nxcm+yZM2dUWVmpkJAQy9jIkSPl4eGhgoIC1dfXy9Hxn41trly5otOnTysgIEAODg6SbszbBgQEqKioSJcuXZKXl5cl39DQoLy8PHl4eMjHx6c7DhcA0Ev03FkZAAAAAAAAAACAu2DQoEGSpPr6esvY7bpy1tXVqaKiwpJpK98yfnPXTwAAAAAAAKAvKi0t1dWrV23Gf/jhB6WmpkqSpk6dKklycXHRjBkzdP78eZlMJkvWbDZbsuHh4ZZxOzs7zZ07VzU1NdqwYYPV9tPS0tTQ0GCVl6SwsDA1Nzfr7bffVnNzs2V88+bNqqqq0ty5c2VnZ3dHxwwA6N1YaQcAAAAAAAAAAOA2vvzyS0nSsGHDLGOTJk2SJOXk5CgyMtIqn5OTo6amJgUGBlrGOtr1EwAAAAAAAOiLdu/erXfffVcTJ07Ugw8+KCcnJ33//fc6ePCgamtrFRISoqeeesqSX7FihfLz87Vq1SodOXJE3t7eysnJ0alTpxQaGqrg4GCr7UdGRurAgQPKyMjQ6dOn5e/vr8LCQuXl5SkoKEhz5syxys+dO1e7d+/Wzp07dfHiRQUGBqq0tFTZ2dkaPXq0zbNBAAB+iqIdAAAA2Lh06ZL27t2rgwcP6ty5c6qqqtKgQYM0efJkvfLKKxo9erTNe0pLS5Wamqr8/HzV19fLz89PERERevbZZ1v9jPLycqWkpOjw4cOqrq7W8OHDFR4eroiICBkMtgtCVldXKy0tTfv27VNVVZW8vLw0a9YsRUVFWZYlBgAAAACgs8rKyjRkyBANHDjQajw3N1fbtm2Ti4uLpYOnJPn5+enRRx9Vbm6ujh49qilTpki6sRpPenq6jEaj1QR/S9fPjz/+WCaTydKx81ZdPwEAAAAAAIC+6PHHH1d5ebkKCgpUUFCgq1evys3NTRMmTFBoaKhmzpxplff09JTJZFJKSooOHTqk7OxseXt7Kz4+XhERETbbd3Z21tatWy3fQcnNzZWnp6eio6MVHR0to9FolTcajcrIyFBGRoY++ugjbd68We7u7nrxxRcVGxsrZ2fnbj0fAICej6IdAAAA2Ni6das2btwoHx8fTZs2TW5ubjp79qx27dqlv//979q4caN+/vOfW/LFxcWaN2+eGhoaFBISosGDBys7O1srV67UN998o5iYGKvtl5eXKywsTJWVlZo+fbqly0liYqKKi4uVmJhola+pqdH8+fNVUlKiqVOnatasWSoqKlJ6erpOnjypTZs22Tw0AQAAAABAkkwmk44fPy5J+uqrryRJf/nLX7R//35JUlhYmAIDA/Xpp59q3bp1mjx5sh588EH1799fZ8+e1dGjR9WvXz/98Y9/lJubm9W216xZo3nz5ikqKkozZ86Uu7u7srOzdf78ecXExMjX19cq39GunwAAAAAAAEBfExAQoICAgA69x8vLS8nJye3Ou7m5KSEhQQkJCe3KOzo6asmSJVqyZEmH9gsAAImiHQAAALRi3Lhxeu+99xQYGGg1vmfPHi1ZskRr1qzRnj17LOOrV69WXV2d3nnnHUtn4cWLF+uFF15Qenq6QkJCrL6o9Oabb6qiokJr16616iy8cOFCZWVlafbs2QoKCrLkN27cqJKSEkVFRSkuLs4y/sYbb2jbtm3KysqiGzEAAAAAoFXHjx/Xjh07rMby8vIs/z158mQFBgZqwoQJeuKJJ3Tq1CkdO3ZM169f1+DBg/Wb3/xGv//97/Wzn/3MZttjxozRBx98oNTUVB04cMCy8mxSUpJCQ0Nt8h3t+gkAAAAAAAAAAICejaIdAAAA2Jg+fXqr408//bRSU1P19ddf68qVK3J3d1dpaakKCgoUHBxsKdiRbnQZWbhwoV599VXt2LFDy5Ytk3Rj1Zy9e/fKx8fHqtDGaDQqLi5OBw8elMlkshTtNDc3KzMzU87OzoqOjrban9jYWGVmZmr79u0U7QAAAAAAWpWUlKSkpKQ2c+PGjdPbb7/d4e2PGjVK69evb3e+o10/AQAAAAAAAAAA0HMZ7vUOAAAAoGfp37+/JKlfvxv138eOHZMkBQcH22SDg4NlMBgsGUk6ceKEGhoarFbSaeHv768hQ4YoPz/fMnbu3DldvnxZEyZMkKOjo1Xe3d1dY8eOVVFRka5du3bnBwcAAAAAAAAAAAAAAAAAANBFWGkHAAAA7fbll1+qpKREDz/8sFxdXSVJZWVlkqQRI0bY5J2cnDR06FBLpq18y/jx48dVV1cnJyenduULCwt18eJFjRo1qtPH1q9f++rZDQa7Tn/GvWQ09u16/Zbj7+vnoSfi2gEAAAAAAAAAAAAAAADoqSjaAQAAQLvU1tYqPj5ednZ2Wr58uWW8pqZGkuTs7Nzq+5ydna2KdtqTb8k5OTlZ8gMHDrxt/scff+zI4VgxGOw0aFDr2+8tXF0H3OtduC9wHnourh0AAAAAAAAAAAAAAACAnoaiHQAAALTp+vXrio2N1dmzZ7Vo0SIFBQXd613qUk1NzaqurmtX1t7eKGdnx27eo65XXX1VZnPTvd6Ne8ZoNMjVdUCfPw89UUevnavrAFblAQAAAAAAAAAAAAAAAHBfoGgHAAAAt9XY2Ki4uDgdPnxYL7/8smJiYqxev3llnNbU1NTIxcWlQ/mbcy1/19bW3jZ/82d0RmNj+wo5emoxgNnc1O5j7M04Dz0X1w4AAAAAAAAAAAAAAABAT9Mzv3EIAACAu6KxsVFLly7V/v379dJLL2nlypU2mREjRkiSysrKbF6rq6tTRUWFJdNWvmXcw8NDTk5O7c4bDAZ5e3t34MgAAAAAAAAAAAAAAAAAAAC6F0U7AAAAaJXZbNaKFSv0ySef6Pnnn9frr7/eam7SpEmSpJycHJvXcnJy1NTUpMDAQMvY+PHjZW9vr9zcXJv8mTNnVFlZadmmJI0cOVIeHh4qKChQfX29Vf7KlSs6ffq0AgIC5ODg0KnjBAAAAAAAAAAAAAAAAAAA6A4U7QAAAMBGU1OT4uPjtWvXLoWFhWn16tW3zPr5+enRRx9Vbm6ujh49ahmvr69Xenq6jEaj5syZYxl3cXHRjBkzdP78eZlMJsu42WxWamqqJCk8PNwybmdnp7lz56qmpkYbNmyw+uy0tDQ1NDRY5QEAAAAAAAAAAAAAAAAAAO4H/e71DgAAAOD+s379en344YdydXXV0KFDtX79eptMaGioHnroIUnSmjVrNG/ePEVFRWnmzJlyd3dXdna2zp8/r5iYGPn6+lq9d8WKFcrPz9eqVat05MgReXt7KycnR6dOnVJoaKiCg4Ot8pGRkTpw4IAyMjJ0+vRp+fv7q7CwUHl5eQoKCrIqCgIAAAAAAAAAAAAAAAAAALgfdLpo59q1a3rrrbf0xRdf6OLFi/rHP/6hBx54QL6+vnrxxRf15JNPys7Ozuo95eXlSklJ0eHDh1VdXa3hw4crPDxcERERMhhsF/2prq5WWlqa9u3bp6qqKnl5eWnWrFmKioqSg4NDq/uUkZGhjz76SJcuXdLgwYP15JNPavHixXJ1de3soQIAAPQ53333naQbv4+lp6e3mpk8ebKlaGfMmDH64IMPlJqaqgMHDqi+vl5+fn5KSkpSaGiozXs9PT1lMpmUkpKiQ4cOKTs7W97e3oqPj1dERIRN3tnZWVu3brX8bpibmytPT09FR0crOjpaRqOxC48eAAAAAAAAAAAAAAAAAADgznW6aKe2tlZ/+9vfNG7cOD3xxBMaNGiQrly5ok8//VSLFi3SvHnztHr1aku+vLxcYWFhqqys1PTp0y3d1BMTE1VcXKzExESr7dfU1Gj+/PkqKSnR1KlTNWvWLBUVFSk9PV0nT57Upk2brL6caTab9corryg3N1cTJkzQU089pdLSUm3ZskV5eXl6//335ezs3NnDBQAA6FOSkpKUlJTUofeMGjWq1RV5bsXLy0vJycntzru5uSkhIUEJCQkd2i8AAAAAAACgL6DpIgAAAAAAAADcfzpdtPPAAw/o2LFj6t+/v9V4bW2tnnvuOb3//vtasGCBRowYIUl68803VVFRobVr1yo8PFzSjUKbhQsXKisrS7Nnz1ZQUJBlOxs3blRJSYmioqIUFxdnGX/jjTe0bds2ZWVlWbYjSVlZWcrNzdUzzzyj5ORkywPnP//5z3rrrbe0adMmLVmypLOHCwBMdgEAAAAAAAAAgPsWTRcB9DXM3wLoSy5duqS9e/fq4MGDOnfunKqqqjRo0CBNnjxZr7zyikaPHm3zntLSUqWmpio/P1/19fXy8/NTRESEnn322VY/o7vvkQAAAEBfZfvbdHvfaDDYFOxI0sCBA/WLX/xCknThwgVJNx7g7t27Vz4+PlaFNkaj0VKQYzKZLOPNzc3KzMyUs7OzoqOjrbYfGxsre3t7bd++3WrcZDLJzs5OS5cutXrosmDBAg0ePFiZmZlqbm7u7OECgGWyq1+/fnriiSf08ssv6/HHH1dpaakWLVqkNWvWWOVbJrt27typwMBA/fa3v5WDg4MSExP12muv2Wy/ZbJry5Yt+pd/+Rf97ne/07Bhw5Senq6oqCiZzWarfMtkV3p6ujw8PPS73/1OY8eO1ZYtWzR//nzV1NR06/kAAAAAAAAAAAD3j5ami1u2bNEf//hHLV26VGvXrtXf//53jRo1Su+//77Kysos+Zami//6r/+qdevWafny5TKZTHr88cctDRNvdnPTxU2bNmn58uX6y1/+oueff145OTnKysqyyt/cdPGvf/2rli9frg0bNmjZsmUqKSnRpk2b7sp5AdB7MX8LoC/ZunWrEhMT9f3332vatGmWe8yuXbs0d+5cffbZZ1b54uJihYeH6+DBg3r88cc1f/581dbWauXKlVq/fr3N9rv7HgkAAAD0ZZ1eaedWrl27ps8++0xGo1F+fn6SpBMnTqihocFqJZ0W/v7+GjJkiPLz8y1j586d0+XLlzVt2jQ5Ojpa5d3d3TV27FgVFRXp2rVrcnBwUH19vb744gv5+vrKy8vLKm9vb6/HHntMu3fv1vnz5zVy5MiuPmQAfQQrjAEAAAAAAAAAgPtVW00X/+d//kcXLlzQiBEj2my6ePDgQZlMJss8RltNFzMzM7V9+3arbd2u6eK7776rzMxMxcbG2qyCAQDtxfwtgL5k3Lhxeu+99xQYGGg1vmfPHi1ZskRr1qzRnj17LOOrV69WXV2d3nnnHU2ZMkWStHjxYr3wwgtKT09XSEiIfH19LfnuvkcCAAAAfVmnV9ppcfXqVf3pT39SWlqa3njjDT311FM6c+aMYmNjNWzYMEmydGxqeRDyUyNGjNDly5dVV1fX7nxTU5MuXrwo6caKPk1NTRo+fPgt8y25O9Wvn6HNP0bjjdNqNLad7c1/Ws5Dd+rqc8y167l/OnLtOosVxgAAAAAAvcXOnTuVkJCgOXPm6OGHH9aYMWO0f//+VrO//OUvNWbMmFb/pKSktPqelq7Gjz32mB555BHNmTNH//Vf/3XL/SkvL1d8fLymTJmigIAAzZw5U++++66ampq64nABAAD6tK5sujhhwoQ2my5KalfTxYqKCp0/f76LjxZAX8L8LYC+ZPr06TYFO5L09NNPy8fHR19//bWuXLki6cazuYKCAgUFBVkKdiTJ0dFRCxculNls1o4dOyzjd+MeCQAAAPRld7zSztWrV62WzLS3t9fKlSu1YMECy1jLEr/Ozs6tbqNlvKamRk5OTpb8wIEDb5v/8ccfO7T9lnxnGQx2GjSo9X1qjavrgDv6PLStu84x167nuhfXjhXGAAAAAAA9zbp16/Ttt9/K3d1dQ4YM0ffff3/bvIuLi37729/ajLf2RYHi4mLNmzdPDQ0NCgkJ0eDBg5Wdna2VK1fqm2++UUxMjFW+vLxcYWFhqqys1PTp0+Xt7a2cnBwlJiaquLhYiYmJd3awAAAAfczVq1e1adMmNTc3q6qqSocOHdJ3332npUuXdqjp4vHjx1VXVycnJ6d25QsLC3Xx4kWNGjWqQ00X73Qeoz0N2wyG7l3N5240M4Ssmvih57ob15H5WwB9TUsBY79+N74KeOzYMUlScHCwTTY4OFgGg8GSkbr/HgkAAAD0dXdctOPu7q7i4mKZzWZdunRJu3fvVkpKik6ePKnU1FQZDL3ngVlTU7Oqq+vazBmNBrm6DlB19VWZzX23G2jLeehOXX2OuXY9V0eunavrgDt6CNyXJruY6OrdmNzqubh2AAAAuFNr166Vj4+Phg0bpj/96U9WTXla4+rqqkWLFrVr26tXr1ZdXZ3eeecdSyfPxYsX64UXXlB6erpCQkLk6+tryb/55puqqKjQ2rVrLZ08zWazFi5cqKysLM2ePbvVLwwAAACgdTRdvPtoCHh3cb57h668jszfWmP+tndgPrB3uBvX8csvv1RJSYkefvhhubq6Srr9Pc/JyUlDhw61ZNrKt4zfyT2ys+6He57Ez2F34l7Xc3HtAADomDsu2mlhNBr14IMPKjIyUkajUcnJycrMzFR4eLjVQ93W/PShbcvftbW1t827uLhY5dvafkv+TjQ2tr+Qw2xu6lAeHddd55hr13PdjWvXVya7mOjqOzjHPRfXDgAAAJ3VWpfNrlBaWqqCggIFBwdbCnYkydHRUQsXLtSrr76qHTt2aNmyZZJu/Pt279698vHxsRTsSDeeNcbFxengwYMymUwU7QAAAHQATRdt2dsb5ezs2Gaus2gIeHfQgLF3aO06dkXTReZv7x7mp+4uznfv0F3Xsba2VvHx8bKzs9Py5cst4+25J91ctNPd98jOuF/ueRI/h3cD57jn4toBANA+XVa0c7OWSf/PP/9c4eHhlqr6m3/Zv1lZWZk8PDzk5OQkSe3KGwwGeXt7S5KGDx8ug8GgCxcu3DLfkgOAO9VXJruY6Or9mNzque7m6mIAAACAJF27dk2ZmZmqqKjQAw88oIkTJ2r06NE2uWPHjklqvSgoODhYBoPBkpGkEydOqKGhodWiHH9/fw0ZMkT5+fldeCQAAAB9B00X/6m7n5HSEPDu4nz3Dl15HZm/tcb8be/AXG7v0B2Fii2uX7+u2NhYnT17VosWLep1TW/ul3uexH2vO3Gv67nae+34zgoAADd0S9FORUWFpBsPgiVp/Pjxsre3V25urk32zJkzqqysVEhIiGVs5MiR8vDwUEFBgerr6+Xo+M9frK9cuaLTp08rICBADg4Okm506gwICFBRUZEuXbokLy8vS76hoUF5eXny8PCQj49PdxwugD6qL0x2MdHVN3COey6uHQAAAO6WyspK/eEPf7Aa+9WvfqWkpCS5urpaxlqa57Q05bmZk5OThg4datWo53b5lvHjx4+rrq7O0vCnM/r1a/vfri3/vmUCseeeA4PBrl3XGvcPfu4A4O6h6SKAvoD52xuYv+1dON+9Q1dfx8bGRsXFxenw4cN6+eWXFRMTY/V6e+5JN9+Puvse2Vn3wz1P4ufwbuAc91xcOwAA2qfTRTulpaUaNmyYBgywXt7uhx9+UGpqqiRp6tSpkm78Aj5jxgx9/PHHMplMCg8PlySZzWZLtmVMkuzs7DR37lxlZGRow4YNiouLs7yWlpamhoYGq7wkhYWFqbCwUG+//baSk5NlZ2cnSdq8ebOqqqoUFRVlGQOArsZkFwAAAACgt5ozZ44ee+wx+fn5qX///iouLta6deuUnZ2tZcuWaePGjZbsTyfwf8rZ2dnq377tybfkOlu0YzDYadCgge3Ou7oOaDuE+1J3d1VF9+HnDgC6H00XAfQ1zN8C6K0aGxu1dOlS7d+/Xy+99JJWrlxpk7ndPayurk4VFRV65JFH2pVvGb+TeyQAAADQ13W6aGf37t169913NXHiRD344INycnLS999/r4MHD6q2tlYhISF66qmnLPkVK1YoPz9fq1at0pEjR+Tt7a2cnBydOnVKoaGhlgcmLSIjI3XgwAFlZGTo9OnT8vf3V2FhofLy8hQUFKQ5c+ZY5efOnavdu3dr586dunjxogIDA1VaWqrs7GyNHj1akZGRnT1UAGgTk10AAAAAgN7qp506J06cqE2bNum5557ToUOHVFRUpHHjxt2jvWtbU1Ozqqvr2swZjQa5ug5QdfVVmc19uzNgy7noaWpq6tXQYL7Xu4EO6MjPnavrAFbkAYA20HQRAP6J+VsAvZHZbNaKFSv0ySef6Pnnn9frr7/eam7SpEmSpJycHJvvzOXk5KipqUmBgYGWse6+RwIAAAB9XaeLdh5//HGVl5eroKBABQUFunr1qtzc3DRhwgSFhoZq5syZVnlPT0+ZTCalpKTo0KFDys7Olre3t+Lj4xUREWGzfWdnZ23dulVpaWnat2+fcnNz5enpqejoaEVHR1serLQwGo3KyMhQRkaGPvroI23evFnu7u568cUXFRsbe8tunQDQXkx2AQAAAABwQ//+/fXMM8/oq6++0smTJy1FOzevjNOampoaubi4WP6/Pfmbc53V2Nj+IhyzualDedw/mpqauXY9FD93ANA1aLoIoK9h/hZAX9LU1KT4+Hjt2rVLYWFhWr169S2zfn5+evTRR5Wbm6ujR49qypQpkqT6+nqlp6fLaDRa/e52N+6RAAAAQF/W6aKdgIAABQQEdOg9Xl5eSk5Obnfezc1NCQkJSkhIaFfe0dFRS5Ys0ZIlSzq0XwDQHkx2AQAAAADwT4MGDZJ0Y7K/xYgRIyRJZWVlNvm6ujpVVFTokUceaVe+ZdzDw0NOTk5dtt8AAAC9FU0XAfQ1zN8C6EvWr1+vDz/8UK6urho6dKjWr19vkwkNDdVDDz0kSVqzZo3mzZunqKgozZw5U+7u7srOztb58+cVExMjX19fq/d29z0SAAAA6Ms6XbQDAH0Nk10AAAAAAPzTl19+KUkaNmyYZWzSpEmSpJycHJsvI+Xk5KipqUmBgYGWsfHjx8ve3l65ubk22z9z5owqKysVEhLSHbsPAADQ69B0EUBfw/wtgL7ku+++kyRVV1crPT291czkyZMtRTtjxozRBx98oNTUVB04cED19fXy8/NTUlKSQkNDbd7b3fdIAAAAoC+jaAcA2onJLgAAAABAX1NWVqYhQ4Zo4MCBVuO5ubnatm2bXFxcNHXqVMu4n5+fHn30UeXm5uro0aOaMmWKpBur8aSnp8toNFp12XRxcdGMGTP08ccfy2QyKTw8XJJkNpuVmpoqSZYxAAAAAABuxvwtgL4kKSlJSUlJHXrPqFGjWl2R51a6+x4JAAAA9FUU7QAAAAAAAAB9jMlk0vHjxyVJX331lSTpL3/5i/bv3y9JCgsLU2BgoD799FOtW7dOkydP1oMPPqj+/fvr7NmzOnr0qPr166c//vGPcnNzs9r2mjVrNG/ePEVFRWnmzJlyd3dXdna2zp8/r5iYGPn6+lrlV6xYofz8fK1atUpHjhyRt7e3cnJydOrUKYWGhio4OPgunBEAAAAAAAAAAAAAALoeRTsAAAAAAABAH3P8+HHt2LHDaiwvL8/y35MnT1ZgYKAmTJigJ554QqdOndKxY8d0/fp1DR48WL/5zW/0+9//Xj/72c9stj1mzBh98MEHSk1N1YEDB1RfXy8/Pz8lJSUpNDTUJu/p6SmTyaSUlBQdOnRI2dnZ8vb2Vnx8vCIiIrr+4AEAAAAAAAAAAAAAuEso2gEAAAAAAAD6mKSkJCUlJbWZGzdunN5+++0Ob3/UqFFav359u/NeXl5KTk7u8OcAAAAAAAAAAAAAAHA/M9zrHQAAAAAAAAAAAAAAAAAAAAAAAAB6G4p2AAAAAAAAAAAAAAAAAAAAAAAAgC5G0Q4AAAAAAAAAAAAAAAAAAAAAAADQxSjaAQAAAAAAAAAAAAAAAAAAAAAAALoYRTsAAAAAAAAAAAAAAAAAAAAAAABAF6NoBwAAAAAAAAAAAAAAAAAAAAAAAOhiFO0AAAAAAAAAAAAAAAAAAAAAAAAAXYyiHQAAAAAAAAAAAAAAAAAAAAAAAKCLUbQDAAAAAAAAAAAAAAAAAAAAAAAAdLF+93oHAAAAcH/auXOnPv/8c506dUolJSVqaGjQf/zHf+jXv/61TfaXv/ylvv3221a3ExUVpbi4OJvx0tJSpaamKj8/X/X19fLz81NERISeffbZVrdTXl6ulJQUHT58WNXV1Ro+fLjCw8MVEREhg4FadAAAAAAAAAAAAAAAAAAAcH+haAcAAACtWrdunb799lu5u7tryJAh+v7772+bd3Fx0W9/+1ub8cDAQJux4uJizZs3Tw0NDQoJCdHgwYOVnZ2tlStX6ptvvlFMTIxVvry8XGFhYaqsrNT06dPl7e2tnJwcJSYmqri4WImJiXd2sAAAAAAAAAAAAAAAAAAAAF2Moh0AAAC0au3atfLx8dGwYcP0pz/9SevXr79t3tXVVYsWLWrXtlevXq26ujq98847mjJliiRp8eLFeuGFF5Senq6QkBD5+vpa8m+++aYqKiq0du1ahYeHS5LMZrMWLlyorKwszZ49W0FBQZ08UgB93aVLl7R3714dPHhQ586dU1VVlQYNGqTJkyfrlVde0ejRo23e092rhVVXVystLU379u1TVVWVvLy8NGvWLEVFRcnBwaGrTwEAAAAAAAAAAAAAAACAbmD7zSAAAABAUnBwsIYNG9bl2y0tLVVBQYGCgoIsBTuS5OjoqIULF8psNmvHjh2W8ZqaGu3du1c+Pj6Wgh1JMhqNiouLkySZTKYu308AfcfWrVuVmJio77//XtOmTdPvfvc7jR07Vrt27dLcuXP12WefWeWLi4sVHh6ugwcP6vHHH9f8+fNVW1urlStXtlrg2LJa2M6dOxUYGKjf/va3cnBwUGJiol577TWbfE1NjebPn68tW7boX/7lX/S73/1Ow4YNU3p6uqKiomQ2m7vtXAAAAAAAAAAAAAAAAADoOqy0AwAAgC5x7do1ZWZmqqKiQg888IAmTpzY6uoUx44dk3SjKOingoODZTAYLBlJOnHihBoaGlpdScff319DhgxRfn5+Fx4JgL5m3Lhxeu+99xQYGGg1vmfPHi1ZskRr1qzRnj17LOPdvVrYxo0bVVJSoqioKEtxoiS98cYb2rZtm7KysqyKGAEAAAAAAAAAAAAAAADcnyjaAQAAQJeorKzUH/7wB6uxX/3qV0pKSpKrq6tlrKysTJI0YsQIm204OTlp6NChlkxb+Zbx48ePq66uTk5OTp3e/3792rcIpcFg1+nPuJeMxr69yGbL8ff189AT3Y1rN3369FbHn376aaWmpurrr7/WlStX5O7ublktLDg4uNXVwl599VXt2LFDy5Ytk9T2amEHDx6UyWSyFO00NzcrMzNTzs7Oio6Ottqf2NhYZWZmavv27RTtAAAAAAAAAAAAAOiVLl26pL179+rgwYM6d+6cqqqqNGjQIE2ePFmvvPJKqw1kS0tLlZqaqvz8fNXX18vPz08RERF69tlnW/2M8vJypaSk6PDhw6qurtbw4cMVHh6uiIgIGQy2c9PV1dVKS0vTvn37VFVVJS8vL82aNUtRUVFycHDo6lMAAOhlKNoBAADAHZszZ44ee+wx+fn5qX///iouLta6deuUnZ2tZcuWaePGjZZsTU2NJMnZ2bnVbTk7O1sV7bQn35LrbNGOwWCnQYMGduq9PYWr64B7vQv3Bc5Dz3Wvrl3//v0lSf363fjnc3evFnbu3DldvnxZ06ZNk6Ojo1Xe3d1dY8eOVVFRka5du8bDXwAAAAAAAAAAAAC9ztatW7Vx40b5+Pho2rRpcnNz09mzZ7Vr1y79/e9/18aNG/Xzn//cki8uLta8efPU0NCgkJAQDR48WNnZ2Vq5cqW++eYbxcTEWG2/vLxcYWFhqqys1PTp0+Xt7a2cnBwlJiaquLhYiYmJVvmamhrNnz9fJSUlmjp1qmbNmqWioiKlp6fr5MmT2rRpk4xG4105NwCAnomiHQAAANyxnz7gmDhxojZt2qTnnntOhw4dUlFRkcaNG3eP9q5tTU3Nqq6ua1fW3t4oZ2fHtoP3merqqzKbm+71btwzRqNBrq4D+vx56Ik6eu1cXQd02ao8X375pUpKSvTwww9bVgzr7tXC2pMvLCzUxYsXNWrUqM4fnNq3wlh3rXTU3atesaoWK4z1ZFw7AOh6O3fu1Oeff65Tp06ppKREDQ0N+o//+A/9+te/bjVPV04AAAAAAADg3hk3bpzee+89BQYGWo3v2bNHS5Ys0Zo1a7Rnzx7L+OrVq1VXV6d33nlHU6ZMkSQtXrxYL7zwgtLT0xUSEiJfX19L/s0331RFRYXWrl2r8PBwSZLZbNbChQuVlZWl2bNnWzVl3Lhxo0pKShQVFaW4uDjL+BtvvKFt27YpKyvLsh0AAFpD0Q4AAAC6Rf/+/fXMM8/oq6++0smTJy1FOzevjNOampoaubi4WP6/Pfmbc53V2Ni+Qo6e+gVas7mp3cfYm3Eeeq67fe1qa2sVHx8vOzs7LV++3DLe3auFteQHDmx99a+W/I8//tiRw7HR0RXGetoqVT1tf7sT56Ln4toBQNdZt26dvv32W7m7u2vIkCH6/vvvb5mlKycAAAAAAABwb02fPr3V8aefflqpqan6+uuvdeXKFbm7u6u0tFQFBQUKDg62FOxIkqOjoxYuXKhXX31VO3bs0LJlyyTdeD63d+9e+fj4WBXaGI1GxcXF6eDBgzKZTJainebmZmVmZsrZ2VnR0dFW+xMbG6vMzExt376doh0AwG1RtAMAAIBuM2jQIElSfX29Zaxl9Yibv9Teoq6uThUVFXrkkUfalW8Z9/DwkJOTU5ftN4C+7fr164qNjdXZs2e1aNEiqy5KvUV7VxjrrlWqWrbbXVhVixXGerKOXLuuXF0MAHqztWvXysfHR8OGDdOf/vQnrV+//pZZunICAAAAAAAA96/+/ftLkvr1u/H152PHjkmSgoODbbLBwcEyGAyWjCSdOHFCDQ0Nrc4B+/v7a8iQIcrPz7eMnTt3TpcvX9a0adPk6OholXd3d9fYsWNVVFSka9eusYo2AOCWKNoBAABAt/nyyy8lScOGDbOMTZo0SZKUk5OjyMhIq3xOTo6ampqsljgeP3687O3tlZuba7P9M2fOqLKyUiEhId2x+wD6oMbGRsXFxenw4cN6+eWXbTqpd/dqYS1/19bW3jZ/82d0VkdWLuppq1T1tP3tTpyLnotrBwBdp7UJ+9bQlRMAAAAAAAC4f3355ZcqKSnRww8/LFdXV0n/bADb0hD2Zk5OTho6dKhVk9jb5VvGjx8/rrq6Ojk5ObUrX1hYqIsXL2rUqFGdPzhJ/fq13ajNYLC7o89oC83iuk/LueUc9zxcO3QFinYAAABwR8rKyjRkyBANHDjQajw3N1fbtm2Ti4uLpk6dahn38/PTo48+qtzcXB09etTyRaj6+nqlp6fLaDRqzpw5lryLi4tmzJihjz/+WCaTyapzcWpqqiTxhSYAXaKxsVFLly7V/v379dJLL2nlypU2me5eLaw9eYPBIG9v7w4cGQAAANqDrpwAAAAAAADA/am2tlbx8fGys7PT8uXLLeM/bZL4U87OzlZzr+3Jt+ScnJws+Z9+J+an+R9//LEjh2PDYLDToEGtf8bd5Oo64F7vQq/HOe65uHa4ExTtAAAAoFUmk0nHjx+XJH311VeSpL/85S/av3+/JCksLEyBgYH69NNPtW7dOk2ePFkPPvig+vfvr7Nnz+ro0aPq16+f/vjHP8rNzc1q22vWrNG8efMUFRWlmTNnyt3dXdnZ2Tp//rxiYmLk6+trlV+xYoXy8/O1atUqHTlyRN7e3srJydGpU6cUGhra7q7JAHArZrNZK1as0CeffKLnn39er7/+equ57l4tbOTIkfLw8FBBQYHq6+utvsx55coVnT59WgEBAXyJEwAAoBv0lq6c90NHzu7U17sZ0tWx5+LaAQAAAADQOdevX1dsbKzOnj2rRYsWtdpEp6drampWdXVdmzl7e6OcnR3bzHVWdfVVmc1N3bb9vsxoNMjVdQDnuAfqyLVzdR3A8z+0iqIdAAAAtOr48ePasWOH1VheXp7lvydPnqzAwEBNmDBBTzzxhE6dOqVjx47p+vXrGjx4sH7zm9/o97//vX72s5/ZbHvMmDH64IMPlJqaqgMHDqi+vl5+fn5KSkpSaGioTd7T01Mmk0kpKSk6dOiQsrOz5e3trfj4eEVERHT9wQPoU5qamhQfH69du3YpLCxMq1evvmW2u1cLs7Oz09y5c5WRkaENGzYoLi7O8lpaWpoaGhpYXQwAAKCb9IaunPdLR87uRDfDGzgPPRfXDgAAAACA9mtsbFRcXJwOHz6sl19+WTExMVav3/wMrjU1NTVycXHpUP7mXMvftbW1u9dsoQABAABJREFUt83f/Bmd1djYdiFHdxcDmM1N7doPdB7nuOfi2uFOULQDAACAViUlJSkpKanN3Lhx4/T22293ePujRo3S+vXr25338vJScnJyhz8HANqyfv16ffjhh3J1ddXQoUNbvTeFhobqoYcektT9q4VFRkbqwIEDysjI0OnTp+Xv76/CwkLl5eUpKCjIqigIAAAAuNn90pGzO/X1TpR05Oy56MgJAAAAAEDHNDY2aunSpdq/f79eeuklrVy50ibTsqr1zc12WtTV1amiokKPPPJIu/It4x4eHnJycmp33mAwyNvbuwNHBgDoayjaAQAAAAD0ad99950kqbq6Wunp6a1mJk+ebCna6e7VwpydnbV161alpaVp3759ys3Nlaenp6KjoxUdHS2j0diFRw8AAIAWvaUr5/3QkbM70c3wBs5Dz8W1AwAAAACgbWazWStWrNAnn3yi559/Xq+//nqruUmTJkmScnJyFBkZafVaTk6OmpqaFBgYaBkbP3687O3tlZuba7OtM2fOqLKyUiEhIZaxkSNHysPDQwUFBaqvr5ej4z8b4Vy5ckWnT59WQECAHBwc7uh4AQC9G0U7AAAAAIA+rb0ri92su1cLc3NzU0JCghISEjq0XwAAAOg8unICAAAAAAAA915TU5Pi4+O1a9cuhYWFafXq1bfM+vn56dFHH1Vubq6OHj2qKVOmSJLq6+uVnp4uo9GoOXPmWPIuLi6aMWOGPv74Y5lMJoWHh0u6USSUmpoqSZYxSbKzs9PcuXOVkZGhDRs2KC4uzvJaWlqaGhoarPIAALSGoh0AAAAAAAAAANDn0ZUTAAAAAAAAuPfWr1+vDz/8UK6urho6dGirzRRDQ0P10EMPSZLWrFmjefPmKSoqSjNnzpS7u7uys7N1/vx5xcTEyNfX1+q9K1asUH5+vlatWqUjR47I29tbOTk5OnXqlEJDQxUcHGyVj4yM1IEDB5SRkaHTp0/L399fhYWFysvLU1BQkFVREAAAraFoBwAAAAAAAAAA9Hl05QQAAAAAAADuve+++06SVF1drfT09FYzkydPthTtjBkzRh988IFSU1N14MAB1dfXy8/PT0lJSQoNDbV5r6enp0wmk1JSUnTo0CFlZ2fL29tb8fHxioiIsMk7Oztr69atSktL0759+5SbmytPT09FR0crOjpaRqOxC48eANAbUbQDAAAAAAAAAAB6LZPJpOPHj0uSvvrqK0nSX/7yF+3fv1+SFBYWZllBh66cAAAAAAAAwL2VlJSkpKSkDr1n1KhRra7IcyteXl5KTk5ud97NzU0JCQlKSEjo0H4BACBRtAMAAAAAAAAAAHqx48ePa8eOHVZjeXl5lv+ePHmypWiHrpwAAAAAAAAAAADoShTtAAAAAAAAAACAXqujnTnpygkAAAAAAAAAAICuYrjXOwAAAAAAAAAAAAAAAAAAAAAAAAD0Np1eaefSpUvau3evDh48qHPnzqmqqkqDBg3S5MmT9corr2j06NE27yktLVVqaqry8/NVX18vPz8/RURE6Nlnn231M8rLy5WSkqLDhw+rurpaw4cPV3h4uCIiImQw2NYbVVdXKy0tTfv27VNVVZW8vLw0a9YsRUVFycHBobOHCgAAAAAAAAAAAAD3NeZvAfQ13PcAAAAAAEBP0Omina1bt2rjxo3y8fHRtGnT5ObmprNnz2rXrl36+9//ro0bN+rnP/+5JV9cXKx58+apoaFBISEhGjx4sLKzs7Vy5Up98803iomJsdp+eXm5wsLCVFlZqenTp8vb21s5OTlKTExUcXGxEhMTrfI1NTWaP3++SkpKNHXqVM2aNUtFRUVKT0/XyZMntWnTJhmNxs4eLgDw0BcAAAAAAAAAANy3mL8F0Ndw3wMAAAAAAD1Bp4t2xo0bp/fee0+BgYFW43v27NGSJUu0Zs0a7dmzxzK+evVq1dXV6Z133tGUKVMkSYsXL9YLL7yg9PR0hYSEyNfX15J/8803VVFRobVr1yo8PFySZDabtXDhQmVlZWn27NkKCgqy5Ddu3KiSkhJFRUUpLi7OMv7GG29o27ZtysrKsmwHADqDh74AAAAAAAAAAOB+xfwtgL6G+x4AAAAAAOgJbJdtaKfp06fbPPiQpKefflo+Pj76+uuvdeXKFUk3VpooKChQUFCQ5cGHJDk6OmrhwoUym83asWOHZbympkZ79+6Vj4+P1QMLo9FoebBhMpks483NzcrMzJSzs7Oio6Ot9ic2Nlb29vbavn17Zw8VACT986HvJ598oj/+8Y9avny5/t//+39KSUnR9evXtWbNGqt8y0PfjIwMJScna8WKFdq5c6f+1//6X0pPT9fXX39tlW956Puv//qvWrdunZYvXy6TyaTHH39cWVlZys3Ntcrf/NB306ZNWr58uf7yl7/o+eefV05OjrKysrr9nAAAAAAAep6dO3cqISFBc+bM0cMPP6wxY8Zo//79t8yXlpZq0aJFeuyxx/TII49ozpw5+q//+q9b5svLyxUfH68pU6YoICBAM2fO1LvvvqumpqZW89XV1Vq7dq3+9//+33r44Yf161//WuvWrdO1a9fu9FABAAD6FOZvAfQ13PcAAAAAAEBP0OmVdm6nf//+Nzbe78bmjx07JkkKDg62yQYHB8tgMFgyknTixAk1NDRYdSRp4e/vryFDhig/P98ydu7cOV2+fFnTpk2To6OjVd7d3V1jx45VUVGRrl27JgcHhzs6tn792q5zMhoNVn/3VXfj+Lv6M7h2PdfduHbTp09vdfzpp59Wamqq5aGvu7u75aFvcHBwqw99X331Ve3YsUPLli2T1PZD34MHD8pkMlnui2099M3MzNT27dvp1AQAAAAAsLFu3Tp9++23cnd315AhQ/T999/fMssqsgAAAL1Db56/BYDWcN8DAAAAAAD3iy4v2vnyyy9VUlKihx9+WK6urpKksrIySdKIESNs8k5OTho6dKgl01a+Zfz48eOqq6uTk5NTu/KFhYW6ePGiRo0a1eljMxjsNGjQwHbnXV0HdPqz0D7ddY65dj3Xvbp2PPQFAAAAAPQUa9eulY+Pj4YNG6Y//elPWr9+/S2zLavIvvPOO5amFIsXL9YLL7yg9PR0hYSEyNfX15JvWUV27dq1lkYSZrNZCxcuVFZWlmbPnm31b9+bV5Ft6VQsSW+88Ya2bdumrKwsGlIAAADcod48fyu1r+miwWB3R5/RFhoC3h00YOwd7sZ17M33Pe55fQf3vN6B6wgAAABA6uKindraWsXHx8vOzk7Lly+3jNfU1EiSnJ2dW32fs7Oz1cOP9uRbck5OTpb8wIGtF9S05H/88ceOHI6NpqZmVVfXtZkzGg1ydR2g6uqrMpub7ugze7KW89Cduvocc+16ro5cO1fXAV36QISHvjz07al4QNhzce0AAABwJ1prMNEaVpEFAADo+Xr7/G1Hmy52FxoC3l2c796hu65jb77vcc/rmzjfvQPXEQAAAOjbuqxo5/r164qNjdXZs2e1aNGiVleL6A0aG9tfyGE2N3Uoj47rrnPMteu57va146Fv9+PhVffjHPdcXDsAAAB0p960imx7mlJQHP9PPfUcGAx27brWuH/wcwcA3asvzN+2t+mivb1Rzs6ObeY6i4aAdwcNGHuH1q5jVzVd7O33Pe55fQv3vN6hO+95AAAAAHqOLinaaWxsVFxcnA4fPqyXX35ZMTExVq/f/GXz1tTU1MjFxaVD+ZtzLX/X1tbeNn/zZwDAneKh7w089O25eNDbc93L1cUAAADQd/SWVWQ72pSC4vieqzufT6B78XOHjuiO5xxNTc1qamru8u0C91Jfmr9tTzO37n5GSkPAu4vz3Tt09XXsK/c97nl9D+e7d+A6AgAAAH3bHRftNDY2aunSpdq/f79eeuklrVy50ibTMvF+8yR+i7q6OlVUVOiRRx5pV75l3MPDQ05OTu3OGwwGeXt7d+DIAODWeOj7Tzz07fk4xz0X1w4AAADdqTesIiu1vykFjQ3+qeVc9DQ1NfVqaDDf691AB9CUAh3xgIuDmpqau+X+ZDY36R//qKNwB70G87cA+hruewAAAAAA4H52R0U7ZrNZK1as0CeffKLnn39er7/+equ5SZMmSZJycnIUGRlp9VpOTo6ampoUGBhoGRs/frzs7e2Vm5trs60zZ86osrJSISEhlrGRI0fKw8NDBQUFqq+vl6PjPzsqXrlyRadPn1ZAQIAcHBzu5HABQBIPfQEAAAAA6Gk6UuxOcXzP1dTUzLXrofi5Q3s4D7CXwWCnf3/vuL4pv7OCzps95Omi5fMnymCwo2gHvQLztwD6Gu57AAAAAADgftfptnRNTU2Kj4/Xrl27FBYWptWrV98y6+fnp0cffVS5ubk6evSoZby+vl7p6ekyGo2aM2eOZdzFxUUzZszQ+fPnZTKZLONms1mpqamSpPDwcMu4nZ2d5s6dq5qaGm3YsMHqs9PS0tTQ0GCVB4DO6sxD35/q7EPflm1Ktg99b8ZDXwAAAABAV+gtq8gCAHqXb8p/VOm3P3TZn64sAALuNeZvAfQ13PcAAAAAAEBP0OmVdtavX68PP/xQrq6uGjp0qNavX2+TCQ0N1UMPPSRJWrNmjebNm6eoqCjNnDlT7u7uys7O1vnz5xUTEyNfX1+r965YsUL5+flatWqVjhw5Im9vb+Xk5OjUqVMKDQ1VcHCwVT4yMlIHDhxQRkaGTp8+LX9/fxUWFiovL09BQUFWD1cAoDPu5KHvlClTJLX90Pfjjz+WyWSyPLBt66FvRkaGNmzYoLi4OMtrPPQFAAAAAHQFVpEFAADoWZi/BdDXcN8DAAAAAAA9QaeLdr777jtJUnV1tdLT01vNTJ482fLwY8yYMfrggw+UmpqqAwcOqL6+Xn5+fkpKSlJoaKjNez09PWUymZSSkqJDhw4pOztb3t7eio+PV0REhE3e2dlZW7duVVpamvbt26fc3Fx5enoqOjpa0dHRMhqNnT1UAJDEQ18AAAAAQN9y8yqykZGRVq91dhXZkJAQy9hPV5F1dHS0vMYqsgAAAB3H/C2Avob7HgAAAAAA6Ak6XbSTlJSkpKSkDr1n1KhRrX7J/Va8vLyUnJzc7rybm5sSEhKUkJDQof0CgPbgoS8AAAAAoC9hFVkAAICehflbAH0N9z0AAAAAANATdLpoBwD6Gh76AgAAAAB6A5PJpOPHj0uSvvrqK0nSX/7yF+3fv1+SFBYWZllBh1VkAQAAAAAAAAAAAADoPIp2AAAAAAAAgD7k+PHj2rFjh9VYXl6e5b8nT55sKdphFVkAAAAAAAAAAAAAADqPoh0AAAAAAACgD+noSrKsIgsAAAAAAAAAAAAAQOcY7vUOAAAAAAAAAAAAAAAAAAAAAAAAAL0NK+0AAACgVTt37tTnn3+uU6dOqaTk/2PvvuOjqvL/j78zIRBCqNKkK+6EFiBUCb1IBAQlwioirK7SQb+oi7ArIooLKi6IkXXFClaCFEXBpVkgkUASipSgIMXABhApIYaE5P7+4DdjhkySmclMJpN5PR8PHpo7Z+6cW87nnnvuOeceUnZ2tl577TX169fPbvrDhw9r4cKFSkhIUGZmppo2barRo0frrrvusps+LS1NCxYs0HfffaeLFy+qUaNGGj58uEaPHi2TKf/Y8osXL2rRokXasGGDfv31V9WtW1eDBw/W+PHjVaFCBXduOgAAAAAAAAAAAAAAAAAAQLExaAcAAAB2vfLKK0pNTVWNGjVUs2ZNnTp1qsC0KSkpGjFihLKzszVw4EDdcMMN2rRpk5588kn98ssvmjx5sk36tLQ0DRs2TGfPnlX//v3VsGFDxcXFae7cuUpJSdHcuXNt0qenp2vkyJE6dOiQunfvrsGDB2vPnj1avHixdu3apTfffFOBgYEe2Q8AAAAAAAAAAAAAAAAAAACuYNAOAAAA7JozZ46aNGmievXq6dVXX1VMTEyBaZ955hllZGTorbfeUteuXSVJjzzyiO677z4tXrxYAwcO1M0332xN/9JLL+n06dOaM2eOhg8fLknKycnRxIkTtXLlSg0ZMkRdunSxpl+yZIkOHTqk8ePHa+rUqdbls2bN0scff6yVK1da1wMAAAAAAAAAAAAAAAAAAFAamLydAQAAAJROkZGRqlevXpHpDh8+rKSkJHXp0sU6YEeSgoODNXHiROXk5GjVqlXW5enp6Vq/fr2aNGliM9AmMDDQOiAnNjbWutwwDH366acKDQ3VhAkTbH770UcfVVBQkFasWOHydgIAAAAAAAAAAAAAAAAAAHgCg3YAAABQLDt27JB0bZDP9SIjI2UymaxpJCk5OVnZ2dk2b9KxaNasmWrWrKmEhATrsp9//llnzpxRu3btFBwcbJO+Ro0aatGihfbs2aMrV664a5MAAAAAAAAAAAAAAAAAAACKrZy3MwAAAADfduzYMUlS48aN830WEhKi2rVrW9MUld6yPDExURkZGQoJCXEo/e7du3XixAndcsstLm9HuXKOjWc3mQJc/g1vCgz07/H6lu339/3gizh2AAAAAAAAAAAAAAAAAHwVg3YAAABQLOnp6ZKk0NBQu5+HhobaDNpxJL0lXUhIiDV9pUqVCk1/6dIlF3J/jckUoOrV7a+/rKhSpaK3s1AqsB98F8cOAAAAAAAAAAAAAAAAgK9h0A4AAAD8Xm6uoYsXMxxKGxQUqNDQYA/nyP0uXvxdOTm53s6G1wQGmlSlSkW/3w++yNljV6VKRd7KAwAAAAAAAAAAypw1a9Zo586d2rdvnw4dOqTs7Gy99tpr6tevn930hw8f1sKFC5WQkKDMzEw1bdpUo0eP1l133WU3fVpamhYsWKDvvvtOFy9eVKNGjTR8+HCNHj1aJlP+Zy8XL17UokWLtGHDBv3666+qW7euBg8erPHjx6tChQru3HQAAADApzFoBwAAAMWS98049qSnp6ty5cpOpc+bzvLfy5cvF5o+72+44upVxwZy+OpggJycXIe3sSxjP/gujh0AAAAAAAAAAPBnr7zyilJTU1WjRg3VrFlTp06dKjBtSkqKRowYoezsbA0cOFA33HCDNm3apCeffFK//PKLJk+ebJM+LS1Nw4YN09mzZ9W/f381bNhQcXFxmjt3rlJSUjR37lyb9Onp6Ro5cqQOHTqk7t27a/DgwdqzZ48WL16sXbt26c0331RgYKBH9gMAAADgaxi0AwAAgGJp3LixJOnYsWP5PsvIyNDp06fVpk0bh9JblteqVUshISEOpzeZTGrYsKHrGwEAAAAAAAAAAAAApdicOXPUpEkT1atXT6+++qpiYmIKTPvMM88oIyNDb731lrp27SpJeuSRR3Tfffdp8eLFGjhwoG6++WZr+pdeekmnT5/WnDlzNHz4cElSTk6OJk6cqJUrV2rIkCHq0qWLNf2SJUt06NAhjR8/XlOnTrUunzVrlj7++GOtXLnSuh4AAADA3/nmNOEAAAAoNTp27ChJiouLy/dZXFyccnNz1aFDB+uytm3bKigoSPHx8fnSHzx4UGfPnrWuU5Juuukm1apVS0lJScrMzLRJf+7cOe3fv1/h4eG8Yh0AAAAAAAAAAABAmRUZGal69eoVme7w4cNKSkpSly5drAN2JCk4OFgTJ05UTk6OVq1aZV2enp6u9evXq0mTJjYDbQIDA60DcmJjY63LDcPQp59+qtDQUE2YMMHmtx999FEFBQVpxYoVLm8nAAAAUNYwaAcAAADF0rRpU0VERCg+Pl7btm2zLs/MzNTixYsVGBio6Oho6/LKlSsrKipKR48etWnczcnJ0cKFCyXJpjE4ICBAd999t9LT0/Xvf//b5rcXLVqk7OxsZmkCAAAAAAAAAAAAAEk7duyQdG2Qz/UiIyNlMpmsaSQpOTlZ2dnZNm/SsWjWrJlq1qyphIQE67Kff/5ZZ86cUbt27RQcHGyTvkaNGmrRooX27NmjK1euuGuTAAAAAJ9WztsZAAAAQOkUGxurxMRESdKBAwckSUuXLtXGjRslScOGDbO+QWf27NkaMWKExo8fr0GDBqlGjRratGmTjh49qsmTJ9u8Wl2Spk2bpoSEBD399NPaunWrGjZsqLi4OO3bt09Dhw7N14A8ZswYbd68Wa+//rr279+vZs2aaffu3dq+fbu6dOliMygIAAAAAAAAAAAAAPzVsWPHJEmNGzfO91lISIhq165tTVNUesvyxMREZWRkKCQkxKH0u3fv1okTJ3TLLbe4vB3lyhU9H7nJFODy+h0VGMi86J5i2bfsY9/DsQMAwDkM2gEAAIBdiYmJNq9Fl6Tt27db/79Tp07WQTthYWFavny5Fi5cqM2bNyszM1NNmzbVvHnzNHTo0HzrrlOnjmJjY7VgwQJ9++232rRpkxo2bKjp06dr9OjR+dKHhobq/fff16JFi7RhwwbFx8erTp06mjBhgiZMmKDAwEA3bz0AAAAAAAAAAAAA+J709HRJ156x2hMaGmozaMeR9JZ0ISEh1vSVKlUqNP2lS5dcyP01JlOAqle3v/6SVqVKRW9nocxjH/sujh0AAI5h0A4AAADsmjdvnubNm+dw+ltuuUUxMTEOp69bt65eeOEFh9NXrVpVM2fO1MyZMx3+DgAAAAAAAAAAAADAt+TmGrp4MaPIdEFBgQoNDfZoXi5e/F05Obke/Q1/FRhoUpUqFdnHPsjRY1elSkXexgMAgBi0AwAAAAAAAAAAAAAAAABAmZD3zTj2pKenq3Llyk6lz5vO8t/Lly8Xmj7vb7ji6tWiB3GUxGCAnJxch/IC17GPfRfHDgAAxzCEFQAAAAAAAAAAAAAAAACAMqBx48aSpGPHjuX7LCMjQ6dPn7amKSq9ZXmtWrUUEhLicHqTyaSGDRu6vhEAAABAGcKgHQAAAAAAAAAAAAAAAAAAyoCOHTtKkuLi4vJ9FhcXp9zcXHXo0MG6rG3btgoKClJ8fHy+9AcPHtTZs2et65Skm266SbVq1VJSUpIyMzNt0p87d0779+9XeHi4KlSo4K5NAgAAAHwag3YAAAAAAAAAAAAAAAAAACgDmjZtqoiICMXHx2vbtm3W5ZmZmVq8eLECAwMVHR1tXV65cmVFRUXp6NGjio2NtS7PycnRwoULJUnDhw+3Lg8ICNDdd9+t9PR0/fvf/7b57UWLFik7O9smPQAAAODvynk7AwAAAAAAAAAAAAAAAAAAoGCxsbFKTEyUJB04cECStHTpUm3cuFGSNGzYMOsbdGbPnq0RI0Zo/PjxGjRokGrUqKFNmzbp6NGjmjx5sm6++WabdU+bNk0JCQl6+umntXXrVjVs2FBxcXHat2+fhg4dqsjISJv0Y8aM0ebNm/X6669r//79atasmXbv3q3t27erS5cuNoOCAAAAAH/HoB0AAAAAAFCmBAa6/8XCubmGcnMNt68XAAAAAAAAAABHJCYmatWqVTbLtm/fbv3/Tp06WQfthIWFafny5Vq4cKE2b96szMxMNW3aVPPmzdPQoUPzrbtOnTqKjY3VggUL9O2332rTpk1q2LChpk+frtGjR+dLHxoaqvfff1+LFi3Shg0bFB8frzp16mjChAmaMGGCAgMD3bz1AAAAgO9i0A4AAAAAACgTqlWuoNxcQ1WqVHT7unNycnX+fAYDdwAAAAAAAAAAXjFv3jzNmzfP4fS33HKLYmJiHE5ft25dvfDCCw6nr1q1qmbOnKmZM2c6/B0AAADAHzFoBwAAAADg99asWaOdO3dq3759OnTokLKzs/Xaa6+pX79+dtMfPnxYCxcuVEJCgnV2utGjR+uuu+6ymz4tLU0LFizQd999p4sXL6pRo0YaPny4Ro8eLZMp/1thLl68aJ2d7tdff1XdunU1ePBgjR8/XhUqVHDnppcpoRWDZDIFaP4Hifol7ZLb1tugTmU9MbK9TKYABu0AAAAAAAAAAAAAAADAYQzaAQAAAAD4vVdeeUWpqamqUaOGatasqVOnThWYNiUlRSNGjFB2drYGDhyoG264QZs2bdKTTz6pX375RZMnT7ZJn5aWpmHDhuns2bPq37+/GjZsqLi4OM2dO1cpKSmaO3euTfr09HSNHDlShw4dUvfu3TV48GDt2bNHixcv1q5du/Tmm28qMDDQI/uhrPgl7ZIOp17wdjYAAAAAAAAAAAAAuIBJFwEAZQmDdgAAAAAAfm/OnDlq0qSJ6tWrp1dffVUxMTEFpn3mmWeUkZGht956S127dpUkPfLII7rvvvu0ePFiDRw4UDfffLM1/UsvvaTTp09rzpw5Gj58uCQpJydHEydO1MqVKzVkyBB16dLFmn7JkiU6dOiQxo8fr6lTp1qXz5o1Sx9//LFWrlxpXQ8AAADcLywsrMDP8tbpLJKTkxUTE6Ndu3YpNzdXzZs319ixY9WrVy+763C2AwEAAAAAAADgb5h0EQBQljBoBwAAAADg9yIjIx1Kd/jwYSUlJSkyMtI6YEeSgoODNXHiRE2aNEmrVq3S448/LulaA+769evVpEkTm86dgYGBmjp1qr7++mvFxsZaB+0YhqFPP/1UoaGhmjBhgs1vP/roo/r000+1YsUKBu0AAAB4WP369TV06NB8y1u0aGHzd1xcnMaMGaPg4GANGjRIFStW1Lp16zRu3DjNnTtX0dHRNumd7UAAAAAAAAAA+CMmXQQAlCUM2gEAAAAAwEE7duyQZH+QT2RkpEwmkzWNdG3W9ezsbJtGXYtmzZqpZs2aSkhIsC77+eefdebMGfXo0UPBwcE26WvUqKEWLVpoz549unLlCq9ZBwAA8KD69etrypQphabJzs7WU089pcDAQH344YfWN/SMGzdOQ4cO1fPPP68+ffqoWrVq1u8424EAAAAAAAAA8EdMuggAKEsYtAMAAAAAgIOOHTsmSWrcuHG+z0JCQlS7dm1rmqLSW5YnJiYqIyNDISEhDqXfvXu3Tpw4oVtuuaVY21KunKnINIGBJpv/uou711dSfCnfnjp28DyOHQD4jvj4eKWmpmr48OHWATvStcHWf/3rX/XPf/5T69ev17333ivJ+Q4EAAAAAAAAAArHpIsAAF/AoB0AAAAAAByUnp4uSQoNDbX7eWhoqM2gHUfSW9KFhIRY01eqVKnQ9JcuXXIh938wmQJUvbr937CnSpWKxfq9ssIX94Mv5hnXcOwAwLsuXLigjz/+WOfPn9cNN9ygzp07q1GjRjZpCusQ0K1bN2say6AdZzsQAAAAAAAAACicv026aDIFFOs3isKkcp7DxH2+i2MHd2DQDgAAAAAAfiY319DFixlFpgsMNKlKlYq6ePF35eTkuu33Lev1Ne7eD57kqWMHz3Pm2FWpUpHGYQDwkJSUFM2aNcv6d0BAgO6++27NmjVL5cuXl1T4A/5GjRopICDA4Q4B9joQuKo0PNz3Rb5yTeUBse/i2AEAAAAA4H7+Oumip/jiM1xfwz72XRw7FAeDdgAAAAAAcFDeRlp70tPTVblyZafS501n+e/ly5cLTZ/3N1x19arjAzlycnKdSl9W+eJ+8MU84xqOHQB4z0MPPaTbb79dTZo0kWEY2rt3r+bPn68VK1YoKChIzzzzjKTCH/AHBQUpODjY5mG9sx0IXFFaHu77Il974Opr+cUfOHYAAAAAAOB6jk66GBQUqNDQYI/lgwkBPYdJF30Xky7CHRi0AwAAAACAgyyzotvrTJmRkaHTp0+rTZs2DqW3LK9Vq5ZCQkIcTm8ymdSwYUPXNwIAAACFmjZtms3f3bp1U3h4uAYPHqzly5dr0qRJqlWrlpdyV7jS8nDfF/nKw3Ie7vsuHu4DAAAAAOB+/jbpoqfbC5hUzvPYx76LY4fiKNagnTVr1mjnzp3at2+fDh06pOzsbL322mvq16+f3fSHDx/WwoULlZCQoMzMTDVt2lSjR4/WXXfdZTd9WlqaFixYoO+++04XL15Uo0aNNHz4cI0ePVomU/4Lz8WLF7Vo0SJt2LBBv/76q+rWravBgwdr/PjxqlChQnE2FQAkEfcAAAD8XceOHSVJcXFxGjNmjM1ncXFxys3NVYcOHazL2rZtq6CgIMXHx+db18GDB3X27FkNHDjQuuymm25SrVq1lJSUpMzMTAUH/9GR8ty5c9q/f7/Cw8Op6wEAAJSwqlWrqn///lq2bJn27Nmjvn37FvqAPzs7W5mZmU53CCgrD/d9ka89cPW1/OIPnj52PMcA4E+IeQAAAGDSRQCALyjWU5lXXnlFy5cv16lTp1SzZs1C06akpGj48OH6+uuv1atXL40cOVKXL1/Wk08+qZiYmHzp09LSNGzYMK1Zs0YdOnTQX/7yF1WoUEFz587VP/7xj3zp09PTNXLkSC1btkx/+tOf9MADD6hevXpavHixxo8fr5ycnOJsKgBIIu4BAAD4u6ZNmyoiIkLx8fHatm2bdXlmZqYWL16swMBARUdHW5dXrlxZUVFROnr0qGJjY63Lc3JytHDhQknS8OHDrcsDAgJ09913Kz09Xf/+979tfnvRokXKzs62SQ8AJSUsLKzAf3njm0VycrIeeughtW/fXhEREbrvvvv09ddfF7j+w4cPa8qUKercubPatGmj6OhorV692nMbBAAuqFatmqRrdT+p8Af2x48fl2EY1jRFpbd0IMibHgBcwXMMAP6EmAcAAIC8ky5ez9VJFy3rlPJPupgXky4CABxVrDftzJkzR02aNFG9evX06quv2m3IsHjmmWeUkZGht956S127dpUkPfLII7rvvvu0ePFiDRw4UDfffLM1/UsvvaTTp09rzpw51g5JOTk5mjhxolauXKkhQ4aoS5cu1vRLlizRoUOHNH78eE2dOtW6fNasWfr444+1cuVKOjYBKDbiHgAAQNkUGxurxMRESdKBAwckSUuXLtXGjRslScOGDbM25s6ePVsjRozQ+PHjNWjQINWoUUObNm3S0aNHNXnyZJs6niRNmzZNCQkJevrpp7V161Y1bNhQcXFx2rdvn4YOHarIyEib9GPGjNHmzZv1+uuva//+/WrWrJl2796t7du3q0uXLjaDggCgJNWvX19Dhw7Nt7xFixY2f1veRhYcHKxBgwapYsWKWrduncaNG6e5c+fmi2MpKSkaMWKEsrOzNXDgQN1www3atGmTnnzySf3yyy+aPHmyR7cLABz1ww8/SJLq1asn6VqHgDfeeENxcXE2b0+UpK1bt0qSTYcAZ9/aCACu4DkGAH9CzAMAAMD1ky5a6npFTbq4du1axcbG2tT1Cpt08fXXX9e///1vm7oeky4CABxVrDftREZGWh9OFebw4cNKSkpSly5drBdESQoODtbEiROVk5OjVatWWZenp6dr/fr1atKkic3FLDAw0HrByzuDp2EY+vTTTxUaGqoJEybY/Pajjz6qoKAgrVixwuXtBAAL4h4AAEDZlJiYqFWrVmnVqlU6ePCgJGn79u3WZcePH7emDQsL0/Lly9WzZ09t3rxZ77//vkJCQjRv3jxNmTIl37rr1Kmj2NhYDRkyRAkJCXr33Xf1+++/a/r06Xr++efzpQ8NDdX777+v+++/XykpKXrnnXeUmpqqCRMm6D//+Y8CAwM9tyMAoBD169fXlClT8v1r2bKlNU12draeeuopBQYG6sMPP9Szzz6rGTNmaPXq1apbt66ef/55nT9/3ma9lo5Tr7/+ul544QVNmzZNa9asUcuWLbV48WIdOXKkhLcUgD/76aeflJWVlW/5mjVrtGXLFjVo0EDh4eGSpC5duqh+/fr6/PPPlZKSYk177tw5vfPOOwoNDdWAAQOsy519ayMAuILnGAD8CTEPAACg7IqNjdX06dM1ffp060SLS5cutS7buXOnNe3s2bMVEhKi8ePHa/r06XrxxRd15513at++fZowYYLdSRdr166tp59+Wo8++qjmz5+v4cOHa8uWLQVOumg2m/X6669rzJgxevnllzV69Gh99NFHTLoIAHBIsd6046gdO3ZIUr4LmWWZyWSyppGk5ORkZWdn28xKYtGsWTPVrFlTCQkJ1mU///yzzpw5ox49eig4ONgmfY0aNdSiRQvt2bNHV65c4RV0AEoEcQ8AAMC3zJs3T/PmzXM4/S233FLozJ3Xq1u3rl544QWH01etWlUzZ87UzJkzHf4OAJQG8fHxSk1N1fDhwxUWFmZdXqNGDf31r3/VP//5T61fv1733nuvpD86TkVGRtrtODVp0iStWrVKjz/+eIlvCwD/9Mknn+izzz5Tx44ddeONN0q69oadpKQkhYSE6IUXXlC5ctcerQQFBem5557T2LFjdd9999m8XSwtLU1z585VtWrVbNbv7FsbAcBTeI4BwJ8Q8wAAAHyPZdLFvLZv3279/06dOlnfWm2ZdHHhwoXavHmzMjMz1bRpU82bN09Dhw7Nt27LpIsLFizQt99+q02bNqlhw4aaPn26Ro8enS+9ZdLFRYsWacOGDYqPj1edOnU0YcIETZgwgUkXAQBFKpFBO8eOHZMkNW7cON9nISEhql27tjVNUektyxMTE5WRkaGQkBCH0u/evVsnTpzQLbfcUqxtKVeu6JcTBQaabP7rr0pi+939Gxw731Xajl1ZiXuOxDyTKcDl9TuitBzTsqi0lRs4jmMHAAAAb7hw4YI+/vhjnT9/XjfccIM6d+6sRo0a2aQprCNUt27drGksg3ac7TgFAJ7WvXt3nTp1SgcOHNDWrVt19epV1a1bV/fcc48efvjhfHGva9euWrZsmWJiYrR27Vrl5uaqWbNmmj17tnr37p1v/c52IAAATykrzzEknmX4E9rGywZvHEdinntRBksGMa9s4DgCgOuYdBEAUJaUyKCd9PR0SddGm9oTGhpq0wDiSHpLupCQEGv6SpUqFZr+0qVLLuT+DyZTgKpXt/8b9lSpUrFYv4eieWofc+x8V2k5dmUh7jkb8zyltBzTsox97Ls4dgAAAChJKSkpmjVrlvXvgIAA3X333Zo1a5bKly8vqfCOTY0aNVJAQIDDHaHsdZxyFRPxOMdX94HJFODQsUbpURrLXY8ePdSjRw+nvtOuXTu9/fbbDqd3tgMBAHhCWXiOIfEsw1+xv8uGkjyOxDz3ogyWLPZ32cBxBAAAAPxbiQzaKStycw1dvJhRZLrAQJOqVKmoixd/V05ObgnkrHSy7AdPcvc+5tj5LmeOXZUqFUtVR4DSytGYFxQUqNDQ4CLTuYry6DnEPN9FzAMAAEBJe+ihh3T77berSZMmMgxDe/fu1fz587VixQoFBQXpmWeekVR4x6agoCAFBwfbdFJytuOUK5iIx394sn0CnkW5AwC4imcZ/oXnGmWDvePIswzHEPP8CzGvbCDmAQAAAJBKaNBO3llG7ElPT1flypWdSp83neW/ly9fLjR93t9w1dWrjt8I5+TkOpUezvPUPubY+a7ScuzKStxzZF96ujGptBzTsox97Ls4dgAAACgp06ZNs/m7W7duCg8P1+DBg7V8+XJNmjRJtWrV8lLuCsdEPM4ricl4PCE9PVPZ2TnezgacwKQUAOA9ZeU5hsSzDH/E/i4bSvI4EvPcizJYstjfZQPHEQAAAPBvJTJop3HjxpJkd1bMjIwMnT59Wm3atHEovWV5rVq1FBIS4nB6k8mkhg0bur4RAOAE4h4AfxQWFlbgZ3PmzNHw4cNtliUnJysmJka7du1Sbm6umjdvrrFjx6pXr15213H48GEtXLhQCQkJyszMVNOmTTV69GjdddddbtwKAAAAOKpq1arq37+/li1bpj179qhv376FdmzKzs5WZmam0x2hmIgHjsrNNTh2PopyBwAlj+cYAPwJMQ8AAAAAAHhTiUxL17FjR0lSXFxcvs/i4uKUm5urDh06WJe1bdtWQUFBio+Pz5f+4MGDOnv2rHWdknTTTTepVq1aSkpKUmZmpk36c+fOaf/+/QoPD1eFChXctUkAUCjiHgB/Vb9+fU2ePDnfvxYtWtiki4uL0/33369du3Zp0KBB+vOf/6xffvlF48aN08qVK/OtNyUlRcOHD9fXX3+tXr16aeTIkbp8+bKefPJJxcTElNTmAQAA4DrVqlWTJOu9aWEdlY4fPy7DMKxpikpv6TiVNz0AAADcg+cYAPwJMQ8AAAAAAHhTiQzaadq0qSIiIhQfH69t27ZZl2dmZmrx4sUKDAxUdHS0dXnlypUVFRWlo0ePKjY21ro8JydHCxculCSbmdoDAgJ09913Kz09Xf/+979tfnvRokXKzs7ON7M7AHgScQ+Av6pfv76mTJmS71/Lli2tabKzs/XUU08pMDBQH374oZ599lnNmDFDq1evVt26dfX888/r/PnzNut95plnlJGRoddff10vvPCCpk2bpjVr1qhly5ZavHixjhw5UsJbCgAAAEn64YcfJEn16tWTVHhHqK1bt0qSTUcoZztOAQAAwD14jgHAnxDzAAAAAACAN5UrzpdjY2OVmJgoSTpw4IAkaenSpdq4caMkadiwYdaH6rNnz9aIESM0fvx4DRo0SDVq1NCmTZt09OhRTZ48WTfffLPNuqdNm6aEhAQ9/fTT2rp1qxo2bKi4uDjt27dPQ4cOVWRkpE36MWPGaPPmzXr99de1f/9+NWvWTLt379b27dvVpUsXmwYWAHAVcQ8Aii8+Pl6pqakaPny4wsLCrMtr1Kihv/71r/rnP/+p9evX695775UkHT58WElJSYqMjFTXrl2t6YODgzVx4kRNmjRJq1at0uOPP17i2wIAAOAPfvrpJzVq1Ejly5e3Wb5mzRpt2bJFDRo0UHh4uCSpS5cuql+/vj7//HONGjXKWt87d+6c3nnnHYWGhmrAgAHWdVzfccpS3yuo4xQAAAAKx3MMAP6EmAcAAAAAAHxBsQbtJCYmatWqVTbLtm/fbv3/Tp06WRtAwsLCtHz5ci1cuFCbN29WZmammjZtqnnz5mno0KH51l2nTh3FxsZqwYIF+vbbb7Vp0yY1bNhQ06dP1+jRo/OlDw0N1fvvv69FixZpw4YNio+PV506dTRhwgRNmDBBgYGBxdlUAJBE3AOAoly4cEEff/yxzp8/rxtuuEGdO3dWo0aNbNLs2LFDkvI90JKkbt26WdNYBu0Ulj4yMlImk8maBgAAAO73ySef6LPPPlPHjh114403Srr2hp2kpCSFhITohRdeULly15oZg4KC9Nxzz2ns2LG67777NGjQIFWsWFHr1q1TWlqa5s6dq2rVqtms39mOUwAAACgYzzEA+BNiHgAAAAAA8AXFGrQzb948zZs3z+H0t9xyi2JiYhxOX7duXb3wwgsOp69atapmzpypmTNnOvwdAHAGcQ8ACpeSkqJZs2ZZ/w4ICNDdd9+tWbNmWWdmP3bsmCSpcePG+b7fqFEjBQQEWNMUlT4kJES1a9e2Se+qcuVMDqUzmQKK/VveEBjo2PaVVZbt9/f94Is4dgDgfd27d9epU6d04MABbd26VVevXlXdunV1zz336OGHH843SLtr165atmyZYmJitHbtWuXm5qpZs2aaPXu2evfunW/9znacAgAAQMF4jgHAnxDzAAAAAACALyjWoB0AAADA4qGHHtLtt9+uJk2ayDAM7d27V/Pnz9eKFSsUFBSkZ555RpKUnp4u6dqsc9cLCgpScHCwLl26ZF1WWHrL8uIO2jGZAlS9eqViraO0q1KlorezUCqwH3wXxw4AvKdHjx7q0aOHU99p166d3n77bYfTO9txCgAAAAAAAAAAAAAAX8CgHQAAALjFtGnTbP7u1q2bwsPDNXjwYC1fvlyTJk1SrVq1vJS7wuXmGrp4McOhtEFBgQoNDfZwjtzv4sXflZOT6+1seE1goElVqlT0+/3gi5w9dlWqVOStPAAAAAAAAAAAAAAAAABKBQbtAAAAwGOqVq2q/v37a9myZdqzZ4/69u1rfWOO5Q06eWVnZyszM1OVK1e2LissvWV53vSuunrVsYEcvjoYICcn1+FtLMvYD76LYwcAAAAAAAAAAAAAAADA1/hmj0MAAAD4jGrVqkmSMjMzJUmNGzeWJB07dixf2uPHj8swDGuaotJnZGTo9OnTNukBAAAAAAAAAAAAAAAAAABKAwbtAAAAwKN++OEHSVK9evUkSR07dpQkxcXF5Uu7detWSVKHDh2sywpLHxcXp9zcXJv0AAAAAAAAAAAAAAAAAAAApQGDdgAAAFBsP/30k7KysvItX7NmjbZs2aIGDRooPDxcktSlSxfVr19fn3/+uVJSUqxpz507p3feeUehoaEaMGCAdXnTpk0VERGh+Ph4bdu2zbo8MzNTixcvVmBgoKKjoz24dQAAAAAAAAAAAAAAAAAAAM4r5+0MAAAAwPd98skn+uyzz9SxY0fdeOONkq69YScpKUkhISF64YUXVK7ctapnUFCQnnvuOY0dO1b33XefBg0apIoVK2rdunVKS0vT3LlzVa1aNZv1z549WyNGjND48eM1aNAg1ahRQ5s2bdLRo0c1efJk3XzzzSW9yQAAAAAAAAAAAAAAAAAAAIVi0A4AAACKrXv37jp16pQOHDigrVu36urVq6pbt67uuecePfzww2rUqJFN+q5du2rZsmWKiYnR2rVrlZubq2bNmmn27Nnq3bt3vvWHhYVp+fLlWrhwoTZv3qzMzEw1bdpU8+bN09ChQ0tqMwEAAAAAAAAAAAAAAAAAABzGoB0AAAAUW48ePdSjRw+nvtOuXTu9/fbbDqe/5ZZbFBMT42zWAAAAAAAAAAAAAAAAAAAAvMLk7QwAAAAAAAAAAAAAAAAAAAAAAAAAZQ1v2gEAAAAAAAAAAIBfCwx0/zx3ubmGcnMNt68XAAAAAAAAAAD4DgbtAAAAAAAAAAAAwC9Vq1xBubmGqlSp6PZ15+Tk6vz5DAbuAAAAAAAAAADgxxi0AwAAAAAAAAAAAL8UWjFIJlOA5n+QqF/SLrltvQ3qVNYTI9vLZApg0A4AAAAAAAAAAH6MQTsAAAAAAAAAAADwa7+kXdLh1AvezgYAAAAAAPBDJlOATKYAt683N9dgMhEAAEoBBu0AAAAAAAAAAAAAAAAAAAAAJcxkClC1aiEKDDS5fd05Obk6fz6DgTsAAHgZg3YAAAAAAAAAAAAAAAAAAACAEmYyBSgw0KT5HyTql7RLbltvgzqV9cTI9jKZAhi0AwCAlzFoBwAAAAAAAAAAAAAAAAAAACUmICBAkjzyhpncXMMjA1VMpgCZTAFuXadl+39Ju6TDqRfcum4AAFA6MGgHAAAAAAAAAAAAAAAAAAAAJcJkClDlysGSpCpVKrp9/Tk5uTp/PsOtA3dMpgBVqxbikUFGAACgbGPQDgAAAAAAAAAAAAAAAAAAAEqEyRSgwECT5n+QqF/SLrl13Q3qVNYTI9vLZApw+6AdT+S5XbPaGj2whdvWdz1PDDKyvCUJAAA4hkE7AAAAAAAAAAAAAAAAAAAAKFG/pF3S4dQL3s6GU9yd5wa1Q922rryqVa6g3FzDY28yAgAAjmPQDgAAAAAAAAAAAAAAAAAAAMoMd79hxhNvrPGk0IpBMpkC3P5mIMubjAAAgOMYtAMAAAAAAAAAAAAAAAAAAACf58k3zPgiX3ybEQAAZQ2DdgAAAAAAAAAAAAAAAAAAAODzPPWGmXbNamv0wBZuWx8AAPAfDNoBAAAAAAAAAAAAAAAAAABAPiZTgEymALeuMzDQ5Nb12ePuN8w0qB3qtnUBAAD/wqAdAAAAAAAAAAAAAAAAAAAA2DCZAlStWkiJDLIBAAAoqxi0AwAAAAAAAAAAAAAAAAAA4MM89UacwECT5n+QqF/SLrltve2a1dbogS3ctj4AAIDSjEE7AAAAAAAAAAAAAAAAAAAAPsrTb8T5Je2SDqdecNv6GtQOddu6AAAASjsG7QAAAAAAAAAAAAAAAAAAAPgokymAN+IAAACUUgzaAQAAAAAAAAAAAAAAAAAA8HG8EQcAAKD0YdAOAAAAAAAAAAAA4AGBgaZSvT4AAAAAAAAAAOBZDNoBAAAAAAAAAAAA3Kha5QrKzTVUpUpFt687N9dQQECA29cLAAAAAAAAAADcj0E7AAAAAAAAAAAAgBuFVgySyRSg+R8k6pe0S25bb4M6lfXEyPYymRi0AwAAAAAAAAAWJlOAR9pNefs53IFBOwAAAAAAAAAAAIAH/JJ2SYdTL3g7GwAAAACAUsQTnYrpUAwA/stTg1Vycw3l5hpuX68n8hsQEKDKlYM9dj3k7ecoLgbtAAAAAAAAAAAAAAAAAAAAeJjJFKBq1UIYZAMAfsrd8d+Tg1VycnJ16VKmDMN9A3c8PbjG3W8+l3j7OdyDQTsAAAAAAAAAAAAAAAAAAADXcXen4sBAkwIDTW7vVNyuWW2NHtjCbesDAH/miTfBlCsXqNxcQ1WqVHTrei3cfV1pflMNjbkzXNWqhbhtnXl56jrIm89RWjFoBwAAAAAAAAAAAAAAAAAA4P+rVrmCRztXu7tTcYPaoW5bFwD4M0+/Ec1XBqs0qB0qkynAp/ILlGZlctBOcnKyYmJitGvXLuXm5qp58+YaO3asevXq5e2sAYDbEfMA+BNiHgB/Q9wD4E+IeQD8CTEPxWUyBahcOfd3HMjNNZSba7h9vQBxD4A/IeYB8CdlOeaFVgzyaGdlAL6pLMc9X+OJt+FInn8jmq8NVvG1/AKlVZkbtBMXF6cxY8YoODhYgwYNUsWKFbVu3TqNGzdOc+fOVXR0tLezCABuQ8wD4E+IecXjiRlA6MgDeBZxD4A/IeYB8CfEPBSHZabn0NBgj6w/JydX589ncL8PtyLuAfAnxDwA/sRfYh6dlQFY+EvcczdPDK4JCAhQ5crBHnsbjkT8B+BeZWrQTnZ2tp566ikFBgbqww8/VFhYmCRp3LhxGjp0qJ5//nn16dNH1apV825G4TbuvuB68gIOuBsxD4A/Iea5zpOvbacjD+A5xD0A/oSYB8CfEPNQXJ6a6VmSGtSprCdGtpfJFMC9PtyGuAfAnxDzAPgTYh4Af0Pcc43JFKBq1UI81jfXE21kvBENgCeUqUE78fHxSk1N1fDhw60XREmqUaOG/vrXv+qf//yn1q9fr3vvvdeLuYQ7eLLzaW6uoYAA978yD3A3Yh4Af0LMc52nOvPQkQfwLOIeAH9CzAPgT4h5cBd3z/SZF2/rhTsR9wD4E2IeAH9CzAPgb/wl7nliIv3AQJPb+6xYBtZ4oo2MN+IA8IQyNWhnx44dkqTIyMh8n3Xr1s2axtcviiiZzqdAaUfMA+BPiHnF58nOPADcr7TFPd5yeo2n8k0HRvi70hbzAMCTiHkozTz9tt5LlzJlGO6t91KXLv2IewD8CTEPgD8h5gHwN2U97nmyXUhyf58VBtYA8DVlatDOsWPHJEmNGzfO91mjRo0UEBBgTeMKkylANWpUKjKd5SUtVat65uLla54Z00VXc3Ldus4K5QMlSQ8PaeXWdZf7/x2wQkODFRrKQx5fVLVqRRX1zK+sDMoqbTHP3WXdUh6JpZ7HPvZdxLxrSjLmSZ6Le5b6ja+s11fjtK/lF39wJOZJxD1HOVPXMwzPNc76SswrH2Ty6H4wDMPtnRctiHu+i7reNbTpeZevxGna9HwfMe+astCmJ/ne/S3rtV23yRSg9Iws5bhxIEy5QJNCgsupWrUQt63TwpN1aU/xp5gnlf2456ttZL6O/e077MW7vPdels/LStwj5sET2N++g5j3h7IQ8yTfu69jvZ5fN+u9plyeSe6KusctKzFPKvtxz1PtQkHlTAoJDvKZ89uT62a9vrleKe9zqAqqVKlCoWnLUtyDe5WpQTvp6emSpNDQ/CMog4KCFBwcrEuXXH8rS0BAgAIDHS9MJpNvzhzsbtUqFx6gSuO6rwVNAqcv8qdyV9pinufKo/8cU29hH/sufzp2pS3mSZ6Le762Xl87D30tv/iDvx270hj3PMHXYp6nBAQEKCDAM8fD38pOWeJPx660xTx/2vdF8bU4TZue7/KnclfaYp4vtt+zXs+uV5JCQ8p7bN3u5sm6tKf4U8yT/Cfu+dtx9Tb2d9lQFo8jMQ+ewP4uG8ricfSXmOfJdbNez67Xk+tmvX8oi/GtIP4S9zzVLuSL57ev5Zn1ena9kn/FPLgfZw8AAAAAAAAAAAAAAAAAAAAAAADgZmVq0I5lBKtlRGte2dnZyszMVOXKlUs6WwDgEcQ8AP6EmAfA3xD3APgTYh4Af0LMA+BviHsA/AkxD4A/IeYB8DfEPQBAcZSpQTuNGzeWJB07dizfZ8ePH5dhGNY0AODriHkA/AkxD4C/Ie4B8CfEPAD+hJgHwN8Q9wD4E2IeAH9CzAPgb4h7AIDiKFODdjp27ChJiouLy/fZ1q1bJUkdOnQo0TwBgKcQ8wD4E2IeAH9D3APgT4h5APwJMQ+AvyHuAfAnxDwA/oSYB8DfEPcAAMVRpgbtdOnSRfXr19fnn3+ulJQU6/Jz587pnXfeUWhoqAYMGODFHAKA+xDzAPgTYh4Af0PcA+BPiHkA/AkxD4C/Ie4B8CfEPAD+hJgHwN8Q9wAAxRFgGIbh7Uy407Zt2zR27FgFBwdr0KBBqlixotatW6e0tDTNnTtX0dHR3s4iALgNMQ+APyHmAfA3xD0A/oSYB8CfEPMA+BviHgB/QswD4E+IeQD8DXEPAOCqMjdoR5KSkpIUExOjXbt2KTc3V82aNdO4cePUu3dvb2cNANyOmAfAnxDzAPgb4h4Af0LMA+BPiHkA/A1xD4A/IeYB8CfEPAD+hrgHAHBFmRy0AwAAAAAAAAAAAAAAAAAAAAAAAHiTydsZAAAAAAAAAAAAAAAAAAAAAAAAAMoaBu0AAAAAAAAAAAAAAAAAAAAAAAAAbsagHQAAAAAAAAAAAAAAAAAAAAAAAMDNGLQDAAAAAAAAAAAAAAAAAAAAAAAAuBmDdgAAAAAAAAAAAAAAAAAAAAAAAAA3Y9AOAAAAAAAAAAAAAAAAAAAAAAAA4GblvJ0BX5GcnKyYmBjt2rVLubm5at68ucaOHatevXo5vI60tDQtWLBA3333nS5evKhGjRpp+PDhGj16tEwmxk95SnGP3ahRo5SQkGD3s8GDB2v+/PluzC0s1qxZo507d2rfvn06dOiQsrOz9dprr6lfv35OrYdy5xpinu8i5vkmYp73Efd8F3HP9xDzvI+Y57uIeb6JuOddxDzfRczzTcQ87yPu+S7inu8h5nkfMa9sIP75PuJhySDmlQ3EPN9HzCs5xD3fRazzTcQ37yLm+S5inm8i5sEbGLTjgLi4OI0ZM0bBwcEaNGiQKlasqHXr1mncuHGaO3euoqOji1xHWlqahg0bprNnz6p///5q2LCh4uLiNHfuXKWkpGju3LklsCX+xx3HzmLy5Mn5loWFhbkzu8jjlVdeUWpqqmrUqKGaNWvq1KlTTq+DcucaYp7vIub5LmKedxH3fBdxzzcR87yLmOe7iHm+i7jnPcQ830XM813EPO8i7vku4p5vIuZ5FzGvbCD+lQ3EQ88j5pUNxLyygZhXMoh7votY57uIb95DzPNdxDzfRcyDVxgoVFZWltG7d28jPDzcOHjwoHX5r7/+avTo0cNo166d8dtvvxW5nscff9wwm83G8uXLrcuuXr1qjB071jCbzUZcXJwnsu/X3HXs7r//fsNsNnswp7Bn27ZtRmpqqmEYhrFo0SLDbDYbGzZscGodlDvnEfN8FzHPtxHzvIe457uIe76LmOc9xDzfRczzbcQ97yDm+S5inm8j5nkPcc93Efd8FzHPe4h5ZQPxr+wgHnoWMa9sIOaVHcQ8zyPu+S5inW8jvnkHMc93EfN8GzEP3sC7l4oQHx+v1NRUDRkyxGbUYo0aNfTXv/5V6enpWr9+faHrsKRp0qSJhg8fbl0eGBioqVOnSpJiY2M9swF+zB3HDt4TGRmpevXqufx9yp1riHm+i5jn24h53kPc813EPd9FzPMeYp7vIub5NuKedxDzfBcxz7cR87yHuOe7iHu+i5jnPcS8soH4V3YQDz2LmFc2EPPKDmKe5xH3fBexzrcR37yDmOe7iHm+jZgHb2DQThF27Ngh6VoBvV63bt1s0hQkOTlZ2dnZ6tKlS77PmjVrppo1ayohIcENuUVe7jh2eX322Wd6/fXXtWzZMu3evds9mYTHUO5cQ8zzXcQ8/0a5cx1xz3cR9/wXZc51xDzfRczzb5Q71xDzfBcxz79R7lxH3PNdxD3/RZlzHTGvbCD+wYLyWDhiXtlAzIMF5bFoxD3fRazzb5Q71xDzfBcxz79R7uCKct7OQGl37NgxSVLjxo3zfdaoUSMFBARY07iyDsvyxMREZWRkKCQkpJg5hoU7jl1ef/vb32z+bteunRYsWKC6desWL6PwCMqda4h5vouY598od64j7vku4p7/osy5jpjnu4h5/o1y5xpinu8i5vk3yp3riHu+i7jnvyhzriPmlQ3EP1hQHgtHzCsbiHmwoDwWjbjnu4h1/o1y5xpinu8i5vk3yh1cwZt2ipCeni5JCg0NzfdZUFCQgoODdenSJZfXkXe5JR3cwx3HTpL69u2rN998U9u2bVNycrJWrlypqKgoJSUlacyYMbp69arb847io9y5hpjnu4h5/o1y5zrinu8i7vkvypzriHm+i5jn3yh3riHm+S5inn+j3LmOuOe7iHv+izLnOmJe2UD8gwXlsXDEvLKBmAcLymPRiHu+i1jn3yh3riHm+S5inn+j3MEVDNoBivDAAw+oe/fuqlmzpkJCQtSyZUstWrRIPXv21KFDh7RhwwZvZxEA3IaYB8DfEPcA+BNiHgB/QswD4G+IewD8FfEPgD8h5gHwB8Q6AP6EmAf4DwbtFKGw0W7Z2dnKzMxU5cqVXV5H3uUFjbiDa9xx7AozbNgwSdKuXbtcXgc8h3LnGmKe7yLm+TfKneuIe76LuOe/KHOuI+b5LmKef6PcuYaY57uIef6Ncuc64p7vIu75L8qc64h5ZQPxDxaUx8IR88oGYh4sKI9FI+75LmKdf6PcuYaY57uIef6NcgdXMGinCI0bN5YkHTt2LN9nx48fl2EY1jSurMOyvFatWgoJCSlmbpGXO45dYapXry5J+v33311eBzyHcucaYp7vIub5N8qd64h7vou4578oc64j5vkuYp5/o9y5hpjnu4h5/o1y5zrinu8i7vkvypzriHllA/EPFpTHwhHzygZiHiwoj0Uj7vkuYp1/o9y5hpjnu4h5/o1yB1cwaKcIHTt2lCTFxcXl+2zr1q2SpA4dOhS6jrZt2yooKEjx8fH5Pjt48KDOnj1r/R24jzuOXWF++OEHSVL9+vVdXgc8h3LnGmKe7yLm+TfKneuIe76LuOe/KHOuI+b5LmKef6PcuYaY57uIef6Ncuc64p7vIu75L8qc64h5ZQPxDxaUx8IR88oGYh4sKI9FI+75LmKdf6PcuYaY57uIef6NcgdXMGinCF26dFH9+vX1+eefKyUlxbr83LlzeueddxQaGqoBAwZYlx8/flyHDx9Wdna2dVnlypUVFRWlo0ePKjY21ro8JydHCxculCQNHz7c8xvjZ9xx7P73v//p3Llz+dadkpKif//73woMDFT//v09uyEoEuXOfYh5vouY5z8od+5F3PNdxD3/QJlzL2Ke7yLm+Q/KnfsQ83wXMc9/UO7ci7jnu4h7/oEy517EvLKB+OefKI/OI+aVDcQ8/0R5dA1xz3cR6/wH5c59iHm+i5jnPyh3cJcAwzAMb2eitNu2bZvGjh2r4OBgDRo0SBUrVtS6deuUlpamuXPnKjo62pq2T58+Sk1N1aZNm9SgQQPr8rS0NA0bNkxnz55V//791bBhQ8XFxWnfvn0aOnSo5s2b541NK/OKe+w2btyoqVOnqmPHjmrYsKEqVaqko0eP6ptvvlFOTo6mT5+uBx54wEtbV7bFxsYqMTFRknTgwAEdPHhQnTt3Vr169SRJw4YNs45Epty5FzHPdxHzfBcxz7uIe76LuOebiHneRczzXcQ830Xc8x5inu8i5vkuYp53Efd8F3HPNxHzvIuYVzYQ/8oG4qHnEfPKBmJe2UDMKxnEPd9FrPNdxDfvIeb5LmKe7yLmwRvKeTsDvqBr165atmyZYmJitHbtWuXm5qpZs2aaPXu2evfu7dA66tSpo9jYWC1YsEDffvutNm3apIYNG2r69OkaPXq0h7fAfxX32N1yyy0aNGiQ9u7dqz179uj3339X9erV1bt3b40ePVqdOnUqga3wT4mJiVq1apXNsu3bt1v/v1OnTkW+PpBy5xpinu8i5vkuYp53Efd8F3HPNxHzvIuY57uIeb6LuOc9xDzfRczzXcQ87yLu+S7inm8i5nkXMa9sIP6VDcRDzyPmlQ3EvLKBmFcyiHu+i1jnu4hv3kPM813EPN9FzIM38KYdAAAAAAAAAAAAAAAAAAAAAAAAwM1M3s4AAAAAAAAAAAAAAAAAAAAAAAAAUNYwaAcAAAAAAAAAAAAAAAAAAAAAAABwMwbtAAAAAAAAAAAAAAAAAAAAAAAAAG7GoB0AAAAAAAAAAAAAAAAAAAAAAADAzRi0AwAAAAAAAAAAAAAAAAAAAAAAALgZg3YAAAAAAAAAAAAAAAAAAAAAAAAAN2PQDgAAAAAAAAAAAAAAAAAAAAAAAOBmDNoBAAAAAAAAAAAAAAAAAAAAAAAA3KyctzMAAAAAAAAAAAAAAACA4luzZo127typffv26dChQ8rOztZrr72mfv36FXvdy5Yt0759+7Rv3z4dPnxYOTk5Wr16tZo3b17gd5KTkxUTE6Ndu3YpNzdXzZs319ixY9WrV69i5wcAiHkA/AkxD4C/Ie6hLGHQDgAAAAAAAAAAAAAAQBnwyiuvKDU1VTVq1FDNmjV16tQpt617zpw5kqTatWurevXqOnv2bKHp4+LiNGbMGAUHB2vQoEGqWLGi1q1bp3Hjxmnu3LmKjo52W94A+CdiHgB/QswD4G+IeyhLTN7OAAAAAAAAAAAAAAAAAIpvzpw52rJli+Lj43X33Xe7dd3/+c9/tHXrVn333Xfq3r17oWmzs7P11FNPKTAwUB9++KGeffZZzZgxQ6tXr1bdunX1/PPP6/z5827NHwD/Q8wD4E+IeQD8DXEPZQmDdgAAAAAAAAAAAAAAAMqAyMhI1atXz+H033//vcaMGaPOnTsrPDxcAwcO1BtvvKGrV6/mS9urVy/VqlXLofXGx8crNTVVQ4YMUVhYmHV5jRo19Ne//lXp6elav369w/kEAHuIeQD8CTEPgL8h7qEsYdAOAAAAAAAAAAAAAACAn3n//ff1wAMPaN++ferTp49GjhypSpUq6eWXX9b//d//FWvdO3bskHStk9X1unXrZpMGAEoCMQ+APyHmAfA3xD2UduW8nQEAAAAAAAAAAAAAAACUnB9//FFz585V27Zt9eabbyo0NFSSZBiGnnvuOX3wwQdav369br/9dpfWf+zYMUlS48aN833WqFEjBQQEWNMAgKcR8wD4E2IeAH9D3IMv4E07AAAAAAAAAAAAAAAAfuSTTz7R1atX9Y9//MPaoUmSAgIC9NhjjykgIEBffvmly+tPT0+XJJt1WwQFBSk4OFiXLl1yef0A4AxiHgB/QswD4G+Ie/AFvGkHAAAAAAAAAAAAAADAj+zevVsBAQHavHmzvv7663yfBwcH68iRIyWfMQDwAGIeAH9CzAPgb4h78AUM2gEAAAAAAAAAAAAAAPAjFy5ckGEYWrx4cYFpMjIyXF6/ZQZiy4zEeWVnZyszM1OVK1d2ef0A4AxiHgB/QswD4G+Ie/AFDNoBAAAAAAAAAAAAAADwI6GhoQoMDNSuXbtUvnx5t6+/cePGkqRjx46pZcuWNp8dP35chmFY0wCApxHzAPgTYh4Af0Pcgy8weTsDAAAAAAAAAAAAAAAAKDnh4eHKycnRnj17PLL+jh07SpLi4uLyfbZ161ZJUocOHTzy2wBwPWIeAH9CzAPgb4h78AUM2gEAAAAAAAAAAAAAAPAj9913nwIDA/Xss8/q9OnT+T4/e/asDh8+7PL6u3Tpovr16+vzzz9XSkqKdfm5c+f0zjvvKDQ0VAMGDHB5/QDgDGIeAH9CzAPgb4h78AUBhmEY3s4EAAAAAAAAAAAAAAAAiic2NlaJiYmSpAMHDujgwYPq3Lmz6tWrJ0kaNmyYdQbgDz/8UM8995yCg4PVs2dP1a9fXxcvXtTRo0eVlJSkRx99VGPHjrWu+4033tCRI0ckSYmJiTp+/Lh69+6tatWqSZLGjBmjpk2bWtNv27ZNY8eOVXBwsAYNGqSKFStq3bp1SktL09y5cxUdHV0SuwRAGUbMA+BPiHkA/A1xD2UJg3YAAAAAAAAAAAAAAADKgOnTp2vVqlUFfn59Z6Lk5GS98847SkpK0vnz51W1alXVr19fPXr0UHR0tLUzlCSNGjVKCQkJBa576dKl6ty5s82ypKQkxcTEaNeuXcrNzVWzZs00btw49e7duxhbCQDXEPMA+BNiHgB/Q9xDWcKgHQAAAAAAAAAAAAAAAAAAAAAAAMDNTN7OAAAAAAAAAAAAAAAAAAAAAAAAAFDWMGgHAAAAAAAAAAAAAAAAAAAAAAAAcDMG7QAAAAAAAAAAAAAAAAAAAAAAAABuxqAdAAAAAAAAAAAAAAAAAAAAAAAAwM0YtAMAAAAAAAAAAAAAAAAAAAAAAAC4GYN2AAAAAAAAAAAAAAAAAAAAAAAAADdj0A4AAAAAAAAAAAAAAAAAAAAAAADgZgzaAQAAAAAAAAAAAAAAAAAAAAAAANyMQTsAAAAAAAAAAAAAAAAAAAAAAACAmzFoBwAAAAAAAAAAAAAAAAAAAAAAAHAzBu0AAAAAAAAAAAAAAAAAAAAAAAAAbsagHQAAAAAAAAAAAAAAAAAAAAAAAMDNGLQDAAAAAAAAAAAAAAAAAAAAAAAAuBmDdgAAAAAAAAAAAAAAAAAAAAAAAAA3Y9AOAAAAAAAAAAAAAAAAAAAAAAAA4GYM2gEAAAAAAAAAAAAAAAAAAAAAAADcjEE7AAAAAAAAAAAAAAAAAAAAAAAAgJsxaAcAAAAAAAAAAAAAAAAAAAAAAABwMwbtAAAAAAAAAAAAAAAAAAAAAAAAAG7GoB0AAAAAAAAAAAAAAAAAAAAAAADAzRi0AwAAAAAAAAAAAAAAAAAAAAAAALgZg3YAAAAAAAAAAAAAAAAAAAAAAAAAN2PQDgAAAAAAAAAAAAAAAAAAAAAAAOBmDNoBAAAAAAAAAAAAAAAAAAAAAAAA3IxBOwAAAAAAAAAAAAAAAAAAAAAAAICbMWgHAAAAAAAAAAAAAAAAAAAAAAAAcDMG7QAAAAAAAAAAAAAAAAAAAAAAAABuxqAdAAAAAAAAAAAAAAAAAAAAAAAAwM0YtAMAAAAAAAAAAAAAAAAAAAAAAAC4GYN2AAAAAAAAAAAAAAAAAAAAAAAAADdj0A4AAAAAAAAAAAAAAAAAAAAAAADgZgzaAQAAAAAAAAAAAAAAAAAAAAAAANyMQTsAAAAAAAAAAAAAAAAAAAAAAACAm5WKQTsrV65UWFiYwsLCNH369ALT3X777QoLC9Mvv/xSgrn7w7vvvquwsDA9/vjjdj/ft2+fdTs+//xzu2liYmIUFham2bNnezKrhXr11VcVFhamlStXFms906dPt26vo/+2b9/upq1AXr/88ku+fd28eXN16tRJ999/v1auXCnDMLydzWJZvXq1wsLC9PXXXzv1Pct56svnnmEYuuuuuzR48GDl5uZ6OzvFljfmW/61bNlS3bp10+TJk7Vjxw5vZxGAj9u1a5emT5+uPn36qHXr1urQoYOGDh2qRYsW6bfffvN29rzCEntfffVVb2elVDt37pymTZumbt26qXnz5jZ15rCwMPXp08fLOQRc88wzzygsLEzNmjVTampqgeks9xWjRo2yWb59+/Yi79d9RVnaFqC0mzNnjsLCwvSvf/3L7uf//e9/rfeESUlJdtPMmDFDYWFhevPNNz2Wz1GjRjnV3ugL7QyGYejLL7/U5MmT1bNnT4WHhysiIkKDBg3SrFmztGfPHq/kqyRjsLvaP93Nki9n/nl7G4q7L/fs2WPdlpiYGDfnDnnZuxeOjo7Wq6++qvPnz7v1t/r06aOwsLBircNT8fT06dNq0aKFwsLCNGPGDLeu2xdFRUVZj5cz/0rD/W9x8zFmzBiFhYUpIiJCv//+uxtzBk/76aef9Nxzz+mOO+5Q+/bt1apVK3Xv3l3jx4/X6tWrlZWV5e0s+qSBAwcqLCxM/fr183ZWvO6pp55SWFiYevfu7XR89FY/BQtn71+ut2TJEuu28DwO7laa4ndxn4lkZWUpIiLCpThxfdtqSSuojdcZXDPgDO5Fr+Fe1JblXvR6GRkZeueddzRq1ChFRkaqVatW6tixo+655x698sorOnnypBdy63ss7ayOxnp3nfeuXmMKqsMWVKZLS7uEryqLdbL7778/32e//fabYmJidM899+jWW29Vy5Yt1blzZ91///1asmSJzp07V9zs+wXLMXL0uU1x70ktXH1e5EzccEe9GHC3UjFoJ6/PPvtMR48e9ehvuFoY27dvL0lKTEy0+/nOnTut/19QGsvyDh06OPXbziipzgPt27fX0KFDbf5169ZNkhQSEpLvs6FDh6pmzZoezZO/y7vfBw4cqEaNGmnHjh2aMWOG224KvdE55cqVK1q4cKHCw8PVq1cvm8/ccVNe2gUEBGjSpEk6dOiQ1ztquFOjRo2s52vfvn0VEhKiDRs2aNSoUVqxYoW3swfAB+Xm5ur555/XPffco1WrVqlSpUrq06ePOnTooFOnTum1115TVFSU4uPjvZ1Vt/OFzqO+4O9//7vWrFmjGjVqaNCgQRo6dKgaNWpUYHo6/8MXZGVlad26dZKudeIuaIKJsqK0dtL2Fq4P8CZL21dpb0cra06fPq177rlHU6dO1ebNm1W7dm317dtXkZGRunr1qj7++GMNHz5cr732mrezalUaYndJPbxp3rx5vvbSqKgo6+f22lMLq49erzTsy+utWbPG+v++Ug/xtXp+YffCJ0+eVExMjKKiovT99997O6slYu3atcrJyZF0bYDolStXvJyjonkqBh0+fFhHjx5V7969C40vzZo1KzQ2OaK0dag5e/astm3bJulap7CNGzd6OUeOcVfHB19lGIYWLlyoIUOG6P3339fly5fVuXNn9e/fXw0aNNDWrVv15JNPauDAgd7Oaolx17X9hx9+0OHDhyVJJ06cKHDQfGnjiWeAhmHo66+/ltls1ogRI/LFv3bt2kmSatasaTd2hoSEOPxbpbFMf/bZZ3b/vzQrjXVc2CqL8fv7779XRkaG3TiRt99Lu3bt8n3WvXt3h3+nNHYk5JoBR3Evaot70T/kvRfNKykpSf3799e8efO0d+9e/elPf1JUVJQiIiJ0/PhxLV68WFFRUYqLi3Nrfkqr0ngNKM18rb3OG8pynez6NqeNGzeqX79+evXVV3XkyBG1bNlSt99+u1q1aqUDBw5o/vz5uu222/Tjjz96Kecli/LhHCY9hjeV83YG8goODlZmZqZee+01vfTSS97OTj4tWrRQSEiITp06pZMnT6pevXo2nycmJqp8+fKqX7++3c4GOTk52rVrl6Sy0dlg+PDhGj58uM2y7du3a+vWrapevbrmzZvnpZz5L3v7fePGjZo0aZJWrVqlYcOG+eS599FHH+nUqVP6xz/+4fR3H3vsMY0ZMyZfefU1/fr1080336xFixbprrvuUrlypSp8u6R9+/Y252tubq5eeuklvf3225o3b54GDhzo1MMPAHjhhRe0dOlS1alTRy+//LI6duxo/ezq1at64403tGjRIo0ZM0YfffSRwsPDvZjbknXbbbepTZs2ql69urezUmplZWXp22+/Vf369bV69WqZTLbzG3z55ZcKCgryUu4A13377bc6f/68atWqpTNnzmjNmjUaP368t7PlNa1bt9aXX36pypUrezsrQJlnaX/Yu3evsrKyVL58eZvPd+7cqXr16ik9PV2JiYkaM2aMzednzpzRsWPHFBwcrJYtW5ZYvotSmtsZ0tPTNWrUKB09elS9evXSrFmz8uVz7969eumll3TixIkSzx8x+Fr7zvUzFf/yyy/66quvJKnMtadmZ2friy++kCTVqlVLR48e1e7du9WmTRsv56xsceZe+OOPP3ZLTH333XeVnZ1d7PV4gmWgmKX+u2nTJp/qjOBOmzdvliT17t3bOuFaXtOnT9fx48fVr18/TZkypaSz51GWDnN574MGDx7s7WyhCP/617/0xhtvqGbNmvrnP/+pnj172nx+4cIFvf3223rrrbe8lEPfdX1sXLNmjXVwir/Zu3evzpw5o+joaI0dOzbf5ytXrlRSUpJuvvnmMlc3O3DggA4dOqSaNWvq3LlzWr9+vWbOnJnvXg1wVlmM35Z61G233aabbrop3+ejRo3S2bNnNXz4cEVHR5d09jyKawYcxb2oLe5F/5D3XtTiwIEDeuCBB3TlyhWNGTNGEydOtOkPlJubq40bN+qll17S//73vxLPc1nn7TbtF154Qb///rvq1KnjUHqey7umLNfJ8saTb775RlOmTJHJZNL06dN1//3325wvWVlZ+uyzz7RgwQLetuMBzpZnd3OmLlCnTh19+eWXqlixoodzBTiuVL1pp1+/fqpVq5a++OILHTlyxNvZyScwMFARERGS7M8AmpiYqFatWunWW2/VTz/9pIsXL9p8vn//fmVkZKhBgwZeC1rwP/369bPO5rJ161Yv58Y1H330kapVq5bvLTuOqF27tpo2berzF9+AgAANHjxYaWlp1gppWWMymTR16lRVrlxZly5d0u7du72dJQA+JDk5We+9954qVKigd955x6ZhWJLKlSuniRMnatKkScrOztb06dNlGIaXclvyKleurKZNm6pGjRrezkqpdfbsWeXk5Kh+/fr5BuxIUtOmTZ2a5RwoLSwPih555BE1atRIR44c0d69e72cK++pWLGimjZtqtq1a3s7K0CZV7NmTTVp0kRXrlzRDz/8YPPZ5cuXdfDgQbVv315t27ZVcnJyvrqZpe2tTZs2peoBXWluZ3j55Zd19OhRRUZGavHixXYfwoaHh+vdd9/VPffcU+L5Iwb7n++++06//fab2rVrpxEjRkiyffMOis+Ze+GsrCy33Qs3atRITZs2LfZ63O3QoUM6ePCgbrzxRj3++OOS/Puc27JliypVqqROnTp5OyslzvL2iNmzZyskJERxcXE6c+aMl3OFwuzZs0dLlixRcHCwli5dmq9zkSRVrVpVU6dO1XvvveeFHPqunJwc6yDaF198UQEBAVq/fr2ysrK8nDPvsDxjK01vBysplmvisGHD1KlTJ128eLHMPnNEySmr8fvrr7/WTTfdZHfATlnGNQOO4l7UFveitq6/FzUMQ9OmTdOVK1c0ZcoUPfHEE/km8DWZTOrfv79WrlypVq1aeSPbZZq327Tr1aunpk2bOtzOz3N55/lLnSwjI0PTp09Xbm6u5syZowcffDDfeVW+fHkNGzZMK1euVP369b2R7TLN2fLsbs7UBYKCgtS0adNSOQkf/FepGrQTHByshx9+WDk5OYqJiXHqu+fPn9fLL7+sgQMHqnXr1mrfvr1Gjx6tLVu22KR79dVX1bdvX0lSQkKCwsLCrP8ceT1Y+/btJV2bDTSvo0eP6uzZs2rfvr3atWun3NzcfK+JtXQ2uP5NJz/99JMef/xxdevWTa1atVL37t01bdo0uwOX8r7K7MyZM/rHP/6hHj16qEWLFnr33XcVFhamVatWSZJGjx5ts332Xr2dkpKi8ePHq2PHjmrbtq3uv/9+j7zetqhXOhb0WmvLK2wNw9CyZcs0ZMgQtWnTRnfeeaekazPBhYWFafv27dqxY4dGjx6tiIgItWvXTmPHjtVPP/1k9/euXr2qZcuWKTo6WhEREYqIiNCwYcP04YcfWl9XajF48GCFhYVZXwF8vd9++02tWrVSZGSkrl69avPZ7t279cgjj1iPbY8ePfSPf/xDJ0+eLHQf7NmzR+PGjVPnzp0VFhamAwcO2N+xDvrTn/4kSflGD1+5ckWxsbGaMGGC+vbtq9atW6tDhw4aOXKktTEmL2fOr2+//VZjx47VrbfeqlatWqlv376aO3eufvvtN6fynpCQoKNHj6p///42F3tLWUhNTbXmzfIvb0N73nMkr7yvR/7ggw90xx13qHXr1urTp4+WLFlibTDYt2+fxo8fr06dOikiIkITJkyw/ub1DMPQ2rVrNXr0aHXs2FHh4eEaMGCAXn31Vf3+++/50l++fFn/+c9/NGTIELVv314RERHq16+fHnnkEX333Xf50ltmAly+fLkzu9CnlC9f3nrj9euvv+b73NFYv2/fPoWFheV7G1hey5YtU1hYmObOnWuz/OrVq/rwww91zz33qF27dmrdurXuvPNOvfvuu/nKuGR7LsXGxmrw4MFq3bq1unbtqqeffjrfAM7rv3O9wl5Z6ew5VpC8MTk9PV1z5sxRz549ret79913lZuba/e7v//+u/7zn//orrvussbPP//5z9bYcD1LmczKylJMTIz1daQTJ04sMp+jRo2yxpc1a9YoOjpabdq0UZcuXfTkk08qLS2twO86E4PyxonvvvtOo0aNUocOHRQWFmY9fqmpqZo1a5aioqLUpk0bderUSYMGDdLTTz9t93qdnJysCRMmWH+/T58+euaZZ+zmOe9rN0+ePKnHH39ct956q1q3bq3o6Ggemjno3XfflWEYGjlyZKE3aOPGjVOtWrX0008/6dtvv7UuL03lwhPX54Je7+pqXSojI0Pz589Xnz59FB4erttuu02vvfaasrOzC41x9uTNwzfffKMRI0YoIiJCHTt21OTJk+3WwfJuz88//6ypU6cqMjJSzZo108aNG63pvvnmGz344IPWmBkVFaX58+fni819+vSxzs6S9x4hb53CXh1j9OjRkqRVq1bZ7HdHXqObt+63e/duPfTQQ+rQoYPatWunBx980PqGTnsOHz6s6dOnq2fPntZ66NSpU+2+3tnRfWVPaSoX0h/Hs3v37mrVqpW6deumESNG2L13dKa+L9leczZu3Kg///nPatu2rTp16qTHHnvMZ2f1unjxor7++muVL19eAwYMsNYn3fmwyNl9LV2bdf+jjz7SiBEj1KFDB7Vu3Vq33XabZsyYYdOx31L3mTp1qqKiotS2bVvr+j/44IN851+fPn2s58OMGTNsyqXlfqCwupa3zxtvXB8s3HX/lncbFi1apH79+ik8PFx9+/bVK6+8oitXrtj9nqt18ILaCgrjynXHwt33+OfOndP8+fM1cOBARUREqH379oqKitK0adO0Z8+efOt0tf3o/PnzmjVrlvV7d9xxh1asWFHkvnKHgtrRdu3apZycHGs72vnz5/PVOyzfub4dzdW6trPXwUuXLmnkyJEKCwvTc889Z20ncKSdwdF7Q+na9dZyD9C2bVtFR0friy++KLIt7Xrnz5/Xp59+Kkl66qmnFBgYWGBak8lknZhIcj6+XL8fHC1L9mKwI7Hblfw5w5n2YmfKobs4U6f19r68nqXT/JAhQzRkyBBJ12bKLGgmPGfiorP36adOndKzzz5rvTZ16tRJ48aNy9cW7mg9/9ChQ3riiSfUt29fhYeH69Zbb9Wdd96p559/XqdPn3Z9pznJ2XvhQ4cO2bQ7FlY3khyLedc7deqU5syZo6ioKLVu3VqdOnVSdHS0YmJilJ6eXuQ2ZWVl6ZFHHlFYWJgmT57sVAdBSz33jjvuUP/+/VWxYkVt3bq1wFk1nWmfdfa67e5nVs6e8+fOndOuXbvUrVs3l96g8Ntvv+mFF15Q//79rWXmoYceyjcxmOVaa8lj3vznvYYdOHBAL774oqKjo23qnAVdw4vj8OHD2rdvn2rXrq3evXurf//+Nh1Q7XH0ftMwDH322WcaMWKEIiMjFR4erp49e+qBBx7QBx98kG+9jrbnWq77CQkJkqS+ffva7EuLrKwsffDBB7r77rvVuXNntWnTRn369NG4ceM8EsdL0ttvvy3DMDRq1KgiO19Y6phSyTx/LKjNWHK9HdqRdjhHru2O2Lp1q3799Ve1adNGkZGR6tChg86fP69vvvnGbnpnznNnz0lH7/0cfQbo7HM26dqgnRtuuEGtW7d2eB/mzb8j7QaOlunTp09ryZIluv/++63xp2vXrpo8ebLda0tx5OTkaO3atZJs62aFtRE5U99JSkrSxIkT1bt3b+t2DBs2TPPnz9fly5fzrdvR+2tHy4Ez7YZwL1fjt3Ttvv/ZZ5/V4MGD1bFjR7Vu3Vq333673fsdC2fPNUlOP3vbv3+/Tp06ZTOjuzNOnTqlp59+2prHLl262C3XjtYDXdlPruKaAUdxL2qLe1Hb/F5/L/rtt9/q0KFDqlu3rsaPH1/ovqxcubLMZrP177zPYa5X0L1AUW3zRfW9tHC0LUlyvj2+uP1XnVVQmSrOvbozz44LO472OPtcfu/evQoLC9O9995b4Dpff/11hYWFadGiRQ7lwdf4S51s9erVOnfunNq0aaOhQ4cWup116tRRgwYNrH+70levqLYBR59Budq/w5F9Vtx+K84qqDwXp856+vRpTZ8+XZGRkWrdurWGDh2q1atX203rTH8ke9eJUaNGacaMGZKkmJgYm/21cuVKrV+/XmFhYdZBuPbMnDlTYWFh1mdygDPKeTsD1xsxYoTefPNNrVu3ThMnTtQtt9xS5Hd+/vlnPfjggzp16pTq16+vbt266fLly9q9e7fGjx+vadOm6aGHHpIkNW/eXFFRUfrqq69Us2ZN6xtIpPwXJHssHQWur4BZOhK0b9/eOkAiMTHR5s0g9jobxMfHa/z48crMzFSLFi3UqVMnHTlyRGvWrNGGDRu0ZMmSfJ0TpGuV3GHDhiknJ0ft2rVTVlaWKlasqKFDhyoxMVHHjx9Xt27dVKtWLet3rh+l/sMPP+jZZ59Vw4YN1a1bNx05ckQ7duzQAw88oBUrVthUgr1t1qxZWrlypTp27KimTZvme7C7ZcsWLV26VK1atVLPnj114MABffPNN9q9e7fWrl1rsx9ycnI0ceJEffPNNwoNDVVkZKQMw9D333+v2bNnKy4uTosWLbLOsD548GC9/PLL+vzzz/V///d/+fK2fv16ZWdna+DAgSpX7o8i9cEHH2jOnDmSrs1i2r59e/38889asWKFNm/erPfff99uJWnHjh16+umn1aRJE3Xt2lWnT59WQEBAsfafpTJ0/ez6v/zyi5566inVrl1bN910k1q3bq2zZ88qOTlZO3fu1JEjRzRlyhRrekfPr/nz52vJkiUKCgpSeHi4atWqpZSUFL377rvavHmzPvroI9WsWdOhvFtuHK+fDbBmzZoaOnSovvrqK2VkZNhUxKpXr+7gnpH++c9/6pNPPlHnzp3VoEEDJSQkaP78+fr999/VtWtXPfTQQ7r55psVGRmp/fv3a/Pmzfrpp5/0+eefKzg42Lqe3Nxc/e1vf9PatWsVEhKiVq1aqWrVqvrhhx8UExOjb7/9VsuWLbN+JycnRw8++KB2796t6tWrq1OnTqpQoYL+97//6dtvv1VISIhNfJKkhg0b6sYbb9T333+vzMxMm98vSyzn6w033GCz3JlY37JlS918883as2ePjh8/bncGhs8//1ySrA8mJCkzM1Njx47V9u3bVa1aNbVt21bly5fXnj17NHfuXG3fvl2vvfaa3TcwvPjii1q6dKk6d+6sxo0bKykpSZ988okOHz6s999/v9jl2NlzzBFZWVkaPXq0Tpw4oVtvvVXZ2dmKj4/X3LlzdfDgQc2bN88m/a+//qoHH3xQKSkpqlWrljp27CjDMJScnKzp06frhx9+0MyZM+3mfdKkSdq5c6c6duyosLAwVatWzeF8vv322/rwww/VoUMH9e3bV7t27dLq1av1/fff65NPPlHdunVt0rsag9auXavY2FjrA6Ljx48rICBAp06dUnR0tM6fP68mTZqoZ8+eysnJ0cmTJ7V8+XK1bdtWN998s3U9a9as0YwZM6zX6BtvvFH79u3TRx99pA0bNmjp0qV2439qaqqGDRumSpUqqUuXLjp16pSSk5M1adIkLVmyRN26dXN4n/mbnJwca6eRvGXanvLly+v222/XsmXL9O233+abYaQ0lAtPXZ8L40xdKisryzqopFq1aurdu7eysrK0ZMkS7d+/36Hfs2f9+vX66KOP1KpVK/Xu3VspKSnasGGDvv/+e73//vtq1qxZvu/8/PPPGjZsmKpVq6bOnTvr4sWL1vrYf/7zH/3rX/9SuXLl1LFjR1WvXl1JSUlasmSJNmzYoA8++MAaC6KiopSamprvHqGwOkX79u115swZbd26VY0aNbK5l2jevLnD252cnKynn35ajRs3Vo8ePXTs2DHFxcVpx44dev311/OV/Y0bN2rq1KnKyspS8+bN1aZNG/3vf//TunXrtGXLFi1ZsiTfjGZF7auilIZy8cEHH+jZZ59VYGCg2rVrp06dOum3337T4cOH9eqrr2ry5MnW9Thb38/rww8/1Lvvvqv27durR48e2rNnj7744gvt27dPa9as8bn617p165SVlaWoqChVrlxZQ4YM0WuvvaYvv/xS06dPd/gcKIgr+zojI0Njx47Vjh07FBISonbt2qlKlSpKTU3V559/rtDQUOssallZWXr88cdVrVo13XLLLWrRooXOnz+v5ORkPfvss9q7d6/N+RcVFaW4uDgdPHhQ7dq1U+PGja2fFXX/UVrOG29cH9x5/yZde1j/yCOPKD4+Xl26dFHz5s0VHx+vxYsXKzk5WW+99ZbNYILi1MGLaisojLPXHXff46enp2v48OH65ZdfdOONNyoyMlKBgYE6deqUvvzySzVs2NCmE5mr7UcXL17UPffco4yMDLVv316//fabdu7cqX/84x8yDKPQiQ7coUOHDvr0008LbUezdGhMTEy0tqlZ/rasw8LVuraz18GzZ8/q4Ycf1oEDBzRp0iQ98sgjDm+zM/eGx44d07333qtz586pcePGioyM1OnTp/X44487PFjH4vvvv9eVK1fUokULp2ccdTa+5OVKHS4vR2J3cfLnCEfbi10th8XhbJ3W2/syr0uXLmnz5s0KCgrSgAEDVK1aNUVERCg5OVnfffddvtntnYmLzt6nJycna9y4cbpw4YJuuukm9erVS+fOndPWrVv13XffWTu/SI7V83/44Qfdd999unLlisLCwtS3b19lZmbqxIkTWrp0qfr161cib5Qqzr1wjx49PJKnnTt3asKECbp48aLq16+v3r1768qVKzpy5Ii1Q0ph90uXL1/W5MmTFRcXp7vvvlvPPfdcoYMQ88rNzbVp76tUqZL69u2rtWvX6osvvsgXV51pn3X2uu3uZ1bOnvPStU5ROTk5Lr1JIi0tTSNHjtSJEydUr1499evXT+fOnVN8fLy2bt2qGTNm6IEHHpB0bXbLoUOHatWqVQoJCVFUVJR1PXnz9MYbb+i///2vwsLCrNt14MABffTRR9q4caM+/fRT1alTx+m82pO3w5zJZNKQIUO0evVqffbZZ9Z85+XM/eaLL76ot99+W+XLl7fG5TNnziglJUXHjx/XyJEjrWmdac8NCQnR0KFD9d133+ns2bOKioqy26bzxBNP6KuvvlKlSpXUoUMHhYaGKi0tTYmJicrIyNCgQYPcsg9LWm5urrVz4h133FGiv13UPUVBbcaS6/dSjrbDFeceN6+8g2gt/92xY4c+++wz3XbbbfnSO3OeO3NOOnPv58gzQFees508eVIpKSm6++677d5jFsaZdgNHy/SmTZs0f/583XTTTQoLC1NoaKiOHTumDRs26Ouvv7bbNuiq+Ph4nTlzRi1btlTTpk1Vp04dPfvss9Y3I17fDupMfWfz5s2aNGmSDMNQ69atFRERoYsXL+rYsWNasmSJ7r33XlWqVMm6bmfurx0pB87EcbhXceP3iy++qIMHDyosLExdunTRlStXtG/fPi1ZskRff/21PvnkE5tzx9lzTXLt2ZulI6SlM7UzUlJS9Je//EW//fabbrrpJvXv318nT57Uhg0btGXLFs2fP18DBgyQ5Pi9qLP7qTi4ZsAR3Iva4l606HtRy8C/22+/vdjPpZxRVP+7gvpeSs61JeXlaHt8cfuvuour9+rOPjsurqLa68LDw9WyZUslJyfrxx9/tHnOIF17brVixQqZTCYNGzbMrXkrDfypTmaJJyXddlBY24BU+DMoV/t3OLrP3NVvpbhcrbOeP39e99xzj7KysqxvhN2+fbuefPJJnThxwm3PKyy6d++uq1evKikpSc2aNbPZR40aNVKbNm1Uq1Yt/fe//7V7r3z58mWtXbtWoaGhdq8DQJGMUuDTTz81zGaz8fe//90wDMNYunSpYTabjUceecQmXVRUlGE2m40TJ05Yl129etW44447DLPZbCxZssTIycmxfnb06FGjT58+RvPmzY2UlBTr8hMnThhms9m4//77nc7r77//brRs2dIICwszzp8/b10+ffp0m2XdunUzRowYYfPdLl26GGaz2Th8+LBhGIZx+fJlIzIy0jCbzcb7779vk/add94xzGaz0aNHDyMzM9O6/PvvvzfMZrNhNpuNSZMm2Xxm8eSTTxpms9n4/vvv7W7DokWLrOt47733bD57/vnnDbPZbPztb39zYq/8wZK/3r172ywvap9b8vTpp5/aLO/du7dhNpuNzp07G4cOHcr3Pcu2NmvWzNiwYYN1+dWrV40pU6YYZrPZWLhwoc133nrrLcNsNhuDBg0yzpw5Y12elpZmPceWLVtmXX7y5EkjLCzM6Nevn928jxgxwjCbzcauXbusy5KTk43mzZsb3bt3N/bu3WuTfvny5YbZbDaGDx9udx+YzWbjjTfesPtbBbHs3+v3u2EYRlZWltGvXz/DbDYbO3futPns3LlzxrZt24zc3Fyb5cePHzd69+5tNGvWzKa8GUbR59eXX35pmM1m44477jCOHj1qXZ6bm2u88sorhtlsNv7v//7P4W0bPny4YTabjZ9//tnu55ZzpCAF5dfyvW7duhnHjh2zLv/pp5+MVq1aGW3atDF69+5tfPjhh9bPrly5YowePdowm83GihUrbNa3ZMkS6zl++vRpm+/8/e9/N8xms/HSSy9Zl8fHxxtms9m4++6785XjS5cu5TtvLCzndXx8fIHbXNpZYv6TTz6Z77Off/7ZaN68udGhQwfj8uXL1uWuxPrXXnvNMJvNRkxMTL7fOXbsmGE2m43bb7/dZvkzzzxjPUcvXrxoXX7p0iVjzJgxhtlstjknDOOPc6lr167W+G4YhvHrr78at912m2E2m424uDi737HHEkev3z/OnmOFscQMs9lsDB482Pj1119t9k23bt0Ms9lsE1cNw7Dugzlz5hhXrlyxLj9z5owRHR1tmM1m45tvvrH5juV3brvtNuN///ufQ/mzuP/++w2z2Wy0aNHC+Prrr63Ls7KyjMcff9wwm83GhAkTbL7jSgyyxAmz2Wx88cUX+fJh+d6zzz6b77PU1FSbGHLy5EmjdevWRvPmzY2NGzdal+fk5FivsdHR0TbrsJQJs9lszJs3z+b8ttQH7rvvvqJ2l187evSoYTabjZYtWxpXr14tMv2qVasMs9lsU1crTeXCE9dny3m2aNEiu99zpi5lia/Dhg0zLly4YLMPe/bsad0+R+Utg5988ol1eW5urvHSSy8ZZrPZuPPOO+1uj6VsXn/cd+/ebTRr1sxo27atTR3typUrxiOPPGKYzWZjypQpNt8pqr5qr65VUMx2RN6637/+9S+b4/3BBx9Yry2///67TR7btm1rtG3b1ti2bZvN+r755hujZcuWRs+ePW3OxaL2VWFKU7no1auXERYWZuzZs8dmeW5ubr7z3tn6vmH8cc1p06aNkZSUZF2ekZFh3HPPPYbZbDZiY2OL2mWljuVeJe8xGjZsmGE2m22urRYFlYOCznVX9rWl3jJy5Eibc8owrp0jectsdna2sWHDBiMrK8sm3a+//mo9lxISEmw+K+je0hPb4u7zxhvXB3ffv1m2oUePHsbx48ety3/99Vdrff6dd96x+U5x6uAFtRUUxpXrjifu8VesWGGYzWZj/PjxNvU/w7i2v/Le2xS3/Wjq1Kk28XjDhg2G2Ww2evXqVcTeKj7LvVenTp1szt1Ro0YZHTt2NHJzc42MjAyjRYsWxhNPPGH9/NKlS0bz5s2NFi1aWO8Ni1vXLug6aCnLlvJz4sQJ47bbbjPCwsKMpUuX5ktfVDuDM/eGf/nLXwyz2Ww8/fTTNnn79ttvjZYtWxZaN7nev/71L8Ns/qN91RnFiS/OlKWCYnBRsduV/BW1zusVVRd0pRw6Km+dKy9X6rSlYV9aWOJj3vt2Sz33+nZ/w3AuLjpzn37p0iWja9euRvPmzY01a9bYpN2zZ4/RsWNHo23btjb1kqLq+dOmTTPMZrPx1ltv5fvsp59+MtLS0ux+z91cvRfO28ZQ1LYWFfPy+u2334xbb73VMJvNxptvvpnvOCYlJRlnz54tcN3nzp2z1lVfeOGFIrfnenFxcYbZbDaGDBliXfb1118bZvO1NtjrOdM+68z56YlnVs6c8xZTpkwxmjdvbpw7d87uOg3jj2NwfVvBuHHjDLPZbDz22GM2dYgdO3YYbdq0MZo3b27s37/f5jv27pnzio+Pt6lnG8a1a/irr75qmM1mY/r06fm+U9Q67cnNzTV69eplmM1max5zcnKMrl27Gmaz2fjxxx/zfcfR+83MzEyjVatWRkREhE1d1zCu3bvs2LHDZpkr7bnX10vyOn78uHWfXH9cMzMzbe5JfI0lnrVq1cqpdgvD8PzzR7PZfptxcdqhnWmHc/U6bHHp0iWjdevWRosWLazXugsXLhitWrUyWrVqZfOs2zCcO8+dPSeLc+9njyvP2ZYtW2a3LSsvyz3E9edUcdoN7JVpwzCMgwcP2j3/LPcD/fr1y1dvK2qdBXniiSfy3ZM/+uijduu3huFcfWfkyJGG2Ww21q9fny/t7t27jUuXLln/Ls79dUHlwJl2Q7hXceK3YVyrq+WNB4Zx7To5c+ZMw2w2G6+++qrNZ86ca8V59jZ06FCjU6dOhW6TpSzmPS9zc3Ot9cAXX3zRpvyuX7/een+Xt/w40nfJ2f3kan8orhlwFPeitrgXtWXvXvTee+81zGazsXr1aru/U5jC6j4F5b+otvmi+l4Wpy3Jmfb44vRftfyeo98tqEw5e6/u6rPjgo5jQbHbXntAUXHjk08+Mczma8+nr7dt2zbDbDYbDz/8sN3v+jp/qpN1797dMJvN+dpgHOFKX72i2gaKegZV3P4dju6z4vRbKawfpz0FlWdnz6O8cfPBBx+06Se6e/duo23btkazZs2MH374weZ7zsSNguJsQf2nLCzP265/pm0Yf9y3zpo1y+53gaI4N4VMCbnnnntUp04dffXVV0pJSSk07ZYtW3To0CFFRUXp4YcftpkVp3Hjxpo+fbpycnK0fPlyt+QtODhYrVq1kmEYNrOEJiYmqmnTpqpataokqV27dtq7d6/1dZlHjhzRr7/+qhtuuME6ynzdunU6e/asIiIibGaYkKQHHnhALVu21P/+9z999dVX+fJRvnx5zZw5UxUqVHB5W9q1a2d9NZrFhAkTJP0x42lpMWbMmHyjoPMaNGiQ+vXrZ/07MDBQY8eOlZR/W5YtWybp2qvh8s5EVbt2bU2bNk2StHTpUuvyG2+8UR07dtTx48e1a9cum3WlpqYqKSlJjRs3Vps2bazL33jjDeXk5Gj27NnWWaIthg8frj59+mj37t12Z6M3m816+OGHC9xWR2VnZ+unn37SY489Zp3F5PrR+NWrV1dkZGS+N4A0bNhQEyZMUG5ubr5XpBbl9ddflyS9/PLLNrMdBQQEaMqUKWrevLm++uqrAl8De72UlBSZTCabdbnTI488YvMWlqZNm6pnz576/fffVbduXY0YMcL6Wfny5a1lZseOHdblV69e1ZtvvqmQkBAtWLDAZgZrS1mtVauWli9fbn0NqGX727Vrl68c551d/Ho33XSTJOngwYPF2exSJyMjQwkJCdbR0c8884zNrGOuxPrBgwdLujba/XqWWYIsaaRrbwWIjY3VjTfeqLlz56py5crWz0JDQ/X8888rKChIH330kd1tePTRR21mEalRo4b11avFjamunGOOevLJJ23ewtWoUSNNnDhRkvT+++9bl1tm+wsPD9eMGTOsrzKWrs1m9txzz0lSgfvnsccec3m2zNtvv93mbShBQUH6xz/+oYoVK2rz5s06deqU9bPixKBevXrZHQVvSdulS5d8n9WrV88mhsTGxiozM1MDBgywme3BZDLpiSeeUO3atfXDDz9YZw3Pq0GDBpo6darN+X3//feratWq2r17t1Ov4PY358+flyRVq1bNoVmPLOe8ZVb363m7XHji+lwUZ+pSH3/8saRr+6lKlSrW5Q0aNNCkSZNczkNERIT+/Oc/W/8OCAjQo48+qrp16+rAgQN2Y2mNGjX0xBNP5DvuH3zwgXJzczVq1CibOlr58uX19NNPKzg4WBs2bLCJH95Sv359TZkyxeZ433fffWrTpo3OnDljcy/w3nvvKSMjQ48//rgiIyNt1tOjRw/de++9OnXqlHWGmbwK2leO8na5OHfunKpUqaLw8HCb5QEBAercubPNMmfr+3n95S9/UUREhPXvihUr6sEHH5RU+u6RinLixAklJSWpWrVqNrPXWWa+s8w+XRzO7uu0tDStWrVK5cuX1wsvvJDvTaA1a9a0KbPlypVTv379FBQUZJOuRo0a1ldSb9q0qdjb4cq25OXu86Ykrw/uvn+zmDRpkho2bGj9u0aNGvrb3/4m6VqMtihuHbyotoLCOHPd8cQ9vmWf3nrrrflmeK5Ro4bN24+L034UGhqqmTNn2sTjfv36yWw26+TJk/leX+9ujRo1Uq1atXT+/Hn9+OOPkq61V+zZs0dt27ZVQECAKlasqObNm9vUkZOTk5WTk6PmzZtb7w2LU9d29Dr4448/asSIEUpNTdWLL77o9NtuJMfvDY8dO6b4+HhVqVJF06ZNs8lb9+7ddfvttzv1u5Y68fWx1RHFiS+u1OFKMn/uUpxy6CpP1GlLcl9eP0OzJA0YMEBBQUHasmWLLl26ZJPembjozH36ihUrdObMGf3lL3/JNwNweHi4Jk6cqIyMDGt+HWH5/evr5NK1tsWSeMuO5P574eKKjY3VuXPn1L17dz300EP5jmNERES+N2tbpKWl6f7779eePXv0+OOPW+tfzrDUb/Me565du+qGG27Q3r17deTIEZv0zrTPOnN+euKZlTPnvHRtxtutW7cqIiLCqbfSS9fuI7Zs2aKQkJB8dYgOHTro3nvvVU5Ojk2dzhG33nprvjeDmEwmTZ48WXXq1LHOnlpcCQkJOnnypP70pz9ZZ8o0mUzWGVjt3Qc5er+Znp6urKwsNWrUyKauK127d8n7tjVPtOdaym7z5s3zHdcKFSrY3JP4Gks8q1q1qsvtFq4q6p6ioDbj4txLOdMOV1z//e9/lZmZqW7dulmvA1WqVFGvXr2UlZWldevW2aR35jx35pws7r2fPa48Z9uyZYsqVKigrl27Ovw7FsVpNyhIWFiY3fPPcj9w/PhxHTp0yOm8Xi8jI0MbN25UYGCgzYzUlmumvXqQM/WdwtK2bt1aoaGh1r+Lc39dEGfaDeFexY3fPXv2tIkH0rXr5N///neVK1cuX/3AmXPNwtlnb2lpadq/f7969uzp9DZt375dhw4dUr169fR///d/NvddUVFR6tevnzIyMvTpp586tV5n95OruGbAUdyL2uJe9A8F3YsWp92yOIrqf1dQ38vitCV5uz3eWcW5V3f02XFJueOOOxQaGqrPPvss3/U9NjZWkmzascsSf6qTeSueFNQ2YFHQM6ji9O/wtT5krtZZTSaTnnrqKZt+oq1bt9bIkSOVm5urDz/80KP5tufPf/6zTCaTNXbkVdbjCTyvVA7aKV++vMaNGyfDMBQTE1NoWssrN+29ilX645WBe/fudVv+LOu0dAI4e/asjh07ZjMgwvLaxD179tikzZvG0vCat9N4XpaKn70G2pYtW7rc+dnCXoNk9erVVa1aNZ0+fbpY63a3vK/NtMfeK/KaNGkiSTbbcvLkSZ08eVI1atSw+53evXurSpUqOnbsmM6cOWNdXlDn/7Vr18owDJtjmJubq/j4eFWsWLHAV5ZbGigs58f1ebj+wbmjUlNTFRYWprCwMLVq1UqDBg3Sf//7X/3f//2fnn766QK/t3PnTi1evFizZs3SjBkzNH36dK1fv17StU4kjvr111918OBBNWnSxObm0CIgIEDt2rVTTk6O9u3bV+T6Ll++rMzMTFWpUsXlfVIUe8fI0qhkr4xYPst7fuzfv1+//fabIiIi8t3MSNcG+7Vs2VIXLlzQ0aNHJV1rkDKZTFq5cqWWL1/ucANFtWrVJMnpTnOl0apVq6zna0REhEaNGqWjR4/qrbfesnn9teRarG/YsKEiIiJ05MiRfOeb5fXEecvu9u3blZ2dre7duys4ODjfb9SqVUtNmjTRoUOHlJmZme9ze+eLJQ7lPV9c4co55ohq1arZzbfloU1ycrL1obHlGPTr1y9fg5AktWjRQiEhIXavtwEBAUXG8cJcfz5I165XXbt2lWEY1mtscWNQQXls2bKlJGnBggXasmWLrly5UmBeC7u2W17/LcluR8JOnTrZNN5I1xq1GzRooOzsbOvNJzyrNJULd12fHeFoXSo1NVVpaWmqVauWzQMXiwEDBricB3tlPSgoSFFRUZLsl5vIyEjra8rzKqws3nDDDeratatyc3NtBuF7S//+/e2+Ct6yP/Ju97Zt2yQVfD0srI5Z0L5yRGkoF5br3N///ndrp297XK3vWxRWFop7PS9pn3/+uQzD0O23325zfRk0aJDKlSunTZs2KT093eX1u7KvExISlJOTo+7du6t+/foO/9aBAwe0ZMkSzZ492xoPLQ9lnan7uHNb8nLneVOS1wd337/lZa/hukePHqpataqOHz9uvbYUtw7u7jqmveuOp+7xLQ9f33rrLX3xxReFlsfith/Z66xbkrHNsn8s+3T//v36/fff87WjWeoZedPmrW8Up67tyHVw9+7duv/++3Xx4kXFxMTkeyDrKEfvDS31kO7du6tSpUr5vlPYAyBPcSW+uFKHK8n8ufO3JdfKoSd+s7h1Wk/vy5MnT2rHjh2qUqWKTayuXr26evTooStXrlh/z8KZuOjMfXpRdWhLLLIXw4v6/dmzZ2v79u26evWqw98tDXJycjyy3vj4eEmyDlR01LFjxzRixAgdOXJEzz33nLXjujMyMzP13//+12ZwhnStXcUSp64frOFM+6wz56cnnlk5c85L1+pYly9fVu/evR3+DQtL3O7evbu1LTqvO++8U5Jr8e63337Tp59+qnnz5unvf/+7pk+frunTp+vq1as6f/68W9q+7A0YzJtvy31SXo7eb95www3WQanz58/XiRMnCkzrifbcm2++WSEhIfrmm2/05ptvWutNKJ6i7insfV7ceylH2+HcwVImLGXAwvL39bHRmfPcmXOyuPd+9jj7nC09PV3bt2/Xrbfe6nQbWXHbDQqTlZWljRs3asGCBZo5c6Y1NloG67ijbrZhwwZlZGQoMjLSJiZ1795d1atX165du/L9jjP1HUvav/3tb9qzZ0+BgxGLe39d2O87EsdROqWlpemjjz7S888/b703eeaZZxQUFJTvGunouZaXs8/etmzZIsMwXKpHWepHt99+e75JiKTi1aOc2U+u4poBT+Ne9BruRUtOUf3vCup7WZy2pNLQHu8sV+7VnXl2XFJCQkI0ZMgQnT9/3mZipXPnzmnDhg2qVatWqTk3S6OyVCfzhKLaDgp6BlWc/h2+2IfMlTpr8+bNbSbCs7DEE29MrFq/fn11795dP/30k83zl5SUFO3evVutWrVSixYtSjxfKBvy9w4rJYYPH64lS5Zow4YNOnDggHVGrOulpqZKkp544gk98cQTBa7PnTddHTp00Jtvvml9eGEJDO3atbOmsfx/UlKSOnToYHfQjqXhtaDOSg0aNLBJl9eNN95Y3M1Q3bp17S6vVKlSqQvq9erVK/Rze5Voy6jd7Oxs6zLLvixofQEBAapXr54uXrxo7ZAqXZv55LnnntOXX36pGTNmWEfF2uv4/9tvvykjI0OSipyRw955WZxjGxISYu0UkZGRoR9++EGpqal67bXX1Lp163wV5kuXLmny5Mn6/vvvC1zn5cuXHf59S3k8evSowsLCCk3rSJm03HDa67ziLvbOHcvI3cI+yzta2TITwrZt2xze7ptuukl/+9vf9K9//UszZ87UrFmz9Kc//UldunTR0KFD1axZM7vft5zXFy9eLGrTSr1GjRpZY+L58+e1c+dOXbp0SU8++aRiY2Nt9r+rsX7w4MFKTk7W559/br1p2Lt3r44ePaqIiAibWX8sv7F8+fIiZxe5cOFCvkZCezHVcu4Wd3S7K+eYIwqKhZUrV1aVKlV08eJFXbhwQdWrV7funwULFmjBggUFrtPett5www35biScUVA+LddPS2wvbgwqKP5GR0dr27ZtWrduncaPH68KFSooPDxc3bt31913320zU2ZR13bLcnuN0YVdl6Xin0dlmaUTyYULF5STk1Pk7CGWgY/2GsxKQ7lw9/XZEY7WpSwNiQWdr6Ghodb95CxHy3peBZXb4pTFkubMdlvOubxvTbHH3XXM0lAunn76aU2aNEmffvqpPv30U9WsWVMdO3ZU//79FRUVZS33rtb3LTx5PS9p9mZ3k2TtYPL111/rv//9r6Kjo11avyv72vImgOtnXytIVlaWZsyYYffNiRbuiIel6bwpyeuDu+/fLKpWrWp3Fi3p2j6+cOGCTp8+rdq1axe7Dl5UW0FhHI2/nrrH79Klix544AG99957euyxx1SuXDm1aNFCkZGRGjZsmM29SnHaj0pDHbNDhw5at26dEhMTNWLECGs72vWDdt577z3t3LlTgwYNsjtopzjXd0eug9OmTdPVq1e1YMGCYj0IcjQmFFWvcvb8Ls4kH8WJL67U4Uoyf+5SnHLoqd90pU5bUvvS0ik+Kioq33VtyJAh2rRpkz777DMNHz7cutyZuOjMfbrlWpP3bdr2OHOte/jhh5WYmKiEhASNHj1aISEhioiIUM+ePRUdHZ1vRkFPcee9sDtY6nrXz7JdlNmzZ+vq1at64oknXJ6hcOPGjbp8+bIiIyPz3d8OGTJES5cu1eeff24z47kz7bPOnJ+eeGblzDkvyfrGLFcGOHvqfnrt2rWaOXOmtV5lz+XLl+0OFHLUlStX9NVXXykgICDfgMfmzZvrT3/6k3788UclJCTYvHnB0ftNSZo3b54ee+wxLVmyREuWLFH9+vXVsWNHDRw40OZN4Z5ozw0NDdVzzz2nmTNn6qWXXtJLL72kJk2aqHPnzrrzzjtt6la+xtl45k5F1bns1SOLey/laDtccaWlpWn79u0KDQ3NFw969OihatWqKTk5WSdOnLCJY46e586ck8W997PH2edsW7duVXZ2drFio6vtBgVJSUnRhAkTrPvHHnfUzQoa0BgUFKSBAwfqgw8+0GeffaYpU6ZYP3OmvvPYY4/p0KFD2rJli7Zs2aKqVauqXbt26tu3r4YMGWKdvb6499cFcSaOw72KG7/feecdvfzyyw7HPkfPtbycbRfZsmWLgoKC1L17d6e2RfojVljuD6/n6n2ys/vJFVwz7PfNgH3ci/6Be1HH7kW9NTlxUW3CBX1enLak0tAe7wxX79WdeXZcku699159+OGHWr58ubVdYM2aNcrOzlZ0dLTdiTTLAn+qk1WrVk1paWk6d+6c3YEenlLceOJK/w5fiyeu1llL4hmTK+6991598803io2NtY4F4C07cIdSeyWyvG3nmWee0aJFi/Tvf//bbjrLSM3u3bvbna3Kwp2VgHbt2ikgIEA//PCDsrKy7HY2aN68uSpWrKidO3dq7Nix1jT2ZiR3hb2Lm7PszXztLUWNuC1qe925LfZG2VetWlU9e/bUhg0bFBcXp+7du+vgwYP68ccfFR4ebh0RL/2xLXkH0BTE3ivPi3Nsq1evrnnz5ln/zsnJ0dy5c7Vs2TI9+eSTWr9+vU3nqZdeeknff/+9OnXqpClTpuhPf/qTqlSposDAQG3dulUPPfRQvlnnCmPZ9lq1ahU4Q5KFI51PLHn1ZMeLws4dR88ryz5q3LixzeA9e/LeyPz1r3/VgAEDtHHjRm3btk2JiYl699139d5772nGjBn6y1/+ku/7ly5dknTtVdS+rn379jbn66VLlzRmzBglJyfr6aef1n/+8x/rZ67G+oEDB2ru3Ln64osvNG3aNJlMJruD7aQ/jmPz5s2LbJizNzuSu+KQvXjo6jnmTpZ8tW/f3uGOthbuuGY5orgxqKB8BgYGauHChRo7dqw2bdqk77//Xrt379bOnTv1xhtv6M033yzyuFgUNpNLabou+5oGDRqoUqVKunz5sg4dOlTgYG8LywyXRaUriqfKhbuvz47w1fPP1fjiqTf4eZrlnBs6dGih6dq0aZNvWUnHYneXi2bNmunLL7/Ud999p2+++UYJCQlat26d1q1bp4iICC1dutThAaKFHX9fPTeut2fPHutsNfPnz8/3uaWD3Zo1a1wetOOI4u7Pd999V2vXrpXZbNbf/vY3tWzZUlWqVFFQUJB+/vln61s1SkJJnTcleX1w9/2bK4pbBy+J2ObJe/wZM2bonnvu0aZNmxQfH6+kpCTt2bNHb731ll5++eUif88RpeEaf/2bdnbu3KmgoCCFh4db01jq0zt37tRtt91mnVXM0Xq2VHhZdORcGTRokNasWaNFixapY8eODne0u5639rmlbrt//36nv+uN+mdZyp+3uHL9Kal9aRk8nJCQkK+Dg+Wh3Y4dO5SammozMMDRuOjMfboljkdFRVkn47HHmYe8oaGhWrp0qRITE7VlyxYlJCTo+++/17Zt2/TGG2/ogw8+sGkv9hRX74XtXa8KUhKzog4YMEBr167Ve++9pz59+qhp06ZOr8Nyzv388892O9UEBAQoNTVViYmJNs9onGmfdfT89MQzK2fbprZs2aImTZp4pPOCK7EnNTVV06dPlyT9/e9/V69evVSnTh1rB8t7771XycnJxY4/mzZt0qVLlxQUFKTHHnss3+eWDhBr1qyxGbTjzP1mly5dtGHDBm3ZskXfffedEhIStHr1aq1evVpRUVFatGiRJM+1595xxx3/j707j4uq+v8H/poZNtkUFCGVxSVFkzI1DbfUXAoDU6GPplJaKFguaN+0j7n0SUNywcgFlZKPWmoIapqZigsqCCabSoKRImqASDqOLI4z8/vD39yPIwPMDIOyvJ6PRw/jznvO3G3OnHvPfZ+DPn36IC4uDqdOncLZs2exc+dO7Ny5E5MmTRL2c33j7OwMa2tryGQyXL582agPzta0/1Hb6zW9lnpa7cWff/5ZWNdJkyZVeF2pVEKlUuHnn3/GRx99JCzX9TwHdD8na3rtVxl96vGjR49CJBLV2kjN+taPKpUKs2bNwo0bNzB27FiMGzdO+G0XiURYtWoVNmzYUOO6sbCwUJiBICoqSpi5WE398OyTSTv6tHeee+45xMTE4MyZMzh+/DiSk5OFB/giIyOxY8cO2NnZ1fj6ujLGvG9I+qlJ/Z2WloZly5bBxsYGX375JXr16gUHBwfhWPXr16/CbAS6nmuP06fOLS0tRWJiInr16lXpgDQ1YUg7ypD9ZAj+Zmh/NoO047Xo//BaVLdr0c6dOyMlJQWZmZkVZvOqieraSYa09YGa3UuqC/fjdfW0rtWfpk6dOuHll19GcnIyrl69Cjc3N+zatQsikUhj8KCGpjG1yTp37oyCggJkZmYa7TlsoHbuHTxeriHPd9Sn+uRptVmfptdeew3PPfccfv31V8yfPx+mpqb4+eefYWlpKcymR2SIOpu0AwC+vr7YtGkTjh49igsXLmiNUWcU+vn5GeVhBl00bdoUzz//PLKzs5GRkYGUlBQ4OjpqZLCbmJjgxRdfRGpqKgoKCpCXlwcrKyuNi5WWLVsCQKWj56iXq+PqM/XFcmXJF/n5+U9lPdT78ubNm5XGqF97chQEb29vHD58GPv27UP//v0rHZXIzs4O5ubmEIvFCAkJeaYP/kkkEsybNw9nzpzB5cuXERUVhY8//lh4/ciRI5BIJFi/fn2FRk5V0xdXRv19fDJ5yFBWVlawsLCAVCqFUqmss40R9bnSrl07vbf7ueeew8SJEzFx4kQ8fPgQv/zyC/79739j+fLlePvtt9G0aVON+Lt37wJ4NEJ6Q2NjY4Ply5fDy8sLx48fx9mzZ/HKK68AMLyut7OzQ79+/XDs2DEkJSWhV69eOHDggDB62OPUx7FHjx5YsGCBkbZKu8frxCdnktJWH9bkHKtKZXWhTCaDVCqFhYWFkCCmPgZDhgzB5MmTjbYOurh586bWi0r1+qvrdmPXQU/q0qULunTpgunTp0Mmk+Hbb79FVFQUvvrqK+zatUtYlytXruDmzZtabzyqf9u1jaZIhpNIJOjXrx9+++037N+/v8qbw3K5HAcPHgSgfTSLuvC9MPbvszGpH16trO2m3k+GqGzfP/ld10XLli1x/fp13Lx5Ex06dKjwel36Luqz3U5OTrh27Rrmzp37VEcmqgvfC+DRza4hQ4ZgyJAhAIDLly9jzpw5SE1NRXR0NMaPH1+j9n5Dou4oAqAxZfOTkpOTkZ+fX+lIPVUxZF+rRxm6du2aTp9x+PBhAMCqVasq/K4asz6sL+dNXb9+U7t79y5kMpnWhxvUox6q9/nTbIM/Sdf6t7av8du1a4d27dohICAA5eXl2LZtG77++mssXrxYuPap7/ePOnbsCBsbG9y8eRM3b95ESkoKunbtqtGJ0bJlS7Rp0wbnzp3DxYsXUVZWhvbt22tc+9Z2W3vGjBlo2bIlNm3ahPfeew9bt25F8+bNDSpLF9W1q9TfF129+uqrMDc3R2ZmJnJycvR60KAm9Ysx23C1sX7G8iy+h7XRpn0a+/LChQvIyckBAOTm5iI3N1drnEqlwr59+xAYGKixXJd6UU2X63QnJydcuXIFU6ZMqXZEd32IRCL07NlT6By+ffs2vvrqK+zfvx9hYWH45ptvjPZZlTH0WvjxEa/V96gqG1FVn7roueeew19//YW8vLxqZ554nJ+fH7p3744vvvhCqH/btm2r8/tv376NhIQEYX2rWue9e/dW6NDX5/6sLudnbfZZ6XLOX7p0CTdv3jT4eqy6trEhdc+JEycgl8sxefJkrQ9DGqv+UffZyOXyKq+DfvvtNyxatEijLaLL9aaatbU1vL29hUGh0tLSMHPmTPz22284ceIEXnvttVq7nws86hvw8/ODn58fVCoVTp48ieDgYGzevBljxozR62HIukIsFqN///749ddfsX//fr0eMHoW/Y+1fR/aWNTfCZlMVuV34skHsAHdznM1Xc7J2rz206UeVygUOHHiBLp06WLQ9UJt3Df466+/8Ndff6Fr16744osvKrxurLpx//79UCgUAP730LQ2165dQ0pKisaDt/q0d0xMTNCvXz8hke3GjRv497//jTNnzmDTpk349NNPa/X6Wp96nIynJvW3+r5fcHBwhYcYy8rKUFRUpPV9upxrhjp9+jTKy8sNmpELqP66UT0Tnz7XjYbuJ33xN0P7sxmkHa9FH+G1qO7Xoq+99hp++OEHHDx4EP/3f/+n12wnVZ0r+t4/1VVt3Uuqa2pyra5P3/HTpk42io6OxuDBg/Hnn3+iT58+es/GVZ80pjbZa6+9huPHj+OXX36Bv7+/XuXq+6yeMTyr5zuetpq0Wau7B/ms+j4lEgn8/PwQHh6On3/+GdbW1rh79y78/PxqJcGfGo+6+QT8/2dqaip02n377bdaY/r27Qvgf198XcsFgIcPHxq8burGdHx8PC5duqR1pKzu3btDKpUKI9a8/PLLGtPPqcv45ZdftH6G+sJY36xQ9fapb8DVBXZ2djAxMcGNGzcq7He5XI7k5OSnsh6tWrVCq1atUFxcLIwq9Ljjx4/j7t27cHV1rTCi6qBBg2BjY4MjR46gpKQEv/zyCyQSSYUH/01MTNCrVy/IZDKtn/G0mZiYYNasWQCArVu3anRcSKVSWFtba/0h+fXXX7WWV9X55eTkhHbt2uHPP//ElStXjLD2j0ZHUiqVlXbwG+P7XFMvvvgibGxskJycjDt37hhcjomJCUaOHAkPDw/I5XKt2/zXX38BQIOdotnZ2Rljx44FAI0Z1gyp69XUNwj379+PM2fO4NatW+jXr1+FxvCrr74KiUSCY8eO1er04sD/Hs5Sj4D/uNOnT1dYZqxz7El37tzRWk+pf5e6desm/G7V5BjUlLb66M6dOzh9+jREIpHwG1wbdVBlrK2tMWfOHIhEIly+fFlYrv7N3r9/f4X3PHjwQLgp+fjsfGQc77//PgBg27ZtVR7/jRs3orCwEB06dNCatFMXvhfG/n02ptatW8PR0RG3bt3S2nGjPscNoW3bHj58iEOHDgHQ73tT1XexuLgYp06d0qg/DGWMdsihQ4e0HrcDBw4A0JxhoE+fPgAePWz5NNWF74U2zz//vNDhrq6La9LebygePnwonD/79+9HVlaW1v9Gjx4NpVIpXHfqy5B93atXL2Ekf106U9RJgNqSioxZH9aX86Y+XL9VtT6nTp3CnTt34OzsLNxgfZptcF3WUdvvztO8xjc3N8cHH3wABwcHFBcX4/bt2wBq7/7R0yIWi4Xfs59++gl37tzR+rvevXt3XL58GcePHwdQcXueRlv7k08+weTJk5GTk4P33ntPGHW6Nrz88ssAHn03tHU6V/a9rkyzZs0wZswYAMCSJUuqrAdVKhXS0tKEvw2pX6p6Xd82XHV1d03WT1fVteuexffQkDZtXdiX6n0xefLkStshW7du1YitTGX1ojaVXaer29C13X/QvHlzYbCkxz+/tul7Lezm5qYxw4C6baPtvXfu3NFr9i5PT08AwM6dO3V+j9q7776LhQsX4tatW/D396/0XrA2+/fvx8OHDzF8+PBKz7m4uDgAj65ZHzx4UGlZutyfVavs/HxafVaVnfPqbTV0Jgl1vX3y5Emtg3KoBwh4sr4zNTWtdP2ratefPXvWKA+bqutFU1NTJCcnV3ouqNt16v1UGW3Xm5Xp1q2bMFp0dnY2AMPv5+p7PSMSiTBgwAAMHDhQp3WtyyZNmgSRSIStW7cKyZ+Vefye1LPof3ya96ENved36dIlZGdno0WLFsjMzKz0O9GmTRtcvXoV6enpVZan7TzXprJz0tBrP33rx8rq8dTUVNy5c8fgB/ENvW9Q1fFTD9KnrW68e/eu8BBwTanbWxs2bKj0PFDPsPP4IDDa6NPead26NQICAjRiDb2+NuR7oE89TjVjaP2tbh9oS3Q7ePCgzqP6azvXDHX06FEAhrej1O2jgwcPaj1ftV03VlfPGWs/VYW/GdW3/akiXovyWlSfa9EBAwbg+eefR35+PiIiIqosXz1TiJq+z9YYgyH3kgzxrJ93q8m1uj59x8ai6/5688030axZM+zevRs//vgjADToWXbUGkub7O2334a9vT3S0tKwe/fuKsspKCgQkqaBZ1uf1PbzHXWlPjHkPPrjjz+0HhP18w618XydrvvLz88PJiYmiI6ORnR0NADgnXfeMfr6UONSp5N2gEdTg7Vp0wbHjx/X+lDPsGHD0KFDB+zbtw9r166t0MhVqVQ4d+4czp07Jyyzs7ODqakp8vLyDH6wUX0hvWPHDigUikofNgAgNACejHnzzTfRokULnDt3rsLFw5YtW3DhwgU4OjrqnQGvfviltm8U68PMzAzdunXDnTt38MMPPwjLHz58iNDQUI0fyNo2YcIEAEBISIjGwxe3bt3C119/DQBaM3HNzMwwfPhw3L9/H6GhocjPz4enp6fWaUUDAwMhFovx2WefISkpqcLr9+/fx65du1BWVmaszarS66+/ji5duuDOnTsa0567ubnh7t27wo+cWlRUlNb1Bqo/v6ZNmwalUokZM2bgjz/+qPD6P//8g59++knndVd/b86fP2/Q+jwNZmZm+PDDD3H//n1Mnz5d62gDBQUF2LNnj/D3mTNnkJCQUGF6xby8POTk5EAkEmltyGRkZMDU1BTdunUz9mbUGVOmTIGFhQVOnz6NjIwMAIbV9Wqvv/46rKyscOjQIcTExAD4XyLP4xwdHTFmzBjcuHEDc+bM0XoBmpubi99++63G26ieQWjDhg0av0P79+/X+gCQIeeYrkJDQ/HPP/8If+fl5WHt2rUAoDHy2EsvvYS+ffsiJSUFX3zxBWQyWYWyLl26hPj4eL3XoTq//vorTp48Kfz98OFDhISEoKSkBAMHDkSrVq2E14xdBwHAnj17tN5Ujo+Ph0ql0riJ4evrCwsLCxw4cEB42BB4NOVpWFgYCgoK8MILLzBppxZ0794d7733HsrKyjBp0qQK9cHDhw+xYcMGfPvttzA1Na1yJL9n/b2ojd9nY1InV4aGhuLevXvC8hs3bmDdunUGl3vu3DlhNCa1b7/9Fjdv3kSnTp30egBy/PjxEIvF2Lp1q0Yb4sGDB/jyyy9RVlaGYcOGCbN+GMoY+/3GjRtYs2aNxrKdO3ciNTUVLVq00LgWmDx5MiwsLBAaGio8CPs49QPLtTESzLP8XpSWlmLLli0VHhhTKpXC78Pjx9LQ9n5DcfLkSRQXF6Njx45VjrCsnrZ53759Bn+Wvvva0dERI0eORHl5OebOnatxTgGPRqZ7vNPXzc0NADSuYYBHN/cqe5BE/b1UJ7vX1rY8C/Xh+k1t7dq1Gtf5xcXFwn58vM54mm3wJ+nzu1Mb1/hHjhzRSJpQu3DhAm7fvg1LS0vY2NgAqL37R0+Ten9Wdo8MeNSeUyqVwnf+yZin1daeO3cuJk2ahMuXL9dq4o6bmxs8PT1x9+5drFixQuP+wOnTpyt813UxZ84cuLm5ISEhAR999JHWe6mXLl3C5MmTsWPHDo110bd+UTNGG666ursm66er6u4XP4vvoSFt2me9LxUKhXBf46233qo0rmfPnnB0dEROTg4uXLgAQL96UZ/r9LFjx6J58+b47rvvsHPnzgr34h4+fIiTJ09qlFfd7+f27du13ps5ceIEANT4OkMf+lwLm5ubIywsTOOhCWdnZ7Rq1QrZ2dkancclJSVYuHCh1vZ8Zfz8/GBnZ4f4+HhERUVV6IxNS0urMvFq/PjxmD9/PgoLC+Hv76/z7IzqdmFV51ybNm3w8ssvQyqV4tixYwD0uz+rz/lZG31W+pzzx44dQ7NmzQz+PXR2dsbAgQNx//59LF26VONBydTUVOzYsQMSiaTCjAUtW7bE7du3tSb6qNv1P//8s0aiakFBARYtWmTQej7pwIEDkMvl6NevX5UjpKvPE/VDs/pcb968eROxsbEoLS3ViC0vLxfqUHWsofdzq6p/MjMzcejQoQrn1J07d4TrqKdZ/xjbSy+9hA8//BBlZWV47733hDr1cffu3UN4eLjGtdmz6n+srWupJxl6jauuG998880qH5ZT3xtQfyf0Oc/1OScNvfar6juhTz2ufujL0KQdwLD7BlWtv6urK8RiMc6cOaPxgFJ5eTkWLVpklAHcsrOz8ccff6BZs2bCg7zaqM+Dxx8o1qe9ExUVhVu3bukUa8j1dVXfA33vG5LxGVp/q9sHu3bt0mhv/Pnnn1ixYoXWz9LnXNOXSqXCiRMn0KlTJ7Ru3dqgMnr37o2OHTvixo0bCA8P12gPHz58GIcPH4alpaUw4AZQfTvQkP2kL/5mVP5sBlWO16K8FtXnWlQkEmH58uUwNzfHt99+i5UrV1YYxEilUiEuLg5jxozRuA+mfrbm+++/16hvEhMTsWXLlgqfZQyG3EsyhDGeX62Jml6r69p3bCy69subm5tj1KhRuH37Nvbv3w97e3thNsaGrLG0ySwtLbFs2TKIxWJ8/vnniIqKqpDk+/DhQ+zZs0doT6jp+6yeMTyt5zue9fOzNWmzKpVKfPnllxp1/IULF7Bt2zaIRCKMGzfO6Our6/5q2bIlBg8ejMzMTCQnJ6NTp0548cUXjb4+1LjoPt/gM2JqaoqgoCDMnz9f68MPJiYmWLt2LT744AOEh4fjhx9+QKdOnWBvb487d+7gjz/+wO3bt/HZZ58JDUMzMzP069cPx44dw8iRI9GlSxeYmpqie/fuGhfIVVF3OKtHwdHW6Hz55ZchFouFmCc7qS0tLbFixQoEBgZi4cKF2LlzJ9q2bYu//voLmZmZsLS0xKpVq2Bubq77DsOjLNO1a9ciNDQUp0+fFmaT+OSTT57pNGsfffQRPvjgA3z11Vf49ddf0aJFC1y8eBGlpaUYNWpUtdmvxvL+++/jzJkziI+Px7Bhw/Dqq69CpVIhMTER9+/fx5AhQ/Duu+9qfa+3tzd27dolPNjg4+OjNa5nz55YuHAhvvzyS/j7+6Njx45wc3MTRvv6448/8ODBAwwbNgwWFha1tq1qIpEIH3/8MaZNm4aoqChMnDgR5ubmmDJlCv7v//4PwcHB+OGHH+Dk5IRLly7hr7/+wvvvv4+oqKgKZVV3fnl7e+PPP/9EREQERo8ejc6dO8PZ2RkqlQp5eXnIysqCpaWlzlmnAwcOxHfffYfk5GSt+3vw4MFITk7G+++/j969e6NJkyaws7PDJ598UqN9pq8pU6bgr7/+wt69e/Hmm2+iS5cuaNOmDeRyOa5cuYI///wTnTp1wttvvw3g0UMyISEhsLe3xwsvvIBmzZrhn3/+QXJyMh48eICJEydWuDF07do15Ofno3///k/lvHlWHBwcMHbsWERFRWHDhg1Yu3atQXW9moWFBYYOHYo9e/bgl19+gZWVFV5//XWtnz1//nzcuHEDv/32G06ePAl3d3e0atUKJSUlyMnJQW5uLl5//fUaP4Qzfvx47NixA7/99hu8vLzQqVMn5Obm4vLly/D399f63dP3HNNFt27dIJfLhbpQLpfjzJkzKC0thY+PD4YNG6YRv3z5cnz44Yf48ccfhSlVW7ZsCZlMhqysLPz999/w9/fXOntJTbzzzjsICAjAK6+8AgcHB6Snp+P69eto2bIlFi5cqBFr7DoIeDQLxty5c+Hi4oKOHTvCwsIC169fR3p6OsRisTCbGfBoxL0vvvgCn332GQIDA9G9e3c899xzuHjxIq5cuYIWLVpg+fLlxto19IR58+ZBqVRi69atePfdd9GpUye0b98eZWVlSEtLQ3FxMWxtbfHNN99UeiFVF74XtfH7bEwffvghTpw4gbS0NAwZMgS9e/fGgwcPkJSUJLSrtN2kqc64cePw+eefY+fOnXBxcUFWVhYuX74Ma2trLFu2TK+yXnzxRcycORNhYWEYO3YsevXqBTs7O6SkpODvv/+Gm5tbhfrDEG3atEGnTp1w4cIF+Pr64vnnn4dYLMbgwYMr/a150jvvvINNmzbh8OHDwu/B+fPnheSyJk2aCLGurq5YuXIlPvnkE0yfPh2urq5o164dLC0tUVBQgMzMTJSUlGDPnj1aR0Uy1LP+XsjlcixduhRff/01XnjhBbRu3RpyuRznz5/H33//jdatW2vU6zVp7zcEunQUAY9Gn2vevLnwAEfnzp31/ixD9vX8+fNx5coVJCUlYfDgwejZsyesra1x8+ZNXLx4EePGjcNLL70E4FF9c/LkSaxcuRIHDx5E27ZtcfXqVVy4cAGTJ0/G999/X2Gd+vbtC3Nzc/z3v//F5cuX0bJlS4hEInzwwQdo166dUbflaasP12/Ao/ZQp06d8NZbb+HVV1+Fqakpzpw5A6lUit69e2PixIka8U+rDf4kfX53auMaPykpCVu2bIGjoyO6dOkCKysrFBYW4ty5c8LDf2ZmZgBq7/7R06S+Trt7926ls92pl1V2H+1ptrXnzZsHhUKBLVu24P3338d///vfWrmntnjxYowbNw4//PADTp8+ja5du6KwsBC///473n33XWzbtk0Y8UsX1tbW2Lp1Kz766CMcO3YM8fHx6Nq1q/Db+fho8MHBwcL7DKlf1IzRhquu7q7J+umquvvFz+J7aEib9lnvy1OnTqGoqAhubm544YUXKo0Ti8Xw8vLC5s2bsXfvXnTt2lWvelGf63RbW1usW7dOOHbr16/H888/D1tbWxQVFSEzMxNSqRRr165Fx44dAVTfzt+xYwcWL16MDh06oH379pBIJPjrr79w6dIlmJubY9q0aTXaj/rS5Vq4efPmWLp0Kbp06VLh/R999BHmz5+PGTNmoGfPnrC0tMT58+dhbW2N119/vdoZSdSaNWuGb775BkFBQQgJCcHWrVvh4eGBsrIy/PXXX8jNzcWePXvQvHnzSsvw9/eHUqlESEgI/P39sXXrVjg7O1can5OTg4sXL8La2hqvvfZales3YsQIpKamYu/evRg+fLhe92f1OT9ro89K13O+sLAQFy5cwFtvvVWjEW3/85//4N1338WePXtw9uxZdOvWDcXFxUhOToZCocC8efMqXD8MHjwYW7duxahRo/Dyyy/D3Nwcbdu2xYcffojBgwfj+eefx4ULFzBs2DB0795deJjT3d0dL7/8MlJTUw1eX0D366Dhw4fjyy+/FAY7MDEx0fl68+7du/jss8/wn//8B127doWjoyNKS0uRmpqK4uJidO3aVeP62JD7uYMHD8bu3bsxZ84c9O3bV3gAb+nSpbh58yamT58OGxsbdO3aFS1atMC9e/dw9uxZ3L9/H4MGDRJm8quv5syZA4lEgo0bN2LKlClo3bo1OnfuDAsLC+Tn5yM9PR1yuVx4GETtWfQ/1sa1lDaGXOMqFAphgA71A9aVGTFiBDZs2IBffvkF8+bN0+s81/ecNOTar6o+QH3q8aNHj8LJyUnr76CuDLlvUNV3unnz5vD19cVPP/2EkSNH4tVXX4W5uTnOnTsHhUKB0aNHIzY21uD1Bf5XNw4fPrzK64q2bdvihRdewMWLFxEfH48hQ4bo1d5Zs2YNQkND4e7uDldXV6hUKly6dAlXr15Fs2bNMHnyZCHWkOvrqr4HLVq00Ou+IdUOQ+rv0aNHY/PmzTh27BjeeOMNeHh44O7duzh79ixef/11nD9/XuMhS0C/c01f6enpKCoqgq+vr8FliEQirFixAv7+/oiIiMDhw4fRuXNn3Lx5EykpKUK7Q/2QIFB9O9CQ/aQP/mZU/mwGVY/XorwW1edatHPnzti8eTNmzJiBjRs3YuvWrejWrRuaN28OmUyGCxcuoKioCObm5hoP/L/11luIjIxEamoqvLy84OHhgfz8fJw/fx7vv/++1n6imjLkXpIhjPH86sWLF6ts6yxatKjSe3Q1uVbXt+/YGPTpl//Xv/4lJPG9/fbbwvekoWssbbLXXnsN4eHhmDt3LkJCQrB27Vq89NJLaNq0Ke7cuYOMjAxIpVLY2tpq1P2GPKtXU0/r+Q5jPLdy/PjxKuuTNWvWaLRjH1eTNuugQYNw6dIlDB06FD179sS9e/eQlJQEuVyOoKAgeHh46LT++lD//vz222+YOHEi2rRpA7FYjDFjxlTovxw7dqyQcPWvf/3L6OtCjU+dT9oBHk1rtmHDhkqz2d3c3LBnzx5s27YNhw8fRlpaGhQKBVq0aIHOnTtj8ODBePPNNzXes3TpUoSGhiIhIQH79++HQqGAQqHQudHj6OiINm3a4Pr167CyskKnTp0qxNjY2KBDhw7Izs6Gqamp8ODR4zw9PbFr1y5ERETgzJkzyM7ORrNmzeDj44OgoKAqHyqqTNeuXbF8+XJs3rwZp0+fFpKdgoKCnmnSTp8+fbB+/XqsWbMGFy9ehKWlJTw9PfHJJ588tYQdAJBIJFi/fj1+/PFH7N69G6dOnQIAtG/fHqNHj8bYsWMhFmufhKpXr15wcnJCfn4+mjRpUmUm9rhx49CtWzf897//RXJyMo4dO4YmTZrA0dER3t7eGDZsmHBz9ml4/fXXhRuuu3btwvjx4+Hj44OmTZti3bp1+OOPP5CdnY2uXbti0aJFUKlUWhsjupxfwcHB6NevH7Zt24aUlBRkZ2fDysoKjo6OGDduHN544w2d17tXr15wc3PDoUOHsHDhwgoN6YkTJ+Lu3bv45ZdfcOjQIcjlcrRu3fqpJ+2IxWJ8/fXXGD58OH766SecP38emZmZsLW1hZOTEz744AN4eXkJ8YMGDcKdO3eQlJSES5cu4c6dO7C3t0ePHj3w7rvvYujQoRU+Q33DrDHcXA4ICMDOnTsRFxeHy5cv4/nnnzeorlfz9vYWRi0cOnRopQ/SWVhYYNOmTdi3bx92796NS5cu4fz587Czs0Pr1q3h4+NT7Q1LXbRo0QLbtm3D8uXLkZycjMLCQrzwwgv4/vvvIRKJtH739D3HdGFmZobIyEisWrUKR44cwT///IM2bdrgnXfewXvvvVchvnnz5tixYwd++ukn/PLLL/jjjz+EmSCcnZ0xceJEo+yfJ02ePBldu3bFli1bkJ6ejiZNmmDkyJGYPXu21osWY9ZBwKNpZJ2cnJCSkoLff/8dpaWlaNmyJby8vDBp0qQKFwhvv/02XFxcsHHjRqSmpiIjIwMODg4YN24cgoKCeNO3FqlH03jrrbewfft2nD17FkeOHIGZmRmcnZ0xduxY+Pv7V9keqgvfi9r6fTYWMzMzfP/991i3bh0OHDggdHpPmjQJU6dORc+ePdGsWTO9y33zzTfx2muvYcOGDYiLi4OJiQlef/11zJ49Gx06dNC7vMDAQLi7uyMqKgrnz59HWVkZWrVqhQ8//BBTpkypcuRdfXz77bf4+uuv8fvvv+PixYtQKpVwcnLS+ebHyy+/jNGjR+Obb77BsWPHoFKp4OnpiRkzZmh9oHnIkCH4+eefsXnzZiQkJCAhIQEmJiZo2bIlBg0ahKFDh6J9+/ZG2Ta1Z/29sLS0xMKFC3HmzBlcunQJWVlZMDU1xXPPPQdfX19MmDBB45yrSXu/vpPJZMLosdW1CyQSCd544w388MMP2Lt3r0FJO4bsa2tra2zZsgU7duzAvn378Pvvv0OpVKJly5bw9vbWeGDtlVdewY8//oiwsDBhauyOHTvi22+/RZcuXbR2xjg6OmLdunVYu3Ytzp07J4wO5uPjU+X1dX04b+rD9Rvw6AGF8PBwrF27Fvv27UNhYSFatmyJd999F0FBQTAx0bwV9bTa4E/S93fH2Nf4o0ePhomJCc6ePYuMjAzcu3cPDg4OGDBgAN577z14enpqxNfG/aOnycPDA+bm5igvL0f79u21thXUHZ9SqRTPPfec1lHUnmZbe/78+VCpVNi6dSsmTZqEqKgog9o4VXFzc8NPP/2E1atX49SpUzhy5AjatWuHZcuWoU2bNti2bZven9myZUvs3LkTv/76Kw4cOCBcO5qamqJVq1YYN24cfH190bVrV+E9htQvasZow1VXd9dk/fRR3f3iZ/E91LdN+6z3pXrE5eoemgcePbSyefNm/PLLL5g7d65e9aK+1+ndunXDvn37EBUVhRMnTuDs2bMAHg0c88orr2Do0KEV6t2q2vkzZ87EkSNHkJGRgcTERMjlcjg6OsLPzw+TJ09+6nVyZdfC6lF1ra2tsXv37krrSF9fX4jFYmzevBkpKSlo2rQpBg0ahDlz5iA0NFSvdenduzf27t2LyMhInDx5EkeOHIGVlRVat26NGTNmVPnQk9r7778PpVKJ0NBQvPfee9iyZQvatGmjNVb9MPLQoUOrTZp78803ERISgvj4ePzzzz963Z/V93fb2H1Wup7zx48fh0qlqtFMEsCjumTXrl3YuHEjjhw5gkOHDqFJkybw9PTEpEmT0K9fvwrvmT17tjAy8q+//oqHDx+iV69e+PDDD2FmZoYffvgBYWFhiI+Px7Fjx+Do6IgJEybgo48+wpQpU2q0vleuXEFGRgaaNGlS7barZ5s4fvw4fvnlF4wbN07n601nZ2fMmzcPiYmJ+PPPP4XPbNOmDaZOnYp//etfGv0XhtzPHTZsGD777DNER0fj2LFjwvd46dKleOmllzBr1iycOXMGV65cwe+//46mTZuiU6dO8PX1rXSQufpEJBIhODhYqM/OnDmDxMREPHjwAHZ2dujXrx+8vLwqfH+eVf+jsa+ltDHkGjcxMRG3bt1C69atq03k6tSpE55//nlcvnwZJ0+eRK9evXQ+z/U9Jw259quqD1DXevzq1au4cuVKjUfnNeS+QVXfaeBREn+7du2wa9cuJCYmwsbGBp6enggODq5xwo5SqcT+/fsBVP8gvjrm4sWL2Lt3L4YMGaJXe+fzzz/HyZMnhaQf4NHo2pMmTcKkSZMqtEH0vb6u6nvg4uKi131Dqh2G1N92dnbYtWsXli9fjrNnz+Lo0aNo06YNZsyYgQ8++EBrX7m+55o+1DNg6HpfvzKdOnXC7t27sX79epw8eRK//fYbrK2tMWTIEEydOlXrgHJVtQMN2U/64G9G5c9mUPV4LcprUX2vRXv06IFDhw5h586dOHbsGLKysiCVSmFpaYm2bdti7Nix8PPz03gGxMLCAv/973/x9ddf4+TJkzhx4gQ6dOiAsLAwdO3atVaSdgDD7iUZoqbPr96/f1+YsUybqmatqsm1ur59x8aia79827Zt4eTkhL///ht+fn61tj51TWNqkw0dOhQ9evTAjz/+iPj4eJw/fx4ymQzW1tbo1KkTBg0ahDFjxmhcCxjyrJ4xPK3nO2r63Mo///yjMXvWk56cwe1xNWmzNmvWDDt37sSKFStw6tQpyGQytG/fHu+99x5Gjx6t07rry9zcHBs2bEBYWBgyMjJw9uxZqFQq9OjRo8IzOj179oSpqSkkEgm8vb1rZX2ocRGpnpwXkoiojvnvf/+Lr776CuHh4UYfXbm+UKlUePPNN1FSUoKjR49WeNCNSB/Xr1/H66+/jl69emHr1q3PenUqNXHiRCQnJyMuLq7SG2JExlJfvhd1XVpaGv71r3+hf//+iIyM1Ok98+bNw+7du7Flyxb07t27ltew7vj222+xZs0ahISE1NrNhpri94KI9KWerl6dPFYXNdbfHap/Nm7ciJUrV2LOnDk1fpi5NvC7RFT3yWQy+Pv74+LFi/Dy8sKqVasgEome9WpRLQoMDMSpU6dw5swZWFtbP+vVISKqE77//nuEhoZi48aN1Y6ET0SNl7e3N/755x+cPHmSbWaiGuK1aOPDa1Gqa1JTU4WZy9nHXb+wTUZ1zf79+zFnzhyMGjUKy5Yte9arQw0An/omojpv7NixiIqKwsaNGxtt0s6RI0dw5coVLF26lAk7RET0zGVmZsLd3V1j9Mi8vDwsXLgQABrE6K5EREQNWXl5OVauXInz588jLy8Pd+7cQbNmzdCuXTtMmDABQ4cO1egQUSfUa+Pt7Y0VK1ZUWF5QUICwsDCcPHkSUqkULi4u8PPzg7+/v9aZq6RSKcLDw3H48GHcvn0bTk5O8Pb2RmBgYLUjVtZX5eXlyMvLqzAjzZkzZxAREQETE5NamWmKiBoHa2trbNq0CePGjcOBAwfQokULzJ8//1mvFtWiHj16YODAgXxIiojoMU5OTpg+fbpRRkInoobpwYMHGD58ONq1a8eHQ4mMgNeijQ+vRamuiYiIAACMHz/+Ga8J6YNtMqpr5HI5Nm3aBAB49913n/HaUEPBJ7+JqM4zNzfHzJkzMXfuXBw7dgyDBg161qv0VKlUKqxduxYdO3assyPxExFR4zJ79mzIZDJ07NgRzZo1w82bN3Hx4kU8ePAAgwcP5rSwREREddz9+/exc+dOvPjiixg0aBDs7OxQXFyMY8eOYfr06Rg3bhwWL15c4X0ff/xxhWWdOnWqsKygoAC+vr4oKirCsGHD4OzsjISEBISEhCArKwshISEa8TKZDOPHj0d2djb69+8Pb29vZGRkYN26dUhLS0NkZCQkEonRtr+ukEqlGDFiBNq2bQs3NzeYmZkhNzcXly5dAgDMnTsXrVu3fsZrSUT1WfPmzfHdd99hz549AIAbN26wXmnAAgICnvUqEBHVOV5eXs96FYiojjMzM9N6v4OIDMdr0caF16JUF6SkpGDXrl24fPkyMjIy8MILL2DYsGHPerVID2yTUV0RFxeHI0eO4Pz587h8+TKGDBmCF1988VmvFjUQTNohonrh7bffxttvv/2sV+OZEIlEws0MIiKiumDixIn49ddfkZWVhbt378LMzAydO3eGj48Pxo4dy5FPiIiI6rhmzZrh7NmzMDMz01h+//59vPPOO9i+fTsmTZoEV1dXjdenT5+uU/nLly9HYWEhlixZAj8/PwCAQqHAtGnTEBsbCx8fH42Rrjdt2oTs7GwEBgYiODhYWL5o0SLs2LEDsbGxQjkNiY2NDSZPnoyEhASkpqZCJpPBxsYGAwYMwIQJE/Daa68961UkogbA2dlZ5/qbiIiIiIiIyBh4LUpET9PVq1cRExMDKysrDBw4EAsXLoRYLH7Wq0VE9VBmZiZiY2PRtGlTvPXWW1iwYMGzXiVqQEQqlUr1rFeCiIiIiIiIiIiInr2QkBBERUUhMjIS/fv3B/AoYTc5ORlZWVnVvl8mk+HVV19F69at8dtvv2m8dunSJYwcORIjRozAqlWrADyaXbZ///4oLS3F6dOnYWFhIcQXFxdjwIABeOGFF7Bz504jbiUREREREREREREREREREdHTwZl2iIiIiIiIiIiICOXl5Thz5gwkEgnat29f4fWff/4ZN2/ehJWVFV588UW89NJLFWJSU1Mhl8s1ZtJRc3d3R4sWLZCcnCwsu3LlCm7duoUBAwZoJOwAgL29Pbp06YKMjAyUl5fD3NzcCFtJRERERERERERERERERET09DBph4iIiIiIiIiIqBEqLS1FZGQkVCoVbt++jfj4eNy8eROzZ89Gq1atKsT/3//9n8bf3bt3R1hYGJycnIRlubm5AABXV1etn+nq6opz586hpKQElpaWOsWnp6cjLy8PHTp0MGg7iYiIiIiIiIiIiIiIiIiInhUm7ehBpVJBqVTpFCsWi3SOpbqFx67+0vXYicUiiESip7BG9RvrPN1w27ntdR3rPN3oU+cB9escoP/hcau/9Dl2rPd0w7Ze48Xj2bDUtM4rLS3FmjVrhL9NTU0xd+5cTJo0SSPu9ddfx5QpU9C5c2dYWlriypUr2LBhA3777TcEBARg9+7dMDF5dJtRJpMBAKytrbV+pnq5TCaDpaWlEG9lZVVl/L179wzeTpVKxd8GImo02M5rHHjs6i/2Yxgf673Ggceu/mK9Z1ys8xoHHrv6i3WecbHO0w23ndte1xla58XGxuKzzz6rMmbMmDH46quvhL8LCgoQFhaGkydPQiqVwsXFBX5+fvD394dYLK7wfqlUivDwcBw+fBi3b9+Gk5MTvL29ERgYCHNz8wrx5eXliIiIwL59+5Cfn4/mzZtj6NChmDFjBmxtbfXexiex3muceCwbDvWxZFuPKsOkHT0olSoUF9+vNs7ERAw7OytIpSV4+FD5FNaMjIXHrv7S59jZ21tBIuGPYnVY51WP285trw/bzjpPN7rWeUD9OwfoER63+kvfY8d6Tzds6zVOPJ4Ni/p41oS9vT2ysrKgUCiQn5+PAwcOICwsDGlpaVi9erXQifX+++9rvO+FF15AeHg4pkyZghMnTuDw4cN48803a7QutUmpVEEqLak2TiIRw9a2CaTSUigU/I7UJzx29Zc+x87Wtgkkkoqd66SJ7byGj8eu/mI/Ru1gvdfw8djVX6z3jI91XsPHY1d/sc4zPtZ51eO2c9vrw7YbWud17twZH3/8sdbXdu/ejRs3bqBfv37CsoKCAvj6+qKoqAjDhg2Ds7MzEhISEBISgqysLISEhGiUIZPJMH78eGRnZ6N///7w9vZGRkYG1q1bh7S0NERGRkIikQjxCoUCU6dORWJiIrp374433ngDOTk52Lp1K5KSkrB9+/ZKBzPTFeu9xofHsuF4/Fg+6stgW48qYtIOEZGOGmMGPxEREVFjwbYeETVmEokErVu3RkBAACQSCUJDQxETEwM/P78q3+fr64sTJ04gLS1NSNp5fCYdbZ6ciUf97/372jui1PE2NjZ6bpUmfTo7FAolO0fqKR67+ovHjoiIiIiIiKhq7Mcgosakc+fO6Ny5c4Xld+/excaNG9GsWTMMGTJEWL58+XIUFhZiyZIlQt+GQqHAtGnTEBsbCx8fH3h6egrxmzZtQnZ2NgIDAxEcHCwsX7RoEXbs2IHY2FiNPpLY2FgkJiZi5MiRCA0NFWbR2LhxI1auXInIyEjMmjXL2LuBiIgaECbtEBHpqDFm8BMRERE1FmzrERE90qdPHwDA77//Xm3Sjp2dHQCgtLRUWObq6goAyM3N1fqe3NxcODg4wNLSUud4sVgMZ2dnPbaCiIiIiIiIiIioYWE/BhERsG/fPjx48ADvvPMOzMzMADyqvw4ePAg3NzeNfg2JRILg4GAcP34c0dHRQtKOSqVCTEwMrK2tERQUpFH+zJkzERMTg127dmmUFR0dDZFIhNmzZwsJOwAwadIkREVFISYmBjNnztR4jYiI6HFM2iEi0hEz+ImIiIgaLrb1iIgeKSwsBACNDvjKXLhwAQDQunVrYVm3bt1gamqKxMTECvGXLl1CUVERvLy8hGVt27aFg4MDUlJSUFZWBgsLC+G14uJiZGZmwsPDQ+tInkRERERERERERI0F+zGIiICYmBgAj2YWU0tNTYVcLteo09Tc3d3RokULJCcnC8uuXLmCW7duYcCAARp9EgBgb2+PLl26ICMjA+Xl5TA3N0dZWRnOnz+Pdu3awcnJSSPe1NQUvXv3xoEDB3D16lW0bdvWmJtLREQNSMV5LomISC/qDP633npL5wx+4FEGvlp1GfympqbYtWuXxvKqMvibN2+OmJgYqFQqo28vERERUWPCth4RNUQ5OTkas+Oo3b17F6tXrwYA9O/fHwCQn5+P4uLiCrFZWVlYv349JBIJhg0bJiy3sbHB8OHDcfXqVY26UKFQCGU/XneKRCKMGTMGMpkM69ev1/iM8PBwyOXyamf8ISIiIiIiIiIiaqzYj0FEjcWlS5eQmZmJLl26oEuXLsLy3NxcAICrq6vW97m6uuLWrVsoKSnROV6pVCIvLw8AcO3aNSiVSri4uFQar46rKRMTcbX/SSSPHvuWSKqP5X91+z8ey4bz3+PHkqgynGmHiKiGmMFPRERE1HCxrUdEDdGBAwcQFRWFHj16oHXr1rC0tMTff/+N48eP4/79+/Dy8sIbb7wB4NFsOsHBwXjllVfg7OwMKysrXL16FSdOnIBCocC8efMq1EWffvopkpOTsXDhQpw6dQrOzs5ISEjAxYsXMWrUKPTp00cjPiAgAEePHkVERAQyMzPh7u6O9PR0JCUlwdPTE6NHj35q+4aIiIiIiIiIiKg+YT8GETUW6uTBx+s74FGiIgBYW1trfZ96uUwmg6WlpRBvZWVVZfy9e/f0Kl8dbyixWAQ7O+3rpI2tbZMafR7VHTyWDQePJVWFSTtERDVQkwz+c+fOoaSkBJaWljrFp6enIy8vDx06dNArg78mN0BMTKrP/G3MWcLcdm47ERE1bGzr8XevoeHxbFhqchwHDhyIgoICpKSkICUlBaWlpWjatCm6d++OUaNGYcSIEUJshw4dMGLECJw/fx4ZGRkoLS2FnZ0dBg0aBH9/f/Tq1atC+Y6OjoiOjkZYWBji4+MRFxcHZ2dnzJs3D/7+/hXira2tsW3bNoSHh+Pw4cNITEyEo6MjgoKCEBQUBIlEYvC2EhERERERERERNVTsx2jc97257dz2xuTBgwfYt28fzMzM4O3t/axXp1YolSpIpSXVxkkkYtjaNoFUWgqFQvkU1oxqC49lw/H4sbSyMm90dTTphkk7REQ10JAz+Jm9rztue+PUmLediKixYFvvf/i717DweJKHhwc8PDx0inVzc8OyZcv0/gwnJyeEhobqHN+0aVMsWLAACxYs0PuziIiIiIiIiIiIGiP2Y/xPY77vzW1vnBrbth85cgR37tyBl5cXmjZtqvHa43WaNk/WWep/79+/X2W8jY2NXuWr42vi4UPdEzcUCqVe8VR38Vg2HEy+oqowaYeIyEANPYOf2fvV47Zz2+vDttvaNmH2PhGRAdjWe6S+/e5R1Xg8Gxb18SQiourt3bsXv//+Oy5evIjs7GzI5XKsXbsWQ4YM0Yj7559/8Ntvv+HYsWO4fPkyCgsLYWNjg27duuHDDz9Ejx49tJZfUFCAsLAwnDx5ElKpFC4uLvDz84O/vz/E4orX5FKpVJhd7Pbt23BycoK3tzcCAwNhbm5eK/uAiIiIiIiIGhb2YzzSmO97c9u57fVh2431zEpMTAwAwNfXt8Jr6tm91LOGPSk3NxcODg6wtLTUOV4sFsPZ2RkA4OLiArFYjGvXrlUar44jIiKqDJN2iIgM1Bgy+Jm9rxtuO7ediIgaHrb1NPF3r2Hh8SQiosbmm2++wY0bN2Bvb48WLVrg77//1hp38OBBLF68GE5OTvD09ISDgwOuXbuGI0eO4NixY/j666/h4+Oj8Z6CggL4+vqiqKgIw4YNg7OzMxISEhASEoKsrCyEhIRoxMtkMowfPx7Z2dno378/vL29kZGRgXXr1iEtLQ2RkZGQSCS1ti+IiIiIiIioYWA/hqbGfN+b285tb+jy8/ORkJCAVq1awdPTs8Lr3bp1g6mpKRITEyu8dunSJRQVFcHLy0tY1rZtWzg4OCAlJQVlZWWwsLAQXisuLkZmZiY8PDyEwXUsLCzg4eGBjIwM5Ofnw8nJSYiXy+VISkqCg4MD3NzcjLjVRETU0HDYdSIiAzGDn4iIiKjhYluPiIiIqOFYsmQJjh07hsTERIwZM6bSODc3N2zYsAHHjh3DsmXLMGfOHHzzzTfYunUrTExM8OWXX+LBgwca71m+fDkKCwvxn//8B9988w0++eQTREdHY+DAgYiNja3wsMCmTZuQnZ2NwMBAREZG4pNPPsGWLVswduxYJCQkIDY2tlb2ARERERERETUs7McgosYiNjYWSqUSo0aN0jqrtY2NDYYPH46rV68iOjpaWK5QKLB69WoAgJ+fn7BcJBJhzJgxkMlkWL9+vUZZ4eHhkMvlGvHAo7pWpVJh1apVUKlUwvLNmzfj9u3bGDNmDEQikTE2l4iIGijOtENEZABm8BMRERE1XGzrERERETUsffr00SlOW9sPALp3747evXvj1KlTyMrKgoeHB4BHIwcfPHgQbm5uGh35EokEwcHBOH78OKKjo4VyVSoVYmJiYG1tjaCgII3PmDlzJmJiYrBr164KDwUQERERERERPY79GETUWKhUKuzevRsikQijR4+uNO7TTz9FcnIyFi5ciFOnTgmzYV+8eBGjRo2qcH8wICAAR48eRUREBDIzM+Hu7o709HQkJSXB09OzwmeNGTMGBw4cwN69e5GXl4eePXsiJycHcXFx6NixIwICAmpl+4mIqOHgTDtERAZgBj8RERFRw8W2HhERERE9ydTUFABgYvK/sdBSU1Mhl8u1PiDl7u6OFi1aIDk5WVh25coV3Lp1C927d9d4AAoA7O3t0aVLF2RkZKC8vLyWtoKIiIiIiIgaAvZjEFFjcfbsWVy7dg29e/dGmzZtKo1zdHREdHQ0fHx8kJycjKioKJSWlmLevHlYunRphXhra2ts27YNEyZMQFZWFjZv3owbN24gKCgIGzZsgEQi0YiXSCSIiIhAUFAQCgsLsXnzZly4cAETJkzADz/8AGtra6NvOxERNSycaYeISE/M4CciIiJquNjWIyIiIqInFRQUIDExEQ4ODujYsaOwPDc3FwDg6uqq9X2urq44d+4cSkpKYGlpqVN8eno68vLy0KFDB4PX18Sk+vHaJBKxxr9Uf/DY1V88dkRERERkDOzHIKLGpFevXsjKytIp1snJCaGhoTqX3bRpUyxYsAALFizQKd7CwgKzZs3CrFmzdP4MIiIiNSbtEBHpSZ3B/+qrr+qUwR8WFob4+HjExcXB2dkZ8+bNg7+/f4V4dQZ/eHg4Dh8+jMTERDg6OiIoKAhBQUGVZvBHRERg37592Lx5M+zt7TFhwgTMnDmTGfxEREREBmBbj4iIiIge9/DhQ8ydOxdlZWVYtGiRRrtNJpMBQKVtM/VymUwGS0tLId7KyqrK+Hv37hm8vmKxCHZ22svXxta2icGfRc8Wj139xWNHRERERDXBfgwiIiIiovqHSTtERHpiBj8RERFRw8W2HhERERGpqVQqLFq0CImJiRg9enSVIxjXFUqlClJpSbVxEokYtrZNIJWWQqFQPoU1I2Phsau/9Dl2trZNOCMPEREREWnFfgwiIiIiovqHSTu1qDZupiuVKiiVKqOXS0RUU6zziIgaH7FYBLFYZPRyWf8T1T1s6xEREdUfbKcbz5IlS7Br1y68+eabWLJkSYXXH59JR5snZ+JR/3v//v0q421sbGq03g8f6p7IoVAo9YpvqOrj94bHrv7isSMyDO9NEOmP3xsiakxqK+md9R4R1VVs6xER1S9M2qkFIpEISqWqVqa3VyiUuHOnhD+MRFRnsM4jImqcxGIRmjWzrJUbQaz/ieoOtvWIiIjqF7bTjeerr77Ctm3bMHToUKxYsQISiaRCjKurKwAgNzdXaxm5ublwcHCApaWlzvFisRjOzs7G2ATSEb83RER1G+9NEOmP3xsiakxqs84DWO8RUd3Dth4RUf3EpJ1aoB6RbcUP53C94J7Rym3jaINPxveAWCzijyIR1Rms84iIGiexWASJRMz6n6iBY1uPiIiofmE73ThCQ0Px3//+F4MGDUJYWBhMTLR3pXTr1g2mpqZITEys8NqlS5dQVFQELy8vYVnbtm3h4OCAlJQUlJWVwcLCQnituLgYmZmZ8PDwgLm5ufE3iirF7w0RUd3GexNE+uP3hogak9qq8wDWe0RUN7GtR0RUPzFppxZdL7iHnBt3n/VqEBE9FazziIgaJ9b/RI0Dv+tERET1C3+7Dbdq1Sp8//336N+/P8LDw2FqalpprI2NDYYPH479+/cjOjoafn5+AACFQoHVq1cDgLAMeDQK5pgxYxAREYH169cjODhYeC08PBxyuVwjnp4ufm+IiOo21tOkqy+++AI//vgjAODs2bOwtbXVeL2goABhYWE4efIkpFIpXFxc4OfnB39/f4jFFWfek0qlCA8Px+HDh3H79m04OTnB29sbgYGBWpOty8vLERERgX379iE/Px/NmzfH0KFDMWPGjArrUtv4vSGixoR1HhE1Nqz3iIjqFybtEBERERERERERERFRgxUdHY1z584BAP744w8AwJYtW3DkyBEAgK+vL3r27ImYmBhs2LABZmZmcHd3x4YNGyqUNWTIEHTu3Fn4+9NPP0VycjIWLlyIU6dOwdnZGQkJCbh48SJGjRqFPn36aLw/ICAAR48eRUREBDIzM+Hu7o709HQkJSXB09MTo0ePrq3dQERERNTgnTlzBtu3b4elpSVKSkoqvF5QUABfX18UFRVh2LBhQtstJCQEWVlZCAkJ0YiXyWQYP348srOz0b9/f3h7eyMjIwPr1q1DWloaIiMjIZFIhHiFQoGpU6ciMTER3bt3xxtvvIGcnBxs3boVSUlJ2L59O6ytrWt9PxARERERERFR3cKkHSIiIiIiIiIiIiIiarDOnTuH3bt3ayxLSkoS/r9Xr17o2bMnbt68CQB48OABNm3apLWs1q1bayTtODo6Ijo6GmFhYYiPj0dcXBycnZ0xb948+Pv7V3i/tbU1tm3bJozWnpiYCEdHRwQFBSEoKEjjoU8iIiIi0l1JSQnmz5+PIUOG4O7du0hOTq4Qs3z5chQWFmLJkiUasyROmzYNsbGx8PHxgaenpxC/adMmZGdnIzAwUGOWxEWLFmHHjh2IjY3VmCkxNjYWiYmJGDlyJEJDQyESiQAAGzduxMqVKxEZGYlZs2bV0h4gIiIiIiIiorqKSTtERERERERERERERNRgLVu2DMuWLas2bvr06Zg+fbre5Ts5OSE0NFTn+KZNm2LBggVYsGCB3p9FRERUl4nFIojFIqOXSaSLFStWQCqVYuHChZgzZ06F12UyGQ4ePAg3NzeNRBuJRILg4GAcP34c0dHRQtKOSqVCTEwMrK2tERQUpFHWzJkzERMTg127dmmUFR0dDZFIhNmzZwsJOwAwadIkREVFISYmBjNnztR4jYiIiIiIiIgaPibtEBERERERERERERERERERkcHEYhGaNbOERCJ+1qtCjVBycjJ+/PFHLFmyBC1bttQak5qaCrlcrjGTjpq7uztatGihMTvPlStXcOvWLQwYMAAWFhYa8fb29ujSpQsyMjJQXl4Oc3NzlJWV4fz582jXrh2cnJw04k1NTdG7d28cOHAAV69eRdu2bQ3eVhOT6r9jtZ3sxu957VHvW+7j+ofHjoiIiIiIqsKkHSIiIiIiIiIiIiIiIiIiIjKYWCyCRCLGih/O4XrBPaOV2929Jfy9uhitPGp4SktLMX/+fHh6esLX17fSuNzcXACAq6ur1tddXV1x7tw5lJSUwNLSUqf49PR05OXloUOHDrh27RqUSiVcXFwqjQeAa9euGZy0IxaLYGdnZdB7jcnWtsmzXoUGj/u4/uKxIyIiIiIibZi0Q0RERERERERERERERERERDV2veAecm7cNVp5bVpaG60saphWrlyJoqIifP/991XGyWQyAIC1tfZzSr1cJpPB0tJSiLey0p4ko46/d++eXuWr4w2hVKoglZZUG2dqKoG1tUW1cYaSSkuhUChrrfzGTCIRw9a2CfdxPaTPsbO1bcIZeYiIiIiIGhkm7RARERERERERERERERERERFRvfL7779j27ZtmDdvHpydnZ/16jwVDx9Wn8hR28kACoVSp/Ugw3Ef1188dkREREREpA3T9omIiIiIiIiIiIiIiIiIiIio3nj48CH+/e9/46WXXoK/v3+18Y/PpKPNkzPlqP+9f/9+lfE2NjZ6la+OJyIiIiIiIqLGgzPtEBEREREREREREREREREREVG9UVJSgtzcXOTm5qJz585aY1555RUAQFxcHFxdXQEAubm5WmNzc3Ph4OAAS0tLANApXiwWCzP8uLi4QCwW49q1a5XGq+OIiIiIiIiIqHFh0g4RERERERERERERERERERER1RtmZmbw9fXV+tqJEydw69YtjBw5EqamprCyskK3bt1gamqKxMTECvGXLl1CUVERvLy8hGVt27aFg4MDUlJSUFZWBgsLC+G14uJiZGZmwsPDA+bm5gAACwsLeHh4ICMjA/n5+XBychLi5XI5kpKS4ODgADc3NyPtASIiIiIiIiKqL5i0Q0RERERERERERERERHWeWCyCWCwyapkSidio5REREdHTYWFhgaVLl2p9beLEibh16xY+//xz2NraCsuHDx+O/fv3Izo6Gn5+fgAAhUKB1atXA4CwDABEIhHGjBmDiIgIrF+/HsHBwcJr4eHhkMvlGvEA4Ovri/T0dKxatQqhoaEQiR61WzZv3ozbt28jMDBQWEZEREREREREjQeTdoiIiIiIiIiIiIiIiKhOE4tFaNbMkkk2REQ1VBsJkACTIKl++PTTT5GcnIyFCxfi1KlTcHZ2RkJCAi5evIhRo0ahT58+GvEBAQE4evQoIiIikJmZCXd3d6SnpyMpKQmenp4YPXq0RvyYMWNw4MAB7N27F3l5eejZsydycnIQFxeHjh07IiAg4GluLhERERERERHVEUzaISIiIiIiIiIiIiIiojpNLBZBIhFjxQ/ncL3gntHK7e7eEv5eXYxWHtGztnfvXvz++++4ePEisrOzIZfLsXbtWgwZMkRrfE5ODlavXo3k5GSUlZWhffv28Pf3x9tvv601vqCgAGFhYTh58iSkUilcXFzg5+cHf39/iMUVkzakUinCw8Nx+PBh3L59G05OTvD29kZgYCDMzc2NuemkAyZAUmPn6OiI6OhohIWFIT4+HnFxcXB2dsa8efPg7+9fId7a2hrbtm0T6rHExEQ4OjoiKCgIQUFBkEgkGvESiQQRERGIiIjAvn37sHnzZtjb22PChAmYOXMmrK2tn9amEhEREREREVEdwqQdIiIiIiIiIiIiIiIiqheuF9xDzo27RiuvTcvafXjW2A/G80F7qs4333yDGzduwN7eHi1atMDff/9daWxWVhbGjRsHuVwOLy8vNG/eHHFxcZg7dy6uX7+Ojz/+WCO+oKAAvr6+KCoqwrBhw4QZKkJCQpCVlYWQkBCNeJlMhvHjxyM7Oxv9+/eHt7c3MjIysG7dOqSlpSEyMrLCA+9Uu2orARJgEiTVLVu3bq30NScnJ4SGhupcVtOmTbFgwQIsWLBAp3gLCwvMmjULs2bN0vkziIiIiIiIiKhhY9IOERERERERERERERERkRE1szGHUqmCrW0To5etVKogEomMXi41DEuWLIGbmxtatWqFb7/9FmvWrKk0dvHixSgpKcF3332Hvn37AgBmzJiBd999F+vWrYOXlxfatWsnxC9fvhyFhYVYsmQJ/Pz8AAAKhQLTpk1DbGwsfHx84OnpKcRv2rQJ2dnZCAwMRHBwsLB80aJF2LFjB2JjY4Vy6OkydgIkUPtJkERERERERERERPUVk3aIiIiIiIiIiIiIiIiIjMi6iSnEYpHRZ7No42iDT8b3gFjMpB3Srk+fPjrF5eTkICUlBX369BESdoBHM0RMmzYNH330EXbv3o05c+YAeDRrzsGDB+Hm5qaRaCORSBAcHIzjx48jOjpaSNpRqVSIiYmBtbU1goKCND575syZiImJwa5du5i0Q0RERERERERERA0ek3aIiIiIiIiIiIiIiIiIakFtzGZBZAxnz54FoD3Jp0+fPhCLxUIMAKSmpkIul2vMpKPm7u6OFi1aIDk5WVh25coV3Lp1CwMGDICFhYVGvL29Pbp06YKMjAyUl5fD3NzcWJtFREREREREREREVOcwaYeIiIiIiIiIiIiIiIiIqBHJzc0FALi6ulZ4zdLSEi1bthRiqotXLz937hxKSkpgaWmpU3x6ejry8vLQoUOHGm2LiYm42hiJRKzxb2PV2LdfG+6T2sPvHRERERERERHRI0zaISIiIiIiIiIiIiIiIiJqRGQyGQDA2tpa6+vW1tYaSTu6xKvjLC0thXgrK6sq4+/du2fA2v+PWCyCnZ32z9DG1rZJjT6PGh6eE7WP+5iIiIiIiIiIGjsm7RARERERERERERERERERUb2jVKoglZZUGyeRiGFr2wRSaSkUCuVTWLO6Sb0f6H8a+zlRm/T53tnaNuGMPERERERERETUYBklaeeXX37Bjh07cOnSJTx48ABOTk54+eWX8fnnn2uMtlRQUICwsDCcPHkSUqkULi4u8PPzg7+/P8TiijdgpFIpwsPDcfjwYdy+fRtOTk7w9vZGYGAgzM3NK8SXl5cjIiIC+/btQ35+Ppo3b46hQ4dixowZsLW1NcamEhERERERERERERERERHVa4/PjKONTCaDjY2NXvGPx6n/vX//fpXxj3+GoR4+1D3hQqFQ6hVPDR/PidrHfUxEREREREREjV2NknaUSiU+++wz7NmzB25ubvDx8YGFhQXy8/MRHx8PmUwm3JAtKCiAr68vioqKMGzYMDg7OyMhIQEhISHIyspCSEiIRtkymQzjx49HdnY2+vfvD29vb2RkZGDdunVIS0tDZGQkJBKJEK9QKDB16lQkJiaie/fueOONN5CTk4OtW7ciKSkJ27dvr3S6diIiIiIiIiIiIiIiIiKixsLV1RUAkJubW+G1kpISFBYW4qWXXtIpXr3cwcEBlpaWOseLxWI4OzsbvhFERERERERERERE9UCNkna+//577NmzB/7+/vjss880ZstRKjVHSlm+fDkKCwuxZMkS+Pn5AXiUaDNt2jTExsbCx8cHnp6eQvymTZuQnZ2NwMBABAcHC8sXLVqEHTt2IDY2VigHAGJjY5GYmIiRI0ciNDQUIpEIALBx40asXLkSkZGRmDVrVk02l4iIiIiIiIiIiIiIiIio3nvllVcAAAkJCQgICNB4LSEhAUqlEj179hSWdevWDaampkhMTKxQ1qVLl1BUVAQvLy9hWdu2beHg4ICUlBSUlZXBwsJCeK24uBiZmZnw8PCAubm5sTeNiIiIiIiIiIiIqE4RVx+iXWlpKTZs2ABXV1fMmzdPI2EHAMRisbBMJpPh4MGDcHNz00i0kUgkQkJOdHS0sFylUiEmJgbW1tYICgrSKHfmzJkwNTXFrl27NJZHR0dDJBJh9uzZQsIOAEyaNAnNmzdHTEwMVCqVoZtLRERERERERERERERERNQgtG/fHi+//DISExNx+vRpYXlZWRnWrVsHiUSC0aNHC8ttbGwwfPhwXL16VaNfV6FQYPXq1QCg0Q8sEokwZswYyGQyrF+/XuOzw8PDIZfLNeKJiIiIiIiIiIiIGiqDZ9o5ffo0pFIpfH198fDhQxw6dAjXrl2DnZ0d+vXrh1atWgmxqampkMvlGjPpqLm7u6NFixZITk4Wll25cgW3bt3CgAEDNEZdAgB7e3t06dIFGRkZKC8vh7m5OcrKynD+/Hm0a9cOTk5OGvGmpqbo3bs3Dhw4gKtXr6Jt27aGbjIRERERERERERERERERUZ0VHR2Nc+fOAQD++OMPAMCWLVtw5MgRAICvr68wg84XX3yBcePGITAwECNGjIC9vT3i4uJw9epVfPzxx2jXrp1G2Z9++imSk5OxcOFCnDp1Cs7OzkhISMDFixcxatQo9OnTRyM+ICAAR48eRUREBDIzM+Hu7o709HQkJSXB09NTIymIiIiIiIiIiIiIqKEyOGnnwoULAB6NkuTj44OrV68Kr5mammLWrFn48MMPAQC5ubkAAFdXV61lubq64ty5cygpKYGlpaVO8enp6cjLy0OHDh1w7do1KJVKuLi4VBoPANeuXatx0o6JSfWTE4nFompjakIiMXiCJKqGet9yH9c/PHZEREREREREuikvL8fKlStx/vx55OXl4c6dO2jWrBnatWuHCRMmYOjQoRozWQNAQUEBwsLCcPLkSUilUri4uMDPzw/+/v4VZuAGAKlUivDwcBw+fBi3b9+Gk5MTvL29ERgYCHNzc63rFBERgX379iE/Px/NmzfH0KFDMWPGDNja2tbaviAiIiJqaM6dO4fdu3drLEtKShL+v1evXkLSTqdOnfDTTz9h9erVOHr0KMrKytC+fXssW7YMo0aNqlC2o6MjoqOjERYWhvj4eMTFxcHZ2Rnz5s2Dv79/hXhra2ts27ZNaBcmJibC0dERQUFBCAoKgkQiMfLWExEREREREREREdU9BiftFBcXAwCioqLg4eGB3bt3w8XFBampqfj888+xfPlytG/fHoMGDYJMJgPw6MasNurlMpkMlpaWQryVlVWV8ffu3RPep0v56nhDicUi2NlpX6enyda2ybNehQaP+7j+4rEjIiIiIiIiqtr9+/exc+dOvPjiixg0aBDs7OxQXFyMY8eOYfr06Rg3bhwWL14sxBcUFMDX1xdFRUUYNmyYMKJ6SEgIsrKyEBISolG+TCbD+PHjkZ2djf79+8Pb2xsZGRlYt24d0tLSEBkZqfGApkKhwNSpU5GYmIju3bvjjTfeQE5ODrZu3YqkpCRs37690vt+RERERKRp2bJlWLZsmc7xHTp0wJo1a3SOd3JyQmhoqM7xTZs2xYIFC7BgwQKd30NERERERERERETUkBictKNSqQAAZmZmWLNmDRwcHAAA/fv3x5IlS/Dhhx8iKioKgwYNMs6a1gFKpQpSaUm1caamElhbW9TaekilpVAolLVWfmMmkYhha9uE+7ge0ufY2do24Yw8RERERERE1Gg1a9YMZ8+ehZmZmcby+/fv45133sH27dsxadIkYfbq5cuXo7CwEEuWLIGfnx+AR4k206ZNQ2xsLHx8fODp6SmUs2nTJmRnZyMwMBDBwcHC8kWLFmHHjh2IjY0VygGA2NhYJCYmYuTIkQgNDRVm+dm4cSNWrlyJyMhIzJo1q7Z2BxERERERERERERERERERUa0xOGlHPbpl165dhYQdtb59+8LMzAwXL17UiFXPiPOkJ2fKUf97//79KuNtbGz0Kl8dXxMPH1afyFHbyQAKhVKn9SDDcR/XXzx2RERERERERFUTi8UVEnaAR7Ne9+vXD3/++SeuXbsGV1dXyGQyHDx4EG5ubhqJNhKJBMHBwTh+/Diio6OFpB2VSoWYmBhYW1sjKChIo/yZM2ciJiYGu3bt0igrOjoaIpEIs2fPFhJ2AGDSpEmIiopCTEwMZs6cqfEaERERERERERERERERERFRfWBwdknbtm0B/C9hRqNQsRhWVlYoKysDAGFUztzcXK1l5ebmwsHBAZaWljrHi8ViODs7AwBcXFwgFotx7dq1SuPVcURERERERERERFRReXk5zpw5A4lEgvbt2wMAUlNTIZfLNWbSUXN3d0eLFi2QnJwsLLty5Qpu3bqF7t27w8JCcyZqe3t7dOnSBRkZGSgvLwcAlJWV4fz582jXrh2cnJw04k1NTdG7d28UFhbi6tWrRt5aIiIiIiIiIiIiIiIiIiKi2mfwTDu9e/cGAPz1118VXisuLsY///wDNzc3AEC3bt1gamqKxMTECrGXLl1CUVERvLy8hGVt27aFg4MDUlJSUFZWptHBX1xcjMzMTHh4eMDc3BwAYGFhAQ8PD2RkZCA/P1+jg18ulyMpKQkODg7C+hARERERERERETV2paWliIyMhEqlwu3btxEfH4+bN29i9uzZaNWqFYD/DYajHmTnSa6urjh37hxKSkpgaWmpU3x6ejry8vLQoUMHXLt2DUqlstLBdtTlXLt2TRhEyBAmJtWPXaSePbu2Z9Em4+Ox+5/a3gfGLp/HjoiIiIiIiIiIiKryyy+/YMeOHbh06RIePHgAJycnvPzyy/j88881Jh0oKChAWFgYTp48CalUChcXF/j5+cHf3x9iccX7j1KpFOHh4Th8+DBu374NJycneHt7IzAwUHg2+XHl5eWIiIjAvn37kJ+fj+bNm2Po0KGYMWMGbG1ta3UfEBFR/Wdw0o6rqys8PT2RmJiI2NhYjB49GgCgUqmwevVqAMDw4cMBADY2Nhg+fDj279+P6Oho+Pn5AQAUCoUQq14GACKRCGPGjEFERATWr1+P4OBg4bXw8HDI5XKNeADw9fVFeno6Vq1ahdDQUIhEIgDA5s2bcfv2bQQGBgrLiIiIiIiIiIiIGrvS0lKsWbNG+NvU1BRz587FpEmThGUymQyA9tm2H18uk8lgaWkpxFtZWVUZf+/ePb3KV8cbQiwWwc5O+/poY2vbxODPomeLx6721dY+5rEjIiIiIiIiIiKixymVSnz22WfYs2cP3Nzc4OPjAwsLC+Tn5yM+Ph4ymUzoQygoKICvry+KioowbNgwODs7IyEhASEhIcjKykJISIhG2TKZDOPHj0d2djb69+8Pb29vZGRkYN26dUhLS0NkZCQkEokQr1AoMHXqVCQmJqJ79+544403kJOTg61btyIpKQnbt2+vtJ+DiIgIqEHSDgAsXrwY//rXv/Dvf/8bR44cgaurK1JTU5GamoqOHTtiypQpQuynn36K5ORkLFy4EKdOnRJ+FC9evIhRo0ahT58+GmUHBATg6NGjiIiIQGZmJtzd3ZGeno6kpCR4enoKSUJqY8aMwYEDB7B3717k5eWhZ8+eyMnJQVxcHDp27IiAgICabCoRkQZm8BMRERE1TGznEVFjYm9vj6ysLCgUCuTn5+PAgQMICwtDWloaVq9erbU+q4+UShWk0pJq4yQSMWxtm0AqLYVCoXwKa0bGwmP3P+p9UVuMvY/1OXa2tk04Iw8RERERERER2JdBRI3D999/jz179sDf3x+fffaZRr2lVGreS1y+fDkKCwuxZMkSjUkFpk2bhtjYWPj4+MDT01OI37RpE7KzsxEYGKgxqcCiRYuwY8cOxMbGakwsEBsbi8TERIwcOVJjUoGNGzdi5cqViIyMxKxZs2pjNxARUQNRo6QdNzc3xMTEYPXq1UhISEB8fDwcHR0xefJkfPTRRxoXAY6OjoiOjkZYWBji4+MRFxcHZ2dnzJs3D/7+/hXKtra2xrZt24QLgcTERDg6OiIoKAhBQUEaWawAIJFIEBERIVwIbN68Gfb29pgwYQJmzpzJLFYiMgpm8BMRERE1TGznEVFjJpFI0Lp1awQEBEAikSA0NBQxMTHw8/PTmElHmydnylH/e//+/SrjbWxsNOKrK18db6iHD3VPMlAolHrFU93BY1f7amsf89gRERERERERVY99GUTUWJSWlmLDhg1wdXXFvHnzKiQaPv63TCbDwYMH4ebmppFoI5FIEBwcjOPHjyM6OlpI2lGpVIiJiYG1tTWCgoI0yp05cyZiYmKwa9cujbKio6MhEokwe/ZsIWEHACZNmoSoqCjExMRg5syZGq8RERE9rkZJOwDQpk0brFixQqdYJycnhIaG6lx206ZNsWDBAixYsECneAsLC8yaNYsZq0RUa5jBT0RERNQwsZ1HRPSIejbs33//HX5+fnB1dQUA5Obmao3Pzc2Fg4MDLC0tAUCneLFYDGdnZwCAi4sLxGIxrl27Vmm8Oo6IiIiIiIiIiKgxY18GETUWp0+fhlQqha+vLx4+fIhDhw7h2rVrsLOzQ79+/dCqVSshNjU1FXK5XKNOU3N3d0eLFi2QnJwsLLty5Qpu3bqFAQMGwMLCQiPe3t4eXbp0QUZGBsrLy2Fubo6ysjKcP38e7dq1g5OTk0a8qakpevfujQMHDuDq1ato27atkfcEERE1FBXnuSQiIq10yeBXL6sugx94lIGvVl0Gv6mpKXbt2qWxvKoM/ubNmyMmJgYqlco4G09ERETUgLGdR0T0P4WFhQAgjJrZrVs3mJqaIjExsULspUuXUFRUhFdeeUVY1rZtWzg4OCAlJQVlZWUa8cXFxcjMzISHhwfMzc0BPBqEx8PDA3/99Rfy8/M14uVyOZKSkuDg4AA3NzdjbiYREREREREREVG9wr4MImpMLly4AAAQiUTw8fHBrFmzsGrVKixYsADDhg1DZGSkEKse/Es9qNiTXF1dcevWLZSUlOgcr1QqkZeXBwC4du0alEplpYOLqcupbHAyfZiYiKv9Tyyu3dl8JJLq14H/Gec/iUTMfd5A/nv8WBJVpsYz7RARNRbM4CciIiJqmNjOI6LGJicnB61atUKTJk00lt+9exerV68GAPTv3x8AYGNjg+HDh2P//v2Ijo7WGJVTHft4x79IJMKYMWMQERGB9evXa4zKGR4eDrlcrhEPAL6+vkhPT8eqVas0RuXcvHkzbt++jcDAQI2OfyIiIiIiIiIiosaGfRlE1JgUFxcDAKKiouDh4YHdu3fDxcUFqamp+Pzzz7F8+XK0b98egwYNgkwmAwBYW1trLUu9XCaTwdLSUoi3srKqMv7evXvC+3QpXx1vKLFYBDs77ev0NNnaNqk+iIyK+7zh4LGkqjBph4hIR09m8F+9elV4zdTUFLNmzcKHH34IQLeM/HPnzqGkpASWlpY6xaenpyMvLw8dOnTQK4O/JjdATEyqz/x9Gtn7dVVjzpDmtjfObSciaqgaYzsPYFuvMWI7pmGpyXE8cOAAoqKi0KNHD7Ru3RqWlpb4+++/cfz4cdy/fx9eXl544403hPhPP/0UycnJWLhwIU6dOgVnZ2ckJCTg4sWLGDVqFPr06aNRfkBAAI4ePYqIiAhkZmbC3d0d6enpSEpKgqenJ0aPHq0RP2bMGBw4cAB79+5FXl4eevbsiZycHMTFxaFjx44ICAgweFuJiIiIiIiIiIgagsbYl1EX+jGAuntPvTHf8+e2N/xtV8/UZWZmhjVr1sDBwQHAowHHlixZgg8//BBRUVEYNGjQs1xNo1IqVZBKS6qNMzWVwNraoto4Q0mlpVAolLVWPv2PRCKGrW0T7vMG4PFjaWVl3uDraDIMk3aIiHTU2DL4mb2vu/qwjrWF205ERA1BY2vnAWzrNXbc7zRw4EAUFBQgJSUFKSkpKC0tRdOmTdG9e3eMGjUKI0aM0Ih3dHREdHQ0wsLCEB8fj7i4ODg7O2PevHnw9/evUL61tTW2bduG8PBwHD58GImJiXB0dERQUBCCgoIgkUg04iUSCSIiIhAREYF9+/Zh8+bNsLe3x4QJEzBz5sxK60QiIiIiIiIiIqLGorH1ZdSVfgyg7t9Tr+vrV5u47Q2Xuh7p2rWrkLCj1rdvX5iZmeHixYsaseq66UlP1lnqf+/fv19lvI2NjV7lq+Nr4uHD6hM3ajsZQKFQ6rQeZDzc5w0Hk6+oKkzaISLSUWPL4Gf2fvUac7Y7t73+bLutbRNm7xMRVaOxtfMAtvUaq/rWjqGqqY+nITw8PODh4aHXe5ycnBAaGqpzfNOmTbFgwQIsWLBAp3gLCwvMmjULs2bN0mu9iIiIiIiIiIiIGoPG1pdRV/oxgLrbl9GY7/lz2+vPthv6zIp6li5tyYFisRhWVlZCsox6di/1rGFPys3NhYODAywtLXWOF4vFcHZ2BgC4uLhALBbj2rVrlcar44iIiCrDpB0iIh01xgx+Zu/rpj6sY23htjfObSciamgaYzsPYFuvMeN+JyIiIiIiIiIiIqpfGmNfRl3oxwDq/j31ur5+tYnb3nC3vXfv3gCAv/76q8JrxcXF+Oeff+Dm5gYA6NatG0xNTZGYmFgh9tKlSygqKoKXl5ewrG3btnBwcEBKSgrKyspgYfG/xL/i4mJkZmbCw8MD5ubmAB4NOubh4YGMjAzk5+fDyclJiJfL5UhKSoKDg4OwPkRERNpw2HUiIh3pksFfVlYGgBn8RERERPUJ23lERERERERERET1T3l5Ob766iuMGzcO/fr1Q9euXdGvXz/4+/vj0KFDwqwUahMnTkSnTp20/vfJJ59o/YyCggLMmzcPffv2hYeHB0aMGIGoqCgoldofkpVKpViyZAlee+01dO3aFUOGDME333yD8vJyo28/ETUu7MsgosbE1dUVnp6eyM3NRWxsrLBcpVJh9erVAIDhw4cDeJQgOHz4cFy9ehXR0dFCrEKhEGL9/PyE5SKRCGPGjIFMJsP69es1Pjc8PBxyuVwjHgB8fX2hUqmwatUqjTbm5s2bcfv2bYwZMwYikcgo205ERA0TZ9ohItIRM/iJiIAvvvgCP/74IwDg7NmzsLW11Xi9oKAAYWFhOHnyJKRSKVxcXODn5wd/f3+IxRXzxaVSKcLDw3H48GHcvn0bTk5O8Pb2RmBgoFDnPa68vBwRERHYt28f8vPz0bx5cwwdOhQzZsyosC5ERLpiO4+IiIiIiIiIiKj+uX//Pnbu3IkXX3wRgwYNgp2dHYqLi3Hs2DFMnz4d48aNw+LFiyu87+OPP66wrFOnThWWFRQUwNfXF0VFRRg2bBicnZ2RkJCAkJAQZGVlISQkRCNeJpNh/PjxyM7ORv/+/eHt7Y2MjAysW7cOaWlpiIyMhEQiMdr2E1Hjwr4MImpsFi9ejH/961/497//jSNHjsDV1RWpqalITU1Fx44dMWXKFCH2008/RXJyMhYuXIhTp04J7baLFy9i1KhR6NOnj0bZAQEBOHr0KCIiIpCZmQl3d3ekp6cjKSkJnp6eGD16tEb8mDFjcODAAezduxd5eXno2bMncnJyEBcXh44dOyIgIOCp7BMiIqq/ONMOEZGOmMFPRI3dmTNnsH37dmHEpSepO6/27t2Lnj174r333oO5uTlCQkIwf/78CvHqzqutW7fi+eefx/vvv49WrVph3bp1CAwMhEKh0IhXKBSYOnUq1q1bBwcHB7z//vvo0qULtm7divHjx1c6/ToRUXXYziMiIiIiIiIiIqp/mjVrhrNnz2Lr1q348ssvMXv2bCxZsgSHDh1Chw4dsH37dq2zRkyfPr3Cf8OGDasQt3z5chQWFuI///kPvvnmG3zyySeIjo7GwIEDERsbW+Fh+E2bNiE7OxuBgYGIjIzEJ598gi1btmDs2LFISEjQuPdIRKQv9mUQUWPj5uaGmJgYvPXWW0hLS8PWrVtx69YtTJ48Gdu3b9eYeczR0RHR0dHw8fFBcnIyoqKiUFpainnz5mHp0qUVyra2tsa2bdswYcIEZGVlYfPmzbhx4waCgoKwYcOGConWEokEERERCAoKQmFhITZv3owLFy5gwoQJ+OGHH7TOgkZERPQ4zrRDRKQHZvATUWNVUlKC+fPnY8iQIbh79y6Sk5MrxKg7r5YsWSLctFUoFJg2bRpiY2Ph4+MDT09PIf7xzqvg4GBh+aJFi7Bjxw7ExsZq3PxVd4CNHDkSoaGhwk3ejRs3YuXKlYiMjMSsWbNqaQ8QUUPHdh4REREREREREVH9IhaLYWZmVmG5lZUV+vXrhz///BPXrl2Dq6ur3mXLZDIcPHgQbm5uGn0VEokEwcHBOH78OKKjo4V+D5VKhZiYGFhbWyMoKEijrJkzZyImJga7du2q8NA7EZE+2JdBRI1NmzZtsGLFCp1inZycEBoaqnPZTZs2xYIFC7BgwQKd4i0sLDBr1iw+l0JERAbhTDtERHpgBj8RNVYrVqyAVCrFwoULtb5eXecVAI1RnKrrvDI1NcWuXbs0lkdHR0MkEmH27NkaozJNmjQJzZs3R0xMjMYoTkRE+mA7j4iIiIiIiIiIqGEoLy/HmTNnIJFI0L59+wqv//zzz4iIiMDWrVuRnp6utYzU1FTI5XKNwcjU3N3d0aJFC40Bzq5cuYJbt26he/fusLCw0Ii3t7dHly5dkJGRgfLy8hpuHRE1ZuzLICIiIiKqnzjTDhGRnpjBT0SNTXJyMn788UcsWbIELVu21BpjaOfVgAEDqu28Mjc3R1lZGc6fP4927drByclJI97U1BS9e/fGgQMHcPXqVbRt29YIW01EjRHbeURERERERERERPVPaWkpIiMjoVKpcPv2bcTHx+PmzZuYPXs2WrVqVSH+//7v/zT+7t69O8LCwjT6H3JzcwGg0ll6XF1dce7cOZSUlMDS0lKn+PT0dOTl5aFDhw4GbScAmJhUPzavWCyqNqYmJBKOD1xb1PuW+7j+eZrHjn0ZRERERET1D5N2iIiIiKhSpaWlmD9/Pjw9PeHr61tpXG13Xl27dg1KpRIuLi6VxgPAtWvXDE7a0aWjC2CHiVptb7+xy+dxq7947IiIiIiopvbu3Yvff/8dFy9eRBmkTLcAAQAASURBVHZ2NuRyOdauXYshQ4Zojc/JycHq1auRnJyMsrIytG/fHv7+/nj77be1xhcUFCAsLAwnT56EVCqFi4sL/Pz84O/vD7G4YjtWKpUiPDwchw8fxu3bt+Hk5ARvb28EBgbC3NzcmJtORERE1CiUlpZizZo1wt+mpqaYO3cuJk2apBH3+uuvY8qUKejcuTMsLS1x5coVbNiwAb/99hsCAgKwe/dumJg8eoxGJpMBQKUzRaiXy2QyWFpaCvFWVlZVxt+7d8/g7RSLRbCz017+02Rr2+RZr0KDx31cf/HYERERERGRNkzaISIiIqJKrVy5EkVFRfj++++rjKvtzitdyze0s8uQji7edK9dtbV/edzqLx47IiIiIjLUN998gxs3bsDe3h4tWrTA33//XWlsVlYWxo0bB7lcDi8vLzRv3hxxcXGYO3curl+/jo8//lgjvqCgAL6+vigqKsKwYcPg7OyMhIQEhISEICsrCyEhIRrxMpkM48ePR3Z2Nvr37w9vb29kZGRg3bp1SEtLQ2RkJCQSSa3sByIiIqKGyt7eHllZWVAoFMjPz8eBAwcQFhaGtLQ0rF69Wkikfv/99zXe98ILLyA8PBxTpkzBiRMncPjwYbz55pvPYAt0o1SqIJWWVBtnaiqBtbVFra2HVFoKhUJZa+U3ZhKJGLa2TbiP6yF9jp2tbRMOVEZERERE1MgwaYeIiIiItPr999+xbds2zJs3D87Ozs96dWqVrh1dADtM1NT7obYYe//yuNVf+h47dnYRERER0ZOWLFkCNzc3tGrVCt9++63GKOxPWrx4MUpKSvDdd9+hb9++AIAZM2bg3Xffxbp16+Dl5YV27doJ8cuXL0dhYSGWLFkCPz8/AIBCocC0adMQGxsLHx8feHp6CvGbNm1CdnY2AgMDERwcLCxftGgRduzYgdjYWKEcIiIiItKPRCJB69atERAQAIlEgtDQUMTExFTbvvL19cWJEyeQlpYmJO08PhiZNk8ONqb+9/79+1XG29jY6LlVmh4+rP4eaW3fH1UolDqtBxmO+7j+4rEjIiIiIiJtmLRDRERERBU8fPgQ//73v/HSSy/B39+/2vja7rzStfyadHbpewOdN91rV23tXx63+ovHjoiIiIgM1adPH53icnJykJKSgj59+ggJOwBgYWGBadOm4aOPPsLu3bsxZ84cAI+uRQ8ePAg3NzeNB0ElEgmCg4Nx/PhxREdHC0k7KpUKMTExsLa2RlBQkMZnz5w5EzExMdi1axeTdoiIiJ6i2khuUCpVUCpVRi+X9KNuA/7+++/Vtq/s7OwAAKWlpcIyV1dXAEBubq7W9+Tm5sLBwQGWlpY6x4vF4gY/SBoRERERERERVcSkHSIiIiKqoKSkBLm5ucjNzUXnzp21xrzyyisAgLi4uFrvvHJxcYFYLMa1a9cqjVfHERERERER1XVisQhiscjo5XLGwZo5e/YsAO1JPn369IFYLBZiACA1NRVyuVxjJh01d3d3tGjRAsnJycKyK1eu4NatWxgwYAAsLCw04u3t7dGlSxdkZGSgvLwc5ubmxtosIiIi0qKZjTmUSlWtzCauUChx504JE3eescLCQgCPEqqrc+HCBQBA69athWXdunWDqakpEhMTK8RfunQJRUVF8PLyEpa1bdsWDg4OSElJQVlZmUZ7r7i4GJmZmfDw8GA7j4iIiIiIiKgRYtIOEREREVVgZmYGX19fra+dOHECt27dwsiRI2FqagorK6ta77yysLCAh4cHMjIykJ+fDycnJyFeLpcjKSkJDg4OcHNzM9IeICIiIiIiqh1isQjNmlkywaYOUg8IoR5o4nGWlpZo2bKlxuATVcWrl587dw4lJSWwtLTUKT49PR15eXno0KGDwdthYlL9uaU+/+rTeVif1vVpEItFOh1rqjvq4/eOqCGzbmIKsViEFT+cw/WCe0Yrt42jDT4Z3wNisYhJO09BTk4OWrVqhSZNNJOv7t69i9WrVwMA+vfvDwDIz8+HmZkZ7O3tNWKzsrKwfv16SCQSDBs2TFhuY2OD4cOHY//+/YiOjhZm61EoFELZj8/gIxKJMGbMGERERGD9+vUIDg4WXgsPD4dcLueMikRERERERESNFJN2iIiIiKgCCwsLLF26VOtrEydOxK1bt/D555/D1tZWWF7bnVe+vr5IT0/HqlWrEBoaCpHo0ajUmzdvxu3btxEYGCgsIyIiIiIiqqvEYhEkErHRHxAFgO7uLeHv1cWoZTYmMpkMAGBtba31dWtra42kHV3i1XGWlpZCvJWVVZXx9+4Zfl6IxSLY2WkvX5vamF2Ang5ra4vqg6hO4veOqG65XnAPOTfuPuvVIAMdOHAAUVFR6NGjB1q3bg1LS0v8/fffOH78OO7fvw8vLy+88cYbAB7NphMcHIxXXnkFzs7OsLKywtWrV3HixAkoFArMmzcPbdu21Sj/008/RXJyMhYuXIhTp07B2dkZCQkJuHjxIkaNGlVhhsaAgAAcPXoUERERyMzMhLu7O9LT05GUlARPT0+MHj36qe0bIiIiIiIiIqo7mLRDREREREZR251XY8aMwYEDB7B3717k5eWhZ8+eyMnJQVxcHDp27IiAgICnublEREREREQ1UhsPiLZpqT15hBoPpVIFqbSk2jiJRAxb2yaQSkuhUCifwprVnHqd6RGZrAxyueJZrwbpQZ/vna1tE87IQ0Skg4EDB6KgoAApKSlISUlBaWkpmjZtiu7du2PUqFEYMWKEENuhQweMGDEC58+fR0ZGBkpLS2FnZ4dBgwbB398fvXr1qlC+o6MjoqOjERYWhvj4eMTFxcHZ2Rnz5s2Dv79/hXhra2ts27YN4eHhOHz4MBITE+Ho6IigoCAEBQVBIpHU6v4gIiIiIiIiorqJSTtEREREZBS13XklkUgQERGBiIgI7Nu3D5s3b4a9vT0mTJiAmTNnVjqyMREREREREZEuHp8ZRxuZTAYbGxu94h+PU/97//79KuMf/wxDPHyoexKOQqHUK57qDqVSxWNXT/F7R0RkPB4eHvDw8NAp1s3NDcuWLdP7M5ycnBAaGqpzfNOmTbFgwQIsWLBA788iIiIiIiIiooaJSTtEREREpJetW7dW+lptd15ZWFhg1qxZmDVrls6fQURERERERKQLV1dXAEBubm6F10pKSlBYWIiXXnpJp3j1cgcHB1haWuocLxaL4ezsbPhGEBERERERERERERERUZ3CedWJiIiIiIiIiIiIiKjRe+WVVwAACQkJFV5LSEiAUqlEz549hWXdunWDqakpEhMTK8RfunQJRUVFQpkA0LZtWzg4OCAlJQVlZWUa8cXFxcjMzISHhwfMzc2NtUlERERERERERERERET0jDFph4iIiIiIiIiIiIiIGr327dvj5ZdfRmJiIk6fPi0sLysrw7p16yCRSDB69GhhuY2NDYYPH46rV68iOjpaWK5QKLB69WoAgJ+fn7BcJBJhzJgxkMlkWL9+vcZnh4eHQy6Xa8QTERERERERERERERFR/WfyrFeAiIiIiIiIiIiIiIiotkRHR+PcuXMAgD/++AMAsGXLFhw5cgQA4OvrK8yg88UXX2DcuHEIDAzEiBEjYG9vj7i4OFy9ehUff/wx2rVrp1H2p59+iuTkZCxcuBCnTp2Cs7MzEhIScPHiRYwaNQp9+vTRiA8ICMDRo0cRERGBzMxMuLu7Iz09HUlJSfD09NRICiIiIiIiIiIiIiIiIqL6j0k7RERERERERERERETUYJ07dw67d+/WWJaUlCT8f69evYSknU6dOuGnn37C6tWrcfToUZSVlaF9+/ZYtmwZRo0aVaFsR0dHREdHIywsDPHx8YiLi4OzszPmzZsHf3//CvHW1tbYtm0bwsPDcfjwYSQmJsLR0RFBQUEICgqCRCIx8tYTERERERERERERERHRs8SkHSIiIiIiIiIiIiIiarCWLVuGZcuW6RzfoUMHrFmzRud4JycnhIaG6hzftGlTLFiwAAsWLND5PURERERERERERERERFQ/iZ/1ChARERERERERERERERERERERERERERERERE1NEzaISIiIiIiIiIiIiIiIiIiIiIiIiIiIiIiIjIyJu0QERERERERERERERERERERERERERERERERGRmTdoiIiIiIiIiIiIiIiIiIiIiIiIiIiIiIiIiMjEk7REREREREREREREREREREREREREREREREREbGpB0iIiIiIiIiIiIiIiIiIiIiIiIiIiIiIiIiI2PSDhEREREREREREREREREREREREREREREREZGRMWmHiIiIiIiIiIiIiIiIiIiIiIiIiIiIiIiIyMiYtENERERERERERERERERERERERERERERERERkZEzaISIiIiIiIiIiIiIiIiIiIiIiIiIiIiIiIjIyJu0QERERERERERERERERERERERERERERERERGZlJTQvo1KlTpa8tWbIEfn5+GstSU1OxZs0apKWlQalUonPnzpgyZQoGDhyotYycnBysXr0aycnJKCsrQ/v27eHv74+3335ba3xBQQHCwsJw8uRJSKVSuLi4wM/PD/7+/hCLmaNEREREREREREREREREREREREREREREREREta/GSTsA0Lp1a4waNarC8i5dumj8nZCQgICAAFhYWGDEiBFo0qQJfv31V0ydOhUhISEYPXq0RnxWVhbGjRsHuVwOLy8vNG/eHHFxcZg7dy6uX7+Ojz/+WCO+oKAAvr6+KCoqwrBhw+Ds7IyEhASEhIQgKysLISEhxthcIiIiIiIiIiIiIiIiIiIiIiIiIiIiIiIioioZLWln+vTpVcbI5XJ8/vnnkEgk+PHHH4UZeqZOnYpRo0Zh6dKlGDx4MJo1aya8Z/HixSgpKcF3332Hvn37AgBmzJiBd999F+vWrYOXlxfatWsnxC9fvhyFhYUaM/woFApMmzYNsbGx8PHxgaenpzE2mYiIiIiIiIiIiIiIiIiIiIiIiIiIiIiIiKhS4qf1QYmJibhx4wZ8fHyEhB0AsLe3x+TJkyGTyXDw4EFheU5ODlJSUuDp6Skk7ACAhYUFpk2bBoVCgd27dwvL1e93c3MTEnYAQCKRIDg4GAAQHR1dm5tIREREREREREREREREREREREREREREREREBMBIM+3cvXsXO3bswJ07d9C8eXP07t0bLi4uGjFnz54FAPTp06fC+/v16yfEjB07ttr4Pn36QCwWCzEAkJqaCrlcrnUmHXd3d7Ro0QLJyckGbiEREREREREREVHDkJ+fj4MHD+L48eO4cuUKbt++DTs7O/Tq1QtTp05Fx44dNeIHDx6MGzduaC0rMDBQGDDncTk5OVi9ejWSk5NRVlaG9u3bw9/fH2+//bbWcgoKChAWFoaTJ09CKpXCxcUFfn5+8Pf3h1j81MYdIiIiImqU5HI5YmJisGvXLuTl5UGhUKBVq1YYMWIExo8fD2tra4341NRUrFmzBmlpaVAqlejcuTOmTJmCgQMHai1f37YhERERERERERERUUNilKSdrKwsLFq0SPhbJBJhzJgxWLRoEczMzAAAubm5AABXV9cK73dxcYFIJBJiqou3tLREy5YtdY5XLz937hxKSkpgaWmp7yYKTEyqf0hALBYZXL4uJBI+qFBb1PuW+7j+4bEjIiIiIiIi0s22bduwadMmuLm5YcCAAWjatCkuX76MX375BYcOHcKmTZvw6quvarzHxsYG7733XoWyevbsWWFZVlYWxo0bB7lcDi8vLzRv3hxxcXGYO3curl+/jo8//lgjvqCgAL6+vigqKsKwYcPg7OyMhIQEhISEICsrCyEhIcbdAUREVOvEYpHR+0p475eo9kyfPh3Hjh1Dhw4d4OPjA5FIhDNnzmDVqlX47bffsGPHDqHPNyEhAQEBAbCwsMCIESPQpEkT/Prrr5g6dSpCQkIwevRojbL1bRsSERERERERERERNTQ1Ttr54IMP8MYbb8DNzQ0qlQrnz5/HihUrsGvXLpiammLx4sUAAJlMBgAVRmICAFNTU1hYWODevXvCsqri1csfT9rRJV4dZ2jSjlgsgp2dlUHvNSZb2ybPehUaPO7j+ovHjoiIiIiIiKhqL774In744YcKCTe//vorZs2ahS+++AK//vqrxmu2traYPn26TuUvXrwYJSUl+O6779C3b18AwIwZM/Duu+9i3bp18PLyQrt27YT45cuXo7CwEEuWLIGfnx8AQKFQYNq0aYiNjYWPj4/W2bWJiKhuEotFaNbMkkk2RPVEeno6jh07hp49e2LLli2QSCQAAJVKhSlTpiA+Ph7x8fEYMmQI5HI5Pv/8c0gkEvz444/o1KkTAGDq1KkYNWoUli5disGDB6NZs2ZC+fq2DYmIiIiIiIiIiIgamhon7Xz66acaf/fr1w8eHh7w9vbGTz/9hI8++ggODg41/Zg6QalUQSotqTbO1FQCa2uLWlsPqbQUCoWy1spvzCQSMWxtm3Af10P6HDtb2ybsMCYiIiIiIqJGa9iwYVqXv/nmm1i9ejX++usvFBcXw97eXu+yc3JykJKSgj59+ggPZQKAhYUFpk2bho8++gi7d+/GnDlzADwaYOfgwYNwc3MTEnYAQCKRIDg4GMePH0d0dDSTdoiI6hGxWASJRIwVP5zD9YJ71b9BR93dW8Lfq4vRyiOiR65fvw4A6Nu3r5CwAwAikQgDBgxAfHw8/vnnHwBAYmIibty4AT8/PyFhBwDs7e0xefJkfPXVVzh48CDGjh0LQP+2IREREREREREREVFDVOOkHW2aNm2KYcOGYevWrcjIyMDrr7+uMdPNk+RyOcrKymBjYyMsqypevVzf+MfjDPXwYfWJHLWdDKBQKHVaDzIc93H9xWNHREREREREZDgzMzMAgImJ5m3D8vJyxMTEoLCwEM2aNUOPHj3QsWPHCu8/e/YsAKBPnz4VXuvTpw/EYrEQAwCpqamQy+Vak3Lc3d3RokULJCcn12ibiIjo2bhecA85N+4arbw2LWvWv9PQiMUimJgYvz9KqVRBqVQZvVyqu9q3bw8ASEhIwNSpUzVm2jl58iRMTEzQo0cPAFW39fr16yfEqJN29G0bEhERERERERERETVEtZK0A0CY9rysrAwA4OrqCgDIzc3FCy+8oBF77do1qFQqIebJ+CeVlJSgsLAQL730kk7x6uUODg6wtLQ0cIuIiIiIiIiIiIgargsXLiA7Oxtdu3aFra2txmtFRUX497//rbHs9ddfx7JlyzRi1ffmHr/Pp2ZpaYmWLVtq3L+rKl69/Ny5cygpKanRfT1dHmpWD8TD2Xnrn/p27OrLempj7HWvb8eOqC5oZmMOpVIFa2uLWilfoVDizp0SJu40Iu7u7hg/fjx++OEH+Pj4oG/fvhCJREhMTMTff/+Nr776Cu3atQNQddvNxcUFIpFI57aetrahodjW011j3/6nifua3zsiIiIiqrnHZ3l90pIlS+Dn56exLDU1FWvWrEFaWhqUSiU6d+6MKVOmYODAgVrLyMnJwerVq5GcnIyysjK0b98e/v7+ePvtt7XGFxQUICwsDCdPnoRUKoWLiwv8/Pzg7+8PsZjtXiIiqlytJe1cuHABANCqVSsAwCuvvIKNGzciISEBXl5eGrGnTp0CAPTs2VNY9sorrwB4NKpTQECARnxCQgKUSqVGfLdu3WBqaorExMQK63Lp0iUUFRVV+FwiIn3xQoCIiIio4WJbj4gas/v372PevHkQiUT45JNPNF4bPXo0evfujfbt28PMzAxZWVn45ptvEBcXhzlz5mDTpk1CbHWzXVtbW2s8mKlLvDrO0KQdsVgEOzsrneNtbZsY9Dn07PHY1b7a2sc8dkS6s25iCrFYhBU/nMP1gntGLbuNow0+Gd8DYrGISTuNzMKFC+Hk5ITVq1fjzz//FJb7+vqib9++wt9Vtd1MTU1hYWGBe/fu6RSvXl7TpB229aiu4rn2P7W5L8rLy7Fy5UqcP38eeXl5uHPnDpo1a4Z27dphwoQJGDp0KEQikcZ79L3nJpVKER4ejsOHD+P27dtwcnKCt7c3AgMDYW5urnWdIiIisG/fPuTn56N58+YYOnQoZsyYUWGADCIifbEfg4gao9atW2PUqFEVlnfp0kXjb/WzxhYWFhgxYgSaNGmCX3/9FVOnTkVISAhGjx6tEZ+VlYVx48ZBLpfDy8sLzZs3R1xcHObOnYvr16/j448/1ogvKCiAr68vioqKMGzYMDg7OyMhIQEhISHIyspCSEiI8TeeiIgajBol7fz5559wcXGBmZmZxvK9e/fi2LFjaNOmDTw8PAAAnp6eaN26Nfbt24eJEycKFxHFxcXYvHkzrK2t8eabbwpltG/fHi+//DISExNx+vRp4YZwWVkZ1q1bB4lEovEjamNjg+HDh2P//v2Ijo4WLkIUCgVWr14NABUuTIiIDMELASIiIqKGi209ImqMHjx4gJkzZ+Ly5cuYPn06PD09NV5/so7q0aMHIiMj8c477yA+Ph4ZGRl48cUXn+Yq60WpVEEqLak2TiIRw9a2CaTSUigUyqewZmQs9e3Yqde3PjL2Ptbn2NnaNuEo7USPuV5wDzk37j7r1aAGQKlUYv78+Th06BCWLFkiPMB5/PhxLF26FElJSdizZ0+liTfPGtt6+qnP7ZD6prGfa8DTaevdv38fO3fuxIsvvohBgwbBzs4OxcXFOHbsGKZPn45x48Zh8eLFQry+99xkMhnGjx+P7Oxs9O/fH97e3sjIyMC6deuQlpaGyMhISCQSIV6hUGDq1KlITExE9+7d8cYbbyAnJwdbt25FUlIStm/fXmfrUyKqP9iPQUSNTevWrTF9+vQqY+RyOT7//HNIJBL8+OOPwvPJU6dOxahRo7B06VIMHjwYzZo1E96zePFilJSU4LvvvhOeT54xYwbeffddrFu3Dl5eXsLMswCwfPlyFBYWaiRJKhQKTJs2DbGxsfDx8anQv0JERKRWo6SdnTt34uf/x979h0VV5///fzAjiuOAiqK8NQTFt5FfUTPUBdNqt9XC1FBoVy12a9cC0xDdS9nKX1e0yMdKdH0Tu1p6vbWyEKyt1M0w1x+QmCiUJrSkaD8E0d1GQBBm+P7Rm1knUH4IKnC/XVcX+TqPec15nSPjOXPO87z+9jeNHDlS//Vf/yXpxxl2srKyZDKZFB8frw4dfnwLZ2dnvfDCC3ryySc1Y8YMh5OBwsJCxcXFOfyDKEnLly/X9OnTFRERoYkTJ8rd3V1paWk6deqU5syZ4/APoiQtXLhQmZmZWrJkifbv328/GTh27JhCQkIUFBR0PcMFAEmcCAAAALRlHOsBaG+qqqoUHR2tffv26Yknnqh18f1qOnbsqClTpujLL7/U0aNH7UU7V86MU5eSkhK5urra/9yQ/JW5pqqqavjNclarrVF53DrYdy2vpbYx+w4Abp6tW7cqNTVVS5Yscbhxc+rUqSorK9MLL7ygLVu26Pe///01j90qKytVXl7e6GO9K/NNxbEebkX8XfuPltwW3bp106FDh2o9aLa0tFSPPPKI3nrrLT3++OPy9vaW1Pjv3NatW6e8vDxFREQoOjra3r506VJt2bJFqampDg+PTU1NVUZGhqZMmaL4+Hj7LD9//etf9fLLL2v9+vWaN29ei2wLAO0H1zEAoLaMjAx9++23CgsLc5iVzN3dXU888YT+9Kc/aefOnfr1r38t6ceZxbKyshQUFOQww6yLi4tmz56tp59+Wtu2bdOCBQsk/Xj+unPnTvn4+Dgc/xmNRkVHR2vPnj1KTk7mcw8AcFXX9Vi6sWPHauTIkfryyy+VnJyst956S+fOndOvfvUrvffeewoICHDIjxkzRps2bdKwYcP0wQcf6O2331afPn2UlJRUq3pf+nFKz3feeUf33HOPdu/erc2bN8tkMmnFihV1nnz07t1bycnJmjx5sjIzM7Vx40ZdunRJMTExevHFF69nqADQKDUnApMnT67zRKDmQL5GzYlAYGBgnScCVqtV27Zts7fXdyIgScnJyS05RAAAgHaLYz0AbUVVVZXmz5+vjz/+WI899pgWLVrUqNd3795d0o8zY9eouRGqoKCgVr6srExFRUX2TH35mnYPDw+ZTKZGrRsAAAAaZt++fZKkkSNH1lpW03bixAlJ1z52O336tKqrqxt8rFfXsSEANJbBYKhVsCNJXbp00d133y3px88nqfHfuVVXVyslJUVms1mRkZEO/UdFRcnZ2Vlbt251aE9OTpaTk5Pmz59vL9iRpMcff1w9evRQSkqKqqurr3PUAFA/rmMAaEt++OEHbdmyRUlJSUpOTrYf313p0KFDklTng/1rjgtrMvXlg4KCZDAYHPJHjhxRZWVlnUU5fn5+6tmzpzIzMxs5MgBAe3JdM+2MGzdO48aNa9RrRowYoddff73B+YEDB2rt2rUNznt6eio+Pr5R6wQAjVFzIvDvf/9bPXr00OjRo9WvXz+HTENPBGqq9zkRAAAAuDVwrAegvbBarVq4cKH+/ve/69e//rWef/75RvfxxRdfSJL69Oljb6u5sTM9PV2zZs1yyKenp8tmszk86Gf48OFydnZWRkZGrf5PnDih4uJiBQcHN3rdAAAA0DCXL1+WJP3rX/+qtaymzdnZWdKPx3p//etflZ6eXusYbf/+/ZLkcKzX2GNDAGguFRUV+vTTT2U0GuXr6yup8d+5nTx5UufOndO4cePk4uLikHd3d9fgwYOVk5OjiooKderUSeXl5fr88881YMAAeXp6OuSdnZ01evRobd++XadOnVL//v1bYNQA2guuYwBob3Jzc7V06VL7n52cnDRt2jQtXbrUXsBd87CIuh4M0a9fPzk5OTk8UOJaeZPJpF69ejU4X9N++PBhlZWVXddDyDp0qH8eBoPBqd7M9TAar2suCDRCzbZmm7d+7Es0xHUV7QBAe8SJgKP2fCLQng+2GHv7HDsAtAcc6zlqz8d6bRHHMW3L9exHm82mmJgYffjhhwoNDdWyZcuumi0oKFDPnj3VpUsXh/aMjAxt2bJFrq6uGjt2rL3d19dXd955pzIyMnTgwAH7kznLy8uVmJgoo9HoMOO2q6urJkyYoA8++EDJycn2J3NarVYlJCRIksPTOgEAANC87rzzTu3Zs0fr1q3TiBEj7AU6ly9f1l/+8hdJ0qhRoyRJgYGB6tu3r95//3099thj9qe2X7hwQRs2bJDZbNaDDz5o77uxx4YA0FSXLl3S+vXrVV1drfPnz2vv3r367rvvNH/+fPuDJhr7nVtD8tnZ2Tpz5owGDhyo06dPy2az1bpx/sq89OPMP9dTtMN3em0b39+1Xjdy33Edw1FLf+ZJt+7vZHv+zGDs7Wfsv/vd7/TAAw/Ix8dH1dXV+vzzz/XSSy9p69atcnZ2tl/fKCkpkSSZzeZafTg7O8vFxUUXL160t10rX9N+5edeQ/I1uaZ+7hkMTurevUv9wRbm5tb5Zq9Cu8M2bzvYl7gWinYAoBE4EbjxWsOBTGtYx5bC2AEAbQnHejce/57eHGx3rF27Vn/729/k5uamXr161TnLdUhIiG677TZ98sknWr16tUaNGqW+ffuqY8eO+uqrr3TgwAF16NBBL7zwgrp27erw2uXLl2v69OmKiIjQxIkT5e7urrS0NJ06dUpz5szRgAEDHPILFy5UZmamlixZov3798vLy0vp6ek6duyYQkJC6nzCJwAAAJrHjBkzlJqaqn379umhhx6yP3l93759Kigo0PDhw/XQQw9J+vGc94UXXtCTTz6pGTNmaOLEiercubN27NihwsJCxcXFqVu3bg79N/bYEACa4tKlSw7nts7Ozlq0aJEef/xxe1tjv3Oryf/0IRY/zdd8D9jQ/q/83rCx+E6v/WAbt14tve+4jnFz3Oq/k7f6+rUkxt72LVy40OHPd999t/z9/TVp0iS98847evrpp+Xh4XGT1q552WzVsljK6s05OxtlNrvUm2sqi+WSrFZbi/WP/zAaDXJz68w2bwOu3JddunRqN4WVaByKdgCgETgRqK09nwi05wNnxt56xu7m1pkTAQBoII71amvPx3ptUWs7jsG11ezPpvjuu+8kSRaLRYmJiXVmRo0apdtuu00jRozQfffdp2PHjunQoUO6fPmyevTooYceeki/+93vdMcdd9R67e2336533nlHCQkJ2r17t8rLy+Xr66sVK1YoJCSkVr53795KTk7WqlWrtHfvXqWlpcnLy0sxMTEKDw9v0hgBAADQMG5ubnrnnXeUlJSkTz75RG+//bacnJzUr18/Pf3005o1a5Z99h1JGjNmjDZt2qS1a9fqgw8+kM1mk5+fn5YvX6777ruvVv+NPTYEgKZwd3dXbm6urFarzp49q+3bt2vVqlU6evSoEhISZDC0jeskfKfX9vH9XevVmH13PddvuY5RW0t/5km37udee/7MYOytZ+wtcc9K165dNX78eG3atEk5OTn6xS9+4VAs+FOVlZUqLy+Xq6urve1a+Zr2xuavzDVVVVX9+7Sl7wGyWm0NWg80H7Z529EaPpdx81C0AwDXiRMBTgRawzq2FMbePscOAO0Jx3oc67VFbHesWLFCK1asaFB26NCheuWVVxr9HgMHDqxzBp+r8fT0VHx8fKPfBwAAANevW7duiomJUUxMTIPyI0aM0Ouvv97g/ht7bAgATWU0GtW3b1/NmjVLRqNR8fHxSklJUVhYWKO/c6v5WVpaes18zfd6De3/yu8Bm4Lv9NoHtnHrdTP2HdcxWr4w81b/nbzV168lMfb2OXZJ9lley8vLJUne3t6SpIKCAv1//9//55A9ffq0qqur7Zmf5n+qrKxMRUVFGjZsWIPyNe0eHh5Nnl0MAND2tY3HiQDATXatE4GfauqJQEPzNe2cCAAAADQPjvUAAAAAAACA1iUoKEiS9Nlnn0lq/HduDckbDAZ5eXlJkvr16yeDwaDTp09fNV+TA4DmxnUMAO3NF198IUnq06ePJGnkyJGSpPT09FrZ/fv3S5ICAgLsbdfKp6eny2azOeSHDx8uZ2dnZWRk1MqfOHFCxcXF9j4BAKgLRTsA0Aw4EQAAAGi7ONYDAAAAAAAAWpeioiJJP86+IzX+O7f+/fvLw8NDWVlZ9pvga1y4cEHHjx+Xv7+/OnXqJElycXGRv7+/vv76a509e9YhX1lZqYMHD8rDw0M+Pj7NOUwAkMR1DABt0z//+U9dvny5Vvt7772nTz75RLfddpv8/f0lSYGBgerbt6/ef/995ebm2rMXLlzQhg0bZDab9eCDD9rbfX19deeddyojI0MHDhywt5eXlysxMVFGo1FTp061t7u6umrChAk6deqUkpOT7e1Wq1UJCQmSpLCwsGYbOwCg7aFoBwAaiBMBAACAtotjPQAAAAAAAKB1yc/P16VLl2q1//DDD/bv0caOHSup8d+5OTk5adq0aSopKdGrr77q0P+aNWtUWVlZ6zu60NBQVVdX65VXXlF1dbW9fcOGDTp//rymTZsmJyen6xozgPaL6xgA2pu3335bY8eO1Zw5c/Tiiy/qxRdf1PTp07Vw4UKZTCbFx8erQ4cOkiRnZ2e98MILqqqq0owZM7RkyRLFxcXp4Ycf1vfff6/nnnvOPitZjeXLl8tkMikiIkIxMTH6f//v/2nKlCk6duyYIiMjNWDAAIf8woUL1atXLy1ZskRRUVF66aWXFBYWpk8++UQhISH2mR4BAKhLh5u9AgDQWrz99tv629/+ppEjR+q//uu/JP34tJKsrKyrngg8+eSTmjFjhiZOnKjOnTtrx44dKiwsVFxcXJ0nAtOnT1dERIQmTpwod3d3paWl6dSpU5ozZ06dJwKZmZlasmSJ9u/fLy8vL6Wnp+vYsWOcCAAAADQSx3oAAAAAAABA67J9+3Zt3LhRd911l/r27SuTyaTvv/9ee/bsUWlpqYKDg/XAAw/Y8439zm3WrFnavXu3kpKSdPz4cfn5+Sk7O1sHDx5UYGCgww3skjRt2jRt375d7733ns6cOaOAgADl5+crLS1NgwYN0qxZs27IdgHQNnEdA0B7M3bsWH3//ff68ssvtX//flVVVcnT01O/+tWv9Pvf/179+vVzyI8ZM0abNm3S2rVr9cEHH8hms8nPz0/Lly/XfffdV6v/22+/Xe+8844SEhK0e/dulZeXy9fXVytWrFBISEitfO/evZWcnKxVq1Zp7969SktLk5eXl2JiYhQeHt5i2wEA0DZQtAMADcSJAAAAQNvFsR4AAAAAAADQutx7770qLCxUVlaWsrKydOnSJXXt2lUjRoxQSEiIJk6c6JBv7HduZrNZmzdv1po1a7Rr1y5lZGSod+/eioyMVGRkpIxGo0PeaDQqKSlJSUlJev/997Vhwwa5u7vr0UcfVVRUlMxmc4tuDwBtG9cxALQ348aN07hx4xr1mhEjRuj1119vcH7gwIFau3Ztg/Oenp6Kj49v1DoBACBRtAMADcaJAAAAQNvFsR4AAAAAAADQuvj7+8vf379Rr2nsd25du3bV4sWLtXjx4gblXVxcNG/ePM2bN69R6wUA9eE6BgAAANB6GW72CgAAAAAAAAAAAAAAAAAAAAAAAABtDUU7AAAAAAAAAAAAAAAAAAAAAAAAQDOjaAcAAAAAAAAAAAAAAAAAAAAAAABoZhTtAAAAAAAAAAAAAAAAAAAAAAAAAM2Moh0AAAAAAAAAAAAAAAAAAAAAAACgmVG0AwAAAAAAAAAAAAAAAAAAAAAAADQzinYAAAAAAAAAAAAAAAAAAAAAAACAZtbhZq8AAAAAAAAAAADAraKyslIpKSnaunWrzpw5I6vVqj59+mjixImaOXOmzGazQ/7IkSNau3atjh49KpvNpjvuuENPPvmk7r333jr7z8/PV0JCgjIzM1VeXi5fX1+Fh4fr4YcfbvnBAQBaDYPBSQaDU7P2aTTyTM8bpSW2tc1WLZututn7BQAAAAAAQMuiaAcAAAAAAAAAAOD/zJ07V5988okGDhyoyZMny8nJSZ9++qleeeUV/f3vf9eWLVvUsWNHSVJ6erpmzZolFxcXTZw4UZ07d9aOHTv01FNPKS4uTlOnTnXoOzc3V9OnT1dlZaWCg4PVo0cPpaWladGiRfrmm280Z86cmzFkAMAtxmBwUrduJopsWqFurp1ks1XLza1zs/dttdr073+XUbgDAAAAAADQylC0AwAAAAAAAAAAICk7O1uffPKJAgIC9L//+78yGo2SpOrqaj355JPau3ev9u7dq/vvv1+VlZV6/vnnZTQa9eabb+r222+XJD311FMKCQnRiy++qJ///Ofq1q2bvf9ly5aprKxMr732msaMGSNJeuaZZzRjxgwlJiYqODhYAwYMuOHjBgDcWgwGJxmNBr30xmF9U3ix2fod4ddL4cGDm60/1Gbu7CyDwanZ991tvV31h5l3yWBwomgHAAAAAACglaFoBwAAAAAAAAAAQNI333wjSRozZoy9YEeSnJycNG7cOO3du1f/+te/JEkZGRn69ttvFRYWZi/YkSR3d3c98cQT+tOf/qSdO3fq17/+tSQpPz9fWVlZCgoKshfsSJKLi4tmz56tp59+Wtu2bdOCBQtuxFABAK3AN4UXlf/tD83W3229zM3WF66tufcdAAAAAAAAWi/m0wYAAAAAAAAAAJDk6+srSUpPT5fVarW3V1dXa9++ferQoYPuuusuSdKhQ4ckSUFBQbX6ufvuux0y9eWDgoJkMBgc8gAAAAAAAAAAAGj9mGkHAAAAAAAAAABAkp+fn2bOnKk33nhDkydP1pgxY+Tk5KSMjAx9//33+tOf/qQBAwZIkgoKCiRJ3t7etfrp16+fnJyc7Jn68iaTSb169XLIN1WHDvU/r81oNDj8bE4t0SduLPZhy2jJ3zsAAAAAAAAAwK2Loh0AAAAAAAAAAID/s2TJEnl6eiohIUH//Oc/7e2hoaEaM2aM/c8lJSWSJLPZXKsPZ2dnubi46OLFiw3K17Rfb9GOweCk7t27NDjv5tb5ut4PbRN/L1oW2xcAAAAAAAAA2heKdgAAAAAAAAAAACTZbDY999xz+uijjxQbG6t7771XkrRnzx69+OKLOnjwoN59992rFt7cbDZbtSyWsnpzRqNBbm6dZbFcktVqa9Z1qOkbrVdL/L1A437v3Nw6MyMPAAAAAAAAALQRFO0AAAAAAAAAAABI2rp1q1JTU7VkyRJNnTrV3j516lSVlZXphRde0JYtW/T73//eXrhTM4POlSorK1VeXi5XV1d727XyNe1X5puqqqrhxRZWq61RebQP/L1oWWxfAAAAAAAAAGhfeEQTAAAAAAAAAACApH379kmSRo4cWWtZTduJEyckSd7e3pKkgoKCWtnTp0+rurranqkvX1ZWpqKiIoc8AAAAAAAAAAAAWj+KdgAAAAAAAAAAACRdvnxZkvSvf/2r1rKaNmdnZ0n/KeJJT0+vld2/f78kKSAgwN52rXx6erpsNptDHgAAAAAAAAAAAK0fRTsAAACopaKiQn/60580ffp03X333RoyZIjuvvtuhYeH66OPPlJ1dXWt1xQWFiomJkZjxoyRv7+/Jk6cqI0bN8pms9X5HhaLRbGxsbrnnns0ZMgQ3X///Vq9erUqKiquuk6rV6/W/fffryFDhuiee+5RbGysLBZLs44dAAAAANB+3XnnnZKkdevWqbKy0t5++fJl/eUvf5EkjRo1SpIUGBiovn376v3331dubq49e+HCBW3YsEFms1kPPvigvd3X11d33nmnMjIydODAAXt7eXm5EhMTZTQaNXXq1BYdHwAAAAAAAAAAAG6sDjd7BQAAAHDrKS0t1dtvv62hQ4fqvvvuU/fu3XXhwgV98sknmjt3rqZPn65ly5bZ84WFhQoNDVVxcbHGjx8vLy8vpaenKy4uTrm5uYqLi3Pov6SkRDNnzlReXp7Gjh2rSZMmKScnR4mJiTp69KjWr18vo9Foz1utVj311FPKyMjQiBEj9MADDyg/P1+bNm3SwYMH9dZbb8lsNt+ozQMAAAAAaKNmzJih1NRU7du3Tw899JDuvvtuSdK+fftUUFCg4cOH66GHHpL044w7L7zwgp588knNmDFDEydOVOfOnbVjxw4VFhYqLi5O3bp1c+h/+fLlmj59uiIiIjRx4kS5u7srLS1Np06d0pw5czRgwIAbPWQAAAAAAAAAAAC0IIp2AAAAUEu3bt106NAhdezY0aG9tLRUjzzyiN566y09/vjj8vb2liStXLlSRUVFio2NVVhYmKQfC21mz56t1NRUTZ48WYGBgfZ+1q1bp7y8PEVERCg6OtrevnTpUm3ZskWpqan2fiQpNTVVGRkZmjJliuLj4+Xk5CRJ+utf/6qXX35Z69ev17x581pqcwAAAAAA2gk3Nze98847SkpK0ieffKK3335bTk5O6tevn55++mnNmjVLzs7O9vyYMWO0adMmrV27Vh988IFsNpv8/Py0fPly3XfffbX6v/322/XOO+8oISFBu3fvVnl5uXx9fbVixQqFhITcyKECAAAAAAAAAADgBqBoBwAAALUYDIZaBTuS1KVLF91999365z//qdOnT8vb21slJSXauXOnfHx8HAptjEajoqOjtWfPHiUnJ9uLdqqrq5WSkiKz2azIyEiH/qOiopSSkqKtW7c69JWcnCwnJyfNnz/fXrAjSY8//rg2btyolJQURUVFOSwDAAAAAKApunXrppiYGMXExDQoP2LECL3++usN7n/gwIFau3ZtU1cPAAAAAAAAAAAArYjhZq8AAAAAWo+Kigp9+umnMhqN8vX1lSQdOXJElZWVDjPp1PDz81PPnj2VmZlpbzt58qTOnTunESNGyMXFxSHv7u6uwYMHKycnRxUVFZKk8vJyff755xowYIA8PT0d8s7Ozho9erSKiop06tSpZh4tAAAAAAAAAAAAAAAAAABA0zHTDgAAAK7q0qVLWr9+vaqrq3X+/Hnt3btX3333nebPn68+ffpIkgoKCiRJ3t7edfbh7e2tw4cPq6ysTCaTqUH57OxsnTlzRgMHDtTp06dls9nUr1+/q+Yl6fTp0+rfv3+Tx9qhQ8Pq2Y1Gg8PP9qqlx9/c/bPfWi/2HQAAAAAAAAAAAAAAAIDWiqIdAAAAXNWlS5e0du1a+5+dnZ21aNEiPf744/a2kpISSZLZbK6zj5r2kpISmUwme75Lly7XzF+8eLFR/dfkm8JgcFL37nWvz9W4uXVu8vuhfi21fdlvrRf7DgAAAAAAAAAAAAAAAEBrQ9EOAAAArsrd3V25ubmyWq06e/astm/frlWrVuno0aNKSEiQwdA2Zr6w2aplsZQ1KGs0GuTm1lkWyyVZrbYWXrNbV812aCnNvX3Zb61XY/edm1tnZuUBAAAAAAAAAAAAAAAAcEugaAcAAAD1MhqN6tu3r2bNmiWj0aj4+HilpKQoLCzMYSaduvx0ppyan6WlpdfMu7q6OuTr678m31RVVY0r5LBabY1+DRqupbYv+631Yt8BAAAAAAAAAAAAAAAAaG14/DAAAAAaJSgoSJL02WefSZK8vb0lSQUFBXXmCwoK5OHhIZPJ1OC8wWCQl5eXJKlfv34yGAw6ffr0VfM1OQAAAAAAAAAAAAAAAAAAgFtFs8+0s3z5cr355puSpEOHDsnNzc1heWFhoVatWqV9+/bJYrGoX79+CgsLU3h4uAyG2jVEFotFa9as0a5du3T+/Hl5enpq0qRJioiIUKdOnWrlKyoqlJSUpPfff19nz55Vjx499Mtf/lLPPPNMrXUBAABA4xUVFUn6cfYdSRo+fLicnZ2VkZFRK3vixAkVFxcrODjY3ta/f395eHgoKytL5eXlcnFxsS+7cOGCjh8/Ln9/f/uxnouLi/z9/ZWTk6OzZ8/K09PTnq+srNTBgwfl4eEhHx+flhguAAAAAAAAAAC4BZ09e1Y7d+7Unj17dPLkSZ0/f17du3fXqFGj9NRTT2nQoEEO+Z///Of69ttv6+wrIiJC0dHRtdrz8/OVkJCgzMxMlZeXy9fXV+Hh4Xr44Yfr7Kex98QAAAAAAIC2r1m/Efj000/11ltv2Z+i/lOFhYUKDQ3Ve++9p4CAAP3mN79Rp06dFBcXp+eee65WvqSkRDNnztSmTZv03//93/rtb3+rPn36KDExUREREbJarQ55q9Wqp556SomJifLw8NBvf/tbDR48WJs2bdLMmTNVUlLSnMMFAABos/Lz83Xp0qVa7T/88IMSEhIkSWPHjpUkubq6asKECTp16pSSk5PtWavVas+GhYXZ252cnDRt2jSVlJTo1Vdfdeh/zZo1qqysdMhLUmhoqKqrq/XKK6+ourra3r5hwwadP39e06ZNk5OT03WNGQAAAAAAAAAAtB6bN29WXFycvv/+e40bN85+j8iHH36oadOm6dNPP631GldXV82ZM6fWfz/72c9qZXNzcxUWFqY9e/bo3nvv1cyZM1VaWqpFixZp7dq1tfKNvScGAAAAAAC0D802005ZWZmee+453X///frhhx+UmZlZK7Ny5UoVFRUpNjbWfiOm1WrV7NmzlZqaqsmTJyswMNCeX7dunfLy8mo90WTp0qXasmWLUlNTHW7oTE1NVUZGhqZMmaL4+Hj7jZt//etf9fLLL2v9+vWaN29ecw0ZAACgzdq+fbs2btyou+66S3379pXJZNL333+vPXv2qLS0VMHBwXrggQfs+YULFyozM1NLlizR/v375eXlpfT0dB07dkwhISEKCgpy6H/WrFnavXu3kpKSdPz4cfn5+Sk7O1sHDx5UYGCgpk6d6pCfNm2atm/frvfee09nzpxRQECA8vPzlZaWpkGDBmnWrFk3ZLsAAAAAAAAAAIBbw9ChQ/XGG28oICDAoX3Hjh2aN2+eli9frh07djgsc3Nz09y5cxvU/7Jly1RWVqbXXntNY8aMkSQ988wzmjFjhhITExUcHKwBAwbY8429JwYAAAAAALQPzTbTzksvvSSLxaIlS5bUubykpEQ7d+6Uj4+PQ6GN0Wi0F+Rc+WT26upqpaSkyGw2KzIy0qGvqKgoOTs7a+vWrQ7tycnJcnJy0vz58x2etP7444+rR48eSklJcXgyOwAAAOp277336sEHH9Q333yj999/Xxs3btSnn36qESNG6JVXXtGqVascjrd69+6t5ORkTZ48WZmZmdq4caMuXbqkmJgYvfjii7X6N5vN2rx5sx599FHl5uZqw4YN+vbbbxUZGam//OUvMhqNDnmj0aikpCRFRkaqqKhIGzZs0BdffKFHH31Ub7zxhsxmc4tvEwAAgLbi7Nmz2rhxo37729/qnnvu0ZAhQzR27FgtWLBAeXl5db4mPz9fc+fO1ejRozVs2DBNnTpV77777lXfo7CwUDExMRozZoz8/f01ceJEbdy4UTabrc68xWJRbGysfX3uv/9+rV69WhUVFc0xZAAAAABAGzR+/PhaBTuS9OCDD8rHx0dff/21Lly40KS+8/PzlZWVpcDAQHvBjiS5uLho9uzZslqt2rZtm729sffEAAAAAACA9qNZZtrJzMzUm2++qdjYWPXq1avOzJEjR1RZWVnnU0P8/PzUs2dPh9l5Tp48qXPnzmncuHFycXFxyLu7u2vw4MHKyclRRUWFOnXqpPLycn3++ecaMGCAPD09HfLOzs4aPXq0tm/frlOnTql///7NMGoAAIC2y9/fX/7+/o16jaenp+Lj4xuc79q1qxYvXqzFixc3KO/i4qJ58+YxcyIAAMB12rx5s9atWycfHx+NGzdOXbt21VdffaUPP/xQH330kdatW6ef/exn9nxubq6mT5+uyspKBQcHq0ePHkpLS9OiRYv0zTffaM6cOQ79FxYWKjQ0VMXFxRo/frx9Fsa4uDjl5uYqLi7OIV9SUqKZM2cqLy9PY8eO1aRJk5STk6PExEQdPXpU69evr1XUDQAAAADAtXTs2FGS1KGD420xFRUVSklJUVFRkbp166a77rpLgwYNqvX6Q4cOSZKCgoJqLQsKCpLBYLBnpMbfE9NUHTrU/2xeg8Gp3sz1MBqb7fnA+Imabcs2bn3YdwAAAACu5bqLdi5duqTnnntOgYGBCg0NvWquoKBAkuTt7V3ncm9vbx0+fFhlZWUymUwNymdnZ+vMmTMaOHCgTp8+LZvNpn79+l01L0mnT5++rqIdvgBp2ziJbr3YdwAAAAAANMzQoUP1xhtv1Hoa8Y4dOzRv3jwtX75cO3bssLcvW7ZMZWVleu211+xPF37mmWc0Y8YMJSYmKjg4WAMGDLDnV65cqaKiIsXGxtqfLmy1WjV79mylpqZq8uTJDjcxrVu3Tnl5eYqIiLA/fViSli5dqi1btig1NdXhKcUAAAAAAFzLF198oby8PA0ZMkRubm4Oy4qLi/Xss886tP3iF7/QihUrHLLXumfFZDKpV69e9kx9+Zr2K++JaQqDwUndu3dp0mubk5tb55u9Cm0e27j1Yt8BAAAAqMt1F+28/PLLKi4u1uuvv37NXElJiSTJbDbXubymvaSkRCaTyZ7v0qXuLxxq8hcvXmxU/zX5puALkPaDbdx6se8AAAAAALi28ePH19n+4IMPKiEhQV9//bUuXLggd3d35efnKysrS0FBQfaCHenHWRBnz56tp59+Wtu2bdOCBQsk/fgd3c6dO+Xj4+NQaGM0GhUdHa09e/YoOTnZXrRTXV2tlJQUmc1mRUZGOqxPVFSUUlJStHXrVop2AAAAAAANUlpaqpiYGDk5OekPf/iDw7KpU6dq9OjR8vX1VceOHZWbm6vVq1crLS1NCxYs0Lp16+zZhtyDcmXRTmPviWkKm61aFktZvTlnZ6PMZpcmvUdDWCyXZLXaWqz/9sxoNMjNrTPbuBVqzL5zc+vMA2kBAACAdua6inY+++wzbd68WTExMfLy8mqudbpl8QVI28cXIK0XX4AAAAAAAHD9OnbsKEnq0OHHrw0PHTokSQoKCqqVDQoKksFgsGck6ciRI6qsrHSYSaeGn5+fevbsqczMTHvbyZMnde7cOY0bN04uLo7fp7m7u2vw4MHKyclRRUWFOnXqdP0DBAAAAAC0WZcvX1ZUVJS++uorzZ07t9a56Zw5cxz+fNddd2n9+vV65JFHtHfvXuXk5Gjo0KE3cpUbraqq/vsYWvpauNVqa9B6oOnYxq0X+w4AWtby5cv15ptvSvrx+sVPZ1UsLCzUqlWrtG/fPlksFvXr109hYWEKDw+XwVD7GMlisWjNmjXatWuXzp8/L09PT02aNEkRERF1XpOoqKhQUlKS3n//fZ09e1Y9evTQL3/5Sz3zzDO11gUAgCs1uWinqqpKzz77rIYNG6bw8PB681c+NaQuP33qSM3P0tLSa+ZdXV0b1X9Nvqn4AqR9YBu3Xjd633EiAAAA0HZxrAegvfniiy+Ul5enIUOG2D9nap4a7O3tXStvMpnUq1cvhycLXytf03748GGVlZXJZDI1KJ+dna0zZ85o4MCBTR5bhw71f19X850eD/pofVrbvmst61mX5l731rbvAAAAcOuqqqpSdHS09u3bpyeeeKJWgc7VdOzYUVOmTNGXX36po0eP2ot2GnIPypX3nzT2nhgAaA5cxwDQnnz66ad66623ZDKZVFZW++H7hYWFCg0NVXFxscaPHy8vLy+lp6crLi5Oubm5iouLc8iXlJRo5syZysvL09ixYzVp0iTl5OQoMTFRR48e1fr162U0Gu15q9Wqp556ShkZGRoxYoQeeOAB5efna9OmTTp48KDeeustjvUAAFfV5KKdsrIyFRQUqKCgQHfccUedmZEjR0qS0tLS7Bfer7yIf6WCggJ5eHjYpwFuSN5gMNhn+OnXr58MBoNOnz591XxNDgCaAycCAAAAbRfHegDam9LSUsXExMjJyUl/+MMf7O313VRkNpsdvr9rSL4mZzKZ7PkuXbpcM3/x4sXGDMeBweCk7t3r7r8ubm6dm/xeuLnYdy2vpbYx+w4AAADXo6qqSvPnz9fHH3+sxx57TIsWLWrU67t37y5JKi8vt7dd656VsrIyFRUVadiwYQ3K17RfeU8MAFwvrmMAaE/Kysr03HPP6f7779cPP/ygzMzMWpmVK1eqqKhIsbGxCgsLk/TjZ9Xs2bOVmpqqyZMnO8zEuG7dOuXl5SkiIkLR0dH29qVLl2rLli1KTU219yNJqampysjI0JQpUxQfHy8nJydJ0l//+le9/PLLWr9+vebNm9dCWwAA0No1uWinY8eOCg0NrXPZP/7xD507d05TpkyRs7OzunTpouHDh8vZ2VkZGRm18idOnFBxcbGCg4Ptbf3795eHh4eysrJUXl4uFxcX+7ILFy7o+PHj8vf3t1fxu7i4yN/fXzk5OTp79qw8PT3t+crKSh08eFAeHh7y8fFp6pABwI4TAQAAgLaLYz0A7c3ly5cVFRWlr776SnPnznX4/GoLbLZqWSy1b1z4KaPRIDe3zrJYLslqZQbm1qS17bua9W2NmnsbN2bfubl1ZkYeAAAA1GK1WrVw4UL9/e9/169//Ws9//zzje7jiy++kCT16dPH3lbzkNr09HTNmjXLIZ+eni6bzaaAgAB7W2PviQGA68F1DADtzUsvvSSLxaIlS5ZowYIFtZaXlJRo586d8vHxcfisMhqNio6O1p49e5ScnGz/3KuurlZKSorMZrMiIyMd+oqKilJKSoq2bt3q0FdycrKcnJw0f/58+2eeJD3++OPauHGjUlJSFBUV5bAMAIAaTb7C5eLiohdffLHO//r37y9Jev755/Xiiy+qe/fucnV11YQJE3Tq1CklJyfb+7FarUpISJAkh3/gnJycNG3aNJWUlOjVV191eO81a9aosrLSIS9JoaGhqq6u1iuvvKLq6mp7+4YNG3T+/HlNmzaNfxABNIsrTwTqUt+JgCSHz8L6TgScnZ21detWh/ZrnQj06NFDKSkpDp+FAAAAaBiO9QC0J1VVVYqOjta+ffv0xBNPaM6cOQ7Lr5wZpy4lJSVydXVtVP7KXM3P0tLSa+avfI+mqKqy1ftfTcGA1Vp/lv9urf9a275rDYVFV9Pc27gx+w4AAAD4KZvNppiYGH344YcKDQ3VsmXLrpotKCio89wzIyNDW7Zskaurq8aOHWtv9/X11Z133qmMjAwdOHDA3l5eXq7ExEQZjUZNnTrV3t7Ye2IA4HpwHQNAe5KZmak333xTixYtUq9everMHDlyRJWVlXU+lMzPz089e/Z0KHA8efKkzp07pxEjRjhMKCBJ7u7uGjx4sHJyclRRUSHpx2PAzz//XAMGDHCYUECSnJ2dNXr0aBUVFenUqVPXOVoAQFvV5Jl2mmLhwoXKzMzUkiVLtH//fvu0m8eOHVNISIiCgoIc8rNmzdLu3buVlJSk48ePy8/PT9nZ2Tp48KACAwMdvgCRpGnTpmn79u167733dObMGQUEBCg/P19paWkaNGhQraefAEBT1JwIxMbGNvuJwLhx4+o9EejUqVODTgS2b9+uU6dO2QspAQAAUD+O9QC0J1VVVZo/f74+/vhjPfbYY1q0aFGtjLe3t6Qfb276qbKyMhUVFWnYsGENyte0e3h4yGQyNThvMBjk5eXViJEBAAAAANqDtWvX6m9/+5vc3NzUq1cvrV27tlYmJCREt912mz755BOtXr1ao0aNUt++fdWxY0d99dVXOnDggDp06KAXXnhBXbt2dXjt8uXLNX36dEVERGjixIlyd3dXWlqaTp06pTlz5mjAgAEO+cbeEwMATcF1DADtyaVLl/Tcc88pMDBQoaGhV83VXGOouebwU97e3jp8+LDKyspkMpkalM/OztaZM2c0cOBAnT59WjabTf369btqXpJOnz59XZ97HTrUPw+DwdCyExcw2/mNU7Ot2eatH/sSDXFDi3Z69+6t5ORkrVq1Snv37lVaWpq8vLwUExOj8PDwWnmz2azNmzdrzZo12rVrlzIyMtS7d29FRkYqMjJSRqPRIW80GpWUlKSkpCS9//772rBhg9zd3fXoo48qKirK/uROAGgqTgRqa88nAu35YIuxt8+xA0Bbx7Febe35WK8t4jimbbne/Wi1WrVw4UL9/e9/169//Ws9//zzdeZGjhwpSUpPT6/1QJz09HTZbDYFBATY24YPHy5nZ2dlZGTU6uvEiRMqLi5WcHCwva1///7y8PBQVlaWysvLHW4KuHDhgo4fPy5/f3916tTpusYLAAAAAGh7vvvuO0mSxWJRYmJinZlRo0bptttu04gRI3Tffffp2LFjOnTokC5fvqwePXrooYce0u9+9zvdcccdtV57++2365133lFCQoJ2796t8vJy+fr6asWKFQoJCamVb+w9MQDQWFzHqK2lr2NIt+536u35O3/G3n7G/vLLL6u4uFivv/76NXMlJSWSdNV7hGvaS0pKZDKZ7PkuXbpcM3/x4sVG9V+TbwqDwUndu9e9PjeSm1vnm70K7Q7bvO1gX+JaWqRoZ9OmTVdd5unpqfj4+Ab31bVrVy1evFiLFy9uUN7FxUXz5s3TvHnzGvweANBQnAjceK3hQKY1rGNLYewAgLaEY70bj39Pbw62O2w2m2JiYvThhx8qNDRUy5Ytu2rW19dXd955pzIyMnTgwAGNGTNGklReXq7ExEQZjUaH2bBdXV01YcIEffDBB0pOTlZYWJikH4uEEhISJMneJklOTk6aNm2akpKS9Oqrryo6Otq+bM2aNaqsrHTIAwAAAABQY8WKFVqxYkWDskOHDtUrr7zS6PcYOHBgnTP4XE1j74kBgMbgOsbNcat/p36rr19LYuxt22effabNmzcrJiZGXl5eN3t1WpzNVi2LpazenLOzUWazS725prJYLslqtbVY//gPo9EgN7fObPM24Mp92aVLp3ZTWInGuaEz7QBAa8aJQN3a84lAez5wZuytZ+xubp05EQCABuBYr27t+VivLWptxzG4tpr92RRr167V3/72N7m5ualXr1513nwUEhKi2267TZK0fPlyTZ8+XREREZo4caLc3d2VlpamU6dOac6cORowYIDDaxcuXKjMzEwtWbJE+/fvl5eXl9LT03Xs2DGFhIQoKCjIIT9r1izt3r1bSUlJOn78uPz8/JSdna2DBw8qMDDQoSgIAAAAAAAAaI+4jlG3lr6OId261zLa83f+jL31jL2p96xUVVXp2Wef1bBhwxo0Y+GVxYh1+WmxYc3P0tLSa+ZdXV0b1X9Nvqmqqurfpy19D5DVamvQeqD5sM3bjtbwuYybh6IdAGgATgSujhOB1rGOLYWxt8+xA0Bbw7He1XGs1zax3fHdd99JkiwWixITE+vMjBo1yl60c/vtt+udd95RQkKCdu/erfLycvn6+mrFihUKCQmp9drevXsrOTlZq1at0t69e5WWliYvLy/FxMTU+TlrNpu1efNmrVmzRrt27VJGRoZ69+6tyMhIRUZGymg0NuPoAQAAUJcPP/xQW7Zs0YkTJ3T58mV5enrqzjvv1PPPP+/wBPXCwkKtWrVK+/btk8ViUb9+/RQWFqbw8HAZDLXPIS0Wi/047/z58/L09NSkSZMUERGhTp063cghAgAAtFpcx7i6G/EAy1v9O/Vbff1aEmNvu2MvKytTQUGBCgoKdMcdd9SZGTlypCQpLS1N3t7ekqSCgoI6swUFBfLw8JDJZJKkBuUNBoO9SLJfv34yGAw6ffr0VfM1OQAA6kLRDgA0ACcCAAAAbRfHegDamxUrVmjFihWNes3AgQPrnJHnajw9PRUfH9/gfNeuXbV48WItXry4UesFAACA62Oz2fTHP/5R7777rnx8fDR58mS5uLjo7Nmz2rt3r0pKSuw3ZRYWFio0NFTFxcUaP368fUbFuLg45ebmKi4uzqHvkpISzZw5U3l5eRo7dqwmTZqknJwcJSYm6ujRo1q/fj0F2gAAAA3AdQwA7U3Hjh0VGhpa57J//OMfOnfunKZMmSJnZ2d16dJFw4cPl7OzszIyMmrlT5w4oeLiYgUHB9vb+vfvLw8PD2VlZam8vFwuLv+ZsevChQs6fvy4/P397Q+bcHFxkb+/v3JycnT27Fl5enra85WVlTp48KA8PDzk4+PTTFsAANDWULQDAA3AiQAAAEDbxbEeAAAAAKC9ev311/Xuu+8qPDxcf/zjHx1my7HZHJ/avHLlShUVFSk2NlZhYWGSJKvVqtmzZys1NVWTJ09WYGCgPb9u3Trl5eUpIiJC0dHR9valS5dqy5YtSk1NtfcDAACAq+M6BoD2xsXFRS+++GKdyx577DGdO3dOzz//vNzc3OztEyZM0AcffKDk5GSHc9aEhARJcjj/dHJy0rRp05SUlKRXX33V4Zx1zZo1qqysrHW+GhoaquzsbL3yyiuKj4+Xk5OTJGnDhg06f/68IiIi7G0AAPwURTsA0ACcCAAAALRdHOsBAAAAANqjS5cu6S9/+Yu8vb0VExPjULAjyeHPJSUl2rlzp3x8fBzOYY1Go6Kjo7Vnzx4lJyfbi3aqq6uVkpIis9msyMhIh36joqKUkpKirVu3UrQDAADQAFzHAID6LVy4UJmZmVqyZIn2799vnx322LFjCgkJUVBQkEN+1qxZ2r17t5KSknT8+HH5+fkpOztbBw8eVGBgoKZOneqQnzZtmrZv36733ntPZ86cUUBAgPLz85WWlqZBgwZp1qxZN3K4AIBWhqIdAGghnAgAAAC0XRzrAQAAAABauwMHDshisSg0NFRVVVX66KOPdPr0aXXv3l133323+vTpY88eOXJElZWVDjPp1PDz81PPnj2VmZlpbzt58qTOnTuncePGOTypXZLc3d01ePBg5eTkqKKiwv7EdgAAADQfrmMAaG969+6t5ORkrVq1Snv37lVaWpq8vLwUExOj8PDwWnmz2azNmzdrzZo12rVrlzIyMtS7d29FRkYqMjJSRqPRIW80GpWUlKSkpCS9//772rBhg9zd3fXoo48qKipKZrP5Rg0VANAKUbQDAC2EEwEAAIC2i2M9AAAAAEBr98UXX0j68cnqkydP1qlTp+zLnJ2dNW/ePP3+97+XJBUUFEiSvL296+zL29tbhw8fVllZmUwmU4Py2dnZOnPmjAYOHHhd4+jQwVBvxmg0OPy81bWW9cSN15r+brS23zsAaGu4jgGgrdq0adNVl3l6eio+Pr7BfXXt2lWLFy/W4sWLG5R3cXHRvHnzNG/evAa/BwAAEkU7AHDdOBEAAABouzjWAwAAAAC0VRcuXJAkbdy4Uf7+/tq2bZv69eunI0eO6Pnnn9fKlSvl6+ur++67TyUlJZJ01Zsva9pLSkpkMpns+S5dulwzf/Hixesag8HgpO7d636Puri5db6u9wNuttb4d7g1rjMAtCZcxwAAAABufRTtAAAAAAAAAAAAAEA7U11dLUnq2LGj1q5dKw8PD0nS2LFjFRsbq9///vfauHGj7rvvvpu5mtdks1XLYimrN2c0GuTm1lkWyyVZrbYbsGbXp2Z9gZ9qLX+Hpcb93rm5dWZGHgAAAAAA0GZRtAMAAAAAAAAAAAAA7UzNbDdDhgyxF+zUGDNmjDp27Khjx445ZGtm0Pmpn87EU/OztLT0mnlXV9frGYIkqaqq4QUMVqutUXmgvbDZqmWzVbdI3/zeAQAAAACA9o6iHQAAAAAAAAAAAABoZ/r37y/pPwU2VzIYDOrSpYu9uMbb21uSVFBQUGdfBQUF8vDwkMlkanDeYDDIy8vr+gYBtBPdXDvJZqtusRmYrFab/v3vshYr3AEAAAAAAGjPKNoBAAAAAAAAAAAAgHZm9OjRkqSvv/661rILFy7oX//6l3x8fCRJw4cPl7OzszIyMmplT5w4oeLiYgUHB9vb+vfvLw8PD2VlZam8vFwuLi4OfR8/flz+/v7q1KlTM48KaJvMnZ1lMDjppTcO65vCi83a9229XfWHmXfJYHCiaAcAAAAAAKAFULQDAAAAAAAAAAAAAO2Mt7e3AgMDlZGRodTUVE2dOlWSVF1drYSEBEnShAkTJEmurq6aMGGCPvjgAyUnJyssLEySZLVa7dmaNklycnLStGnTlJSUpFdffVXR0dH2ZWvWrFFlZaVDHkDDfFN4Ufnf/nCzVwMAAAAAAACNQNEOAAAAAAAAAAAAALRDy5Yt069+9Ss9++yz+vjjj+Xt7a0jR47oyJEjGjRokJ588kl7duHChcrMzNSSJUu0f/9+eXl5KT09XceOHVNISIiCgoIc+p41a5Z2796tpKQkHT9+XH5+fsrOztbBgwcVGBhoLxICAAAAAAAAgLbMcLNXAAAAAAAAAAAAAABw4/n4+CglJUUPPfSQjh49qk2bNuncuXN64okn9NZbb8lsNtuzvXv3VnJysiZPnqzMzExt3LhRly5dUkxMjF588cVafZvNZm3evFmPPvqocnNztWHDBn377beKjIzUX/7yFxmNxhs5VAAAAAAAAAC4KZhpBwAAAAAAAAAAAADaqdtuu00vvfRSg7Kenp6Kj49vcN9du3bV4sWLtXjx4qauHgAAAAAAAAC0asy0AwAAAAAAAAAAAAAAAAAAAAAAADQzinYAAAAAAAAAAAAAAAAAAAAAAACAZkbRDgAAAAAAAAAAAAAAAAAAAAAAANDMKNoBAAAAAAAAAAAAAAAAAAAAAAAAmhlFOwAAAAAAAAAAAAAAAAAAAAAAAEAzo2gHAAAAAAAAAAAAAAAAAAAAAAAAaGYdbvYKAAAAAAAAAAAA3Go+/PBDbdmyRSdOnNDly5fl6empO++8U88//7zMZrM9V1hYqFWrVmnfvn2yWCzq16+fwsLCFB4eLoOh9rPTLBaL1qxZo127dun8+fPy9PTUpEmTFBERoU6dOt3IIQIAAAAAAAAAAKCFUbQDAAAAAAAAAADwf2w2m/74xz/q3XfflY+PjyZPniwXFxedPXtWe/fuVUlJib1op7CwUKGhoSouLtb48ePl5eWl9PR0xcXFKTc3V3FxcQ59l5SUaObMmcrLy9PYsWM1adIk5eTkKDExUUePHtX69etlNBpvxrABAAAAAAAAAADQAijaAQAAAAAAAAAA+D+vv/663n33XYWHh+uPf/yjw2w5NpvNIbty5UoVFRUpNjZWYWFhkiSr1arZs2crNTVVkydPVmBgoD2/bt065eXlKSIiQtHR0fb2pUuXasuWLUpNTbX3AwAAAAAAAAAAgNbPUH8EAAAAAAAAAACg7bt06ZL+8pe/yNvbWzExMQ4FO5JkMBjsbSUlJdq5c6d8fHwcCm2MRqO9ICc5OdneXl1drZSUFJnNZkVGRjr0GxUVJWdnZ23durWlhgYAAAAAAAAAAICbgJl2AAAAAAAAAAAAJB04cEAWi0WhoaGqqqrSRx99pNOnT6t79+66++671adPH3v2yJEjqqysdJhJp4afn5969uypzMxMe9vJkyd17tw5jRs3Ti4uLg55d3d3DR48WDk5OaqoqFCnTp1abpAAAAAAAAAAAAC4YSjaAQAAAAAAAAAAkPTFF19IkpycnDR58mSdOnXKvszZ2Vnz5s3T73//e0lSQUGBJMnb27vOvry9vXX48GGVlZXJZDI1KJ+dna0zZ85o4MCBTR5Dhw6GejNGo8HhZ3NqiT5xY7EPW0ZL/t4BQHt19uxZ7dy5U3v27NHJkyd1/vx5de/eXaNGjdJTTz2lQYMG1XpNfn6+EhISlJmZqfLycvn6+io8PFwPP/xwne9RWFioVatWad++fbJYLOrXr5/CwsIUHh5ea1ZGSbJYLFqzZo127dql8+fPy9PTU5MmTVJERASF2QAAAAAAtFMU7QAAAAAAAAAAAEi6cOGCJGnjxo3y9/fXtm3b1K9fPx05ckTPP/+8Vq5cKV9fX913330qKSmRJJnN5jr7qmkvKSmRyWSy57t06XLN/MWLF5u8/gaDk7p3r7v/uri5dW7ye6Ht4u9Fy2L7AkDz2bx5s9atWycfHx+NGzdOXbt21VdffaUPP/xQH330kdatW6ef/exn9nxubq6mT5+uyspKBQcHq0ePHkpLS9OiRYv0zTffaM6cOQ79FxYWKjQ0VMXFxRo/fry8vLyUnp6uuLg45ebmKi4uziFfUlKimTNnKi8vT2PHjtWkSZOUk5OjxMREHT16VOvXr5fRaLwh2wYAAAAAANw6KNoBAAAAAAAAAACQVF1dLUnq2LGj1q5dKw8PD0nS2LFjFRsbq9///vfauHGj7rvvvpu5mldls1XLYimrN2c0GuTm1lkWyyVZrbZmXYeavtF6tcTfCzTu987NrTMz8gBAAwwdOlRvvPGGAgICHNp37NihefPmafny5dqxY4e9fdmyZSorK9Nrr72mMWPGSJKeeeYZzZgxQ4mJiQoODtaAAQPs+ZUrV6qoqEixsbEKCwuTJFmtVs2ePVupqamaPHmyAgMD7fl169YpLy9PERERio6OtrcvXbpUW7ZsUWpqqr0fAAAAAADQfvBtLwAAAAAAAAAAgP4z282QIUPsBTs1xowZo44dO+rYsWMO2ZoZdH7qpzPx1PwsLS29Zt7V1fV6hqCqKlu9/9UUDFit9Wcb+x/FHq1fS/y94L/G/d4BABpm/PjxtQp2JOnBBx+Uj4+Pvv76a/tMivn5+crKylJgYKC9YEeSXFxcNHv2bFmtVm3bts3eXlJSop07d8rHx8eh0MZoNNoLcpKTk+3t1dXVSklJkdlsVmRkpMP6REVFydnZWVu3bm2egQMAAAAAgFaFoh0AAAAAAAAAAABJ/fv3l/SfApsrGQwGdenSReXl5ZIkb29vSVJBQUGdfRUUFMjDw0Mmk6nBeYPBIC8vr+sbBAAAANSxY0dJUocOHSRJhw4dkiQFBQXVygYFBclgMNgzknTkyBFVVlY6zKRTw8/PTz179lRmZqa97eTJkzp37pxGjBghFxcXh7y7u7sGDx6snJwcVVRUXP/gAAAAAABAq9LhZq8AAAAAAAAAAADArWD06NGSpK+//rrWsgsXLuhf//qXfHx8JEnDhw+Xs7OzMjIyamVPnDih4uJiBQcH29v69+8vDw8PZWVlqby83OFmzgsXLuj48ePy9/dXp06dmnlUQOMYjc3/zD+brVo2W3Wz9wsAQF2++OIL5eXlaciQIXJzc5P0n8LpmkLqK5lMJvXq1cuhuPpa+Zr2w4cPq6ysTCaTqUH57OxsnTlzRgMHDmzy2Dp0qP/faYPBqcn9N0RLHCvgRzXblm3c+rDvAAAAAFwLRTsAAAAAAAAAAAD68WbKwMBAZWRkKDU1VVOnTpUkVVdXKyEhQZI0YcIESZKrq6smTJigDz74QMnJyQoLC5MkWa1We7amTZKcnJw0bdo0JSUl6dVXX1V0dLR92Zo1a1RZWemQB260bq6dZLNVy82tc7P3bbXa9O9/l1G4AwBocaWlpYqJiZGTk5P+8Ic/2NtLSkok1T2jYk37lUU7DcnX5Ewmkz3fpUuXa+YvXrzYmOE4MBic1L173f3fSC1xrABHbOPWi30HAAAAoC4U7QAAAAAAAAAAAPyfZcuW6Ve/+pWeffZZffzxx/L29taRI0d05MgRDRo0SE8++aQ9u3DhQmVmZmrJkiXav3+/vLy8lJ6ermPHjikkJERBQUEOfc+aNUu7d+9WUlKSjh8/Lj8/P2VnZ+vgwYMKDAy0FwkBN4O5s7MMBie99MZhfVPY9BuKf+q23q76w8y7ZDA4UbQDAGhRly9fVlRUlL766ivNnTtXgYGBN3uVmpXNVi2LpazenLOzUWazS725prJYLslqtbVY/+2Z0WiQm1tntnEr1Jh95+bWmRl5AAAAgHaGoh0AAAAAAAAAAID/4+Pjo5SUFCUkJCg9PV179+5V79699cQTT+jpp592eNp67969lZycrFWrVmnv3r1KS0uTl5eXYmJiFB4eXqtvs9mszZs3a82aNdq1a5cyMjLUu3dvRUZGKjIyUkaj8UYOFajTN4UXlf/tDzd7NQAAaJSqqipFR0dr3759euKJJzRnzhyH5VfOjFOXkpISubq6Nip/Za7mZ2lp6TXzV75HU1RV1V/I0dLFAFarrUHrgaZjG7de7DsAAAAAdaFoBwAAAAAAAAAA4Aq33XabXnrppQZlPT09FR8f3+C+u3btqsWLF2vx4sVNXT0AAABcoaqqSvPnz9fHH3+sxx57TIsWLaqV8fb2liQVFBTUWlZWVqaioiINGzasQfmadg8PD5lMpgbnDQaDvLy8GjEyAAAAAADQFjDXJgAAAAAAAAAAAAAAAFodq9WqhQsX6u9//7t+/etf6/nnn68zN3LkSElSenp6rWXp6emy2WwKCAiwtw0fPlzOzs7KyMiolT9x4oSKi4vtfUpS//795eHhoaysLJWXlzvkL1y4oOPHj8vf31+dOnVq0jgBAAAAAEDr1eSinYqKCv3pT3/S9OnTdffdd2vIkCG6++67FR4ero8++kjV1dW1XlNYWKiYmBiNGTNG/v7+mjhxojZu3Cibre5pQS0Wi2JjY3XPPfdoyJAhuv/++7V69WpVVFRcdZ1Wr16t+++/X0OGDNE999yj2NhYWSyWpg4TAAAAAAAAAAAAAAAAtxibzaaYmBh9+OGHCg0N1bJly66a9fX11Z133qmMjAwdOHDA3l5eXq7ExEQZjUZNnTrV3u7q6qoJEybo1KlTSk5OtrdbrVYlJCRIksLCwuztTk5OmjZtmkpKSvTqq686vPeaNWtUWVnpkAcAAAAAAO1Hh6a+sLS0VG+//baGDh2q++67T927d9eFCxf0ySefaO7cuZo+fbrDFyKFhYUKDQ1VcXGxxo8fLy8vL6WnpysuLk65ubmKi4tz6L+kpEQzZ85UXl6exo4dq0mTJiknJ0eJiYk6evSo1q9fL6PRaM9brVY99dRTysjI0IgRI/TAAw8oPz9fmzZt0sGDB/XWW2/JbDY3dbgAAAAAAAAAAAAAAAC4Raxdu1Z/+9vf5Obmpl69emnt2rW1MiEhIbrtttskScuXL9f06dMVERGhiRMnyt3dXWlpaTp16pTmzJmjAQMGOLx24cKFyszM1JIlS7R//377fS7Hjh1TSEiIgoKCHPKzZs3S7t27lZSUpOPHj8vPz0/Z2dk6ePCgAgMDHYqCAAAAAABA+9Hkop1u3brp0KFD6tixo0N7aWmpHnnkEb311lt6/PHH5e3tLUlauXKlioqKFBsba396iNVq1ezZs5WamqrJkycrMDDQ3s+6deuUl5eniIgIRUdH29uXLl2qLVu2KDU11eEpJKmpqcrIyNCUKVMUHx8vJycnSdJf//pXvfzyy1q/fr3mzZvX1OECAAAAAAAAbcZ7772nzz77TMeOHVNeXp4qKyv1P//zP7r//vtrZX/+85/r22+/rbOfn353VyM/P18JCQnKzMxUeXm5fH19FR4erocffrjOfgoLC7Vq1Srt27dPFotF/fr1U1hYmMLDw2UwNHmycAAAAABAG/bdd99JkiwWixITE+vMjBo1yl60c/vtt+udd95RQkKCdu/ebT9fXbFihUJCQmq9tnfv3kpOTtaqVau0d+9epaWlycvLSzExMQoPD6+VN5vN2rx5s9asWaNdu3YpIyNDvXv3VmRkpCIjIx0eTAsAAAAAANqPJhftGAyGWgU7ktSlSxfdfffd+uc//6nTp0/L29tbJSUl2rlzp3x8fBwKbYxGo6Kjo7Vnzx4lJyfbi3aqq6uVkpIis9msyMhIh/6joqKUkpKirVu3OvSVnJwsJycnzZ8/316wI0mPP/64Nm7cqJSUFEVFRTksAwAAAAAAANqj1atX69tvv5W7u7t69uyp77///pp5V1dX/eY3v6nVHhAQUKstNzdX06dPV2VlpYKDg9WjRw+lpaVp0aJF+uabbzRnzhyHfGNn6AYAAAAAQJJWrFihFStWNOo1AwcOrHNGnqvx9PRUfHx8g/Ndu3bV4sWLtXjx4katFwAAAAAAaLuaXLRzNRUVFfr0009lNBrl6+srSTpy5IgqKysdZtKp4efnp549eyozM9PedvLkSZ07d07jxo2Ti4uLQ97d3V2DBw9WTk6OKioq1KlTJ5WXl+vzzz/XgAED5Onp6ZB3dnbW6NGjtX37dp06dUr9+/dv7iEDAAAAAAAArUpsbKx8fHzUp08f/fnPf673hiU3NzfNnTu3QX0vW7ZMZWVleu211zRmzBhJ0jPPPKMZM2YoMTFRwcHBGjBggD3f2Bm6AQAAAAAAAAAAAABoLa67aOfSpUtav369qqurdf78ee3du1ffffed5s+frz59+kiSCgoKJEne3t519uHt7a3Dhw+rrKxMJpOpQfns7GydOXNGAwcO1OnTp2Wz2dSvX7+r5iXp9OnT112006GDod6MwdCys/kYjfWvA5qmZtuyjVsf9h0AAAAAAA0XFBTUIv3m5+crKytLQUFB9oIdSXJxcdHs2bP19NNPa9u2bVqwYIEkNXqGbgAAAAAAAAAA0LZVVFTo5Zdf1ueff64zZ87o3//+t7p166YBAwbo0Ucf1S9/+Us5OTnep1tYWKhVq1Zp3759slgs6tevn8LCwhQeHi6DofY9hRaLRWvWrNGuXbt0/vx5eXp6atKkSYqIiFCnTp3qXKekpCS9//77Onv2rHr06KFf/vKXeuaZZ+Tm5tZi2wIA0DY0S9HOlU/idHZ21qJFi/T444/b20pKSiRJZrO5zj5q2ktKSmQymez5Ll26XDN/8eLFRvVfk28qg8FJ3bvXvU43kptb55u9Cm0e27j1asl9x8kAAABA28RxHgDUr6KiQikpKSoqKlK3bt101113adCgQbVyhw4dklR3UVBQUJAMBoM9IzV+hm4AAAAAAACgPeJaBoD2pLS0VG+//baGDh2q++67T927d9eFCxf0ySefaO7cuZo+fbqWLVtmzxcWFio0NFTFxcUaP368vLy8lJ6erri4OOXm5iouLs6h/5KSEs2cOVN5eXkaO3asJk2apJycHCUmJuro0aNav369jEajPW+1WvXUU08pIyNDI0aM0AMPPKD8/Hxt2rRJBw8e1FtvvXXV+5cBAJCaoWjH3d1dubm5slqtOnv2rLZv365Vq1bp6NGjSkhIqPMAv7Wy2aplsZTVm3N2Nspsdmmx9bBYLslqtbVY/+2Z0WiQm1tntnEr1Jh95+bWuUkz8nAyAAAA0DZxnAcA9SsuLtazzz7r0PaLX/xCK1ascLgAf60ZtE0mk3r16mXP1Jevab9yhu6masjs2czi23q1tn3XWtazLs297q1t3wEAAAAAcLNwLQNAe9KtWzcdOnRIHTt2dGgvLS3VI488orfeekuPP/64/drCypUrVVRUpNjYWIWFhUn68XNq9uzZSk1N1eTJkx0eHrZu3Trl5eUpIiJC0dHR9valS5dqy5YtSk1NtfcjSampqcrIyNCUKVMUHx9vL5L861//qpdfflnr16/XvHnzWmpzAADagOsu2qlhNBrVt29fzZo1S0ajUfHx8UpJSVFYWJjDTDp1+elMOTU/S0tLr5l3dXV1yNfXf03+elRV1V/I0dIXGK1WW4PWA03HNm69WnLfcTIAAADQNnGcBwDXNnXqVI0ePVq+vr7q2LGjcnNztXr1aqWlpWnBggVat26dPduQGbGvLNpp7AzdTdHY2bOZgbn1Yt+1vJbaxuw7AAAAAACujWsZANoTg8FQ6/NOkrp06aK7775b//znP3X69Gl5e3urpKREO3fulI+Pj8PnlNFoVHR0tPbs2aPk5GT7Z151dbVSUlJkNpsVGRnp0H9UVJRSUlK0detWh76Sk5Pl5OSk+fPnO8xq9vjjj2vjxo1KSUlRVFRUrRnPAACo0WxFO1cKCgqSJH322WcKCwuznwxceUH+SgUFBfLw8LBfeG9I3mAwyMvLS5LUr18/GQwGnT59+qr5mhwANBUnAwAAAG0Tx3kAcG1z5sxx+PNdd92l9evX65FHHtHevXuVk5OjoUOH3qS1q19DZ89mBubWq7Xtu5r1bY2aexvfiNmzAQAAAABoC7iWAQBSRUWFPv30UxmNRvn6+kqSjhw5osrKSodCxBp+fn7q2bOnMjMz7W0nT57UuXPnNG7cOLm4uDjk3d3dNXjwYOXk5KiiokKdOnVSeXm5Pv/8cw0YMECenp4OeWdnZ40ePVrbt2/XqVOn1L9//xYYNQCgLWiRop2ioiJJsk+JOXz4cDk7OysjI6NW9sSJEyouLlZwcLC9rX///vLw8FBWVpbKy8sd/mG8cOGCjh8/Ln9/f3Xq1EmS5OLiIn9/f+Xk5Ojs2bMO/zBWVlbq4MGD8vDwkI+PT0sMF0A7x8kAAABA29TWj/M6dKj/pleDoWUvpnHj7Y1Vs73Z7m3Dzd6PHTt21JQpU/Tll1/q6NGj9qKdhsyIfeVs2I2dobupGjMrLzMwt17su5bXUtuYfQcAAAAAQNO09WsZANq3S5cuaf369aqurtb58+e1d+9efffdd5o/f7769Okj6T8P9a+ZLOCnvL29dfjwYZWVlclkMjUon52drTNnzmjgwIE6ffq0bDbbVScNqOnn9OnTXL9Fo3Dttu1gX6Ihmly0k5+frz59+qhzZ8cnAv7www9KSEiQJI0dO1aS5OrqqgkTJuiDDz5QcnKyw5SbNdkrK/GdnJw0bdo0JSUl6dVXX3WYcnPNmjWqrKx0yEtSaGiosrOz9corrzhMublhwwadP39eERERVO4DaBbt6WSAE4Fra88HW4y97Y/97Nmz2rlzp/bs2aOTJ0/q/Pnz6t69u0aNGqWnnnpKgwYNqvWa/Px8JSQkKDMzU+Xl5fL19VV4eLgefvjhOt+jsLBQq1at0r59+2SxWNSvXz+FhYUpPDxcBkPt7WuxWLRmzRrt2rVL58+fl6enpyZNmqSIiAh7MTcAXI/2dJxnMDipe/cuTX59c2mtswy0dmx3NJfu3btLksrLy+1t15pBu6ysTEVFRRo2bFiD8jXtV87QDQAAAAAAALRn7elaxq1wz4p0694b0F7uXagLY28/Y7906ZLWrl1r/7Ozs7MWLVqkxx9/3N5W38O/rnx4mMlksue7dKn7WmlN/uLFi43qvybfVFy/bb/Y5m0H+xLX0uSine3bt2vjxo2666671LdvX5lMJn3//ffas2ePSktLFRwcrAceeMCeX7hwoTIzM7VkyRLt379fXl5eSk9P17FjxxQSEqKgoCCH/mfNmqXdu3crKSlJx48fl5+fn7Kzs3Xw4EEFBgZq6tSpDvlp06Zp+/bteu+993TmzBkFBAQoPz9faWlpGjRokGbNmtXUoQKAg/ZyMsCJQMO1hnVsKYy97dq8ebPWrVsnHx8fjRs3Tl27dtVXX32lDz/8UB999JHWrVunn/3sZ/Z8bm6upk+frsrKSgUHB6tHjx5KS0vTokWL9M0332jOnDkO/RcWFio0NFTFxcUaP368/dgwLi5Oubm5iouLc8iXlJRo5syZysvL09ixYzVp0iTl5OQoMTFRR48e1fr16+2zPAJAU7WX4zxJstmqZbGU1ZtzdjbKbHapN9dUFsslWa08Vf9GMRoNcnPrzHZvI2r25830xRdfSJL9ZgBJGjlypCQpPT291vdx6enpstlsCggIsLc1doZuAAAAAAAAoD1rL9cybpV7VqRb/96AW339WhJjb/vc3d2Vm5srq9Wqs2fPavv27Vq1apWOHj2qhISEOh8I21px/bb94dpt23HlvuzSpVO7KaxE4zS5aOfee+9VYWGhsrKylJWVpUuXLqlr164aMWKEQkJCNHHiRId87969lZycrFWrVmnv3r1KS0uTl5eXYmJiFB4eXqt/s9mszZs325+mnpGRod69eysyMlKRkZG1bso0Go1KSkpSUlKS3n//fW3YsEHu7u569NFHFRUVddWTBABorPZyMsCJQP3a84EzY289Y3dz69ykE4GhQ4fqjTfecLihUpJ27NihefPmafny5dqxY4e9fdmyZSorK9Nrr72mMWPGSJKeeeYZzZgxQ4mJiQoODtaAAQPs+ZUrV6qoqEixsbEOszDOnj1bqampmjx5ssN07evWrVNeXp4iIiIcZmFcunSptmzZotTU1FozMaJ1a+4TWE6I0RDt5TivRlVV/f+OtfTvjtVqa9B6oHmx3dEYBQUF6tmzZ60L9hkZGdqyZYtcXV3ts21Lkq+vr+68805lZGTowIED9mPD8vJyJSYmymg0OjyMp7EzdAMAAAAAAADtWXu5lnGr3LMi3br3rbS2exeaE2NvPWNv6j0rP2U0GtW3b1/NmjVLRqNR8fHxSklJUVhYmEMhYl1+WmhY87O0tPSaeVdXV4d8ff3X5K8H12/bJ7Z529EaPpdx8zS5aMff31/+/v6Neo2np6fi4+MbnO/atasWL16sxYsXNyjv4uKiefPmad68eY1aLwBoivZwMsCJQMO0hnVsKYy97Y59/PjxdbY/+OCDSkhI0Ndff60LFy7I3d1d+fn5ysrKUlBQkP2mTOnHY7PZs2fr6aef1rZt27RgwQJJP35G7dy5Uz4+Pg43YBqNRkVHR2vPnj1KTk62F+1UV1crJSVFZrNZkZGRDusTFRWllJQUbd26lZs524hurp1ks1W3yJOBbLZqOTk5NXu/aHvaw3EeACQnJ+vw4cOSpC+//FKS9L//+7/6+OOPJUmhoaEKCAjQJ598otWrV2vUqFHq27evOnbsqK+++koHDhxQhw4d9MILL6hr164OfS9fvlzTp09XRESEJk6cKHd3d6WlpenUqVOaM2eOQzG31PgZugEAAAAAAID2rj1cy7gV7lmRbv17A2719WtJjL19jr3mmsFnn32msLAweXt7S/rxIWR1KSgokIeHh0wmkyQ1KG8wGOTl5SVJ6tevnwwGg06fPn3VfE0OAICraXLRDgDgPzgZANCedOzYUZLUocOPh5KHDh2SpDpvpgwKCpLBYLBnJOnIkSOqrKx0mEmnhp+fn3r27KnMzEx728mTJ3Xu3DmNGzdOLi6OT0lyd3fX4MGDlZOTo4qKCnXq1On6B4ibytzZWQaDk15647C+KbzYbP3e1ttVf5h5lwwGinbQOBznAWirDh8+rG3btjm0HTx40P7/o0aNUkBAgEaMGKH77rtPx44d06FDh3T58mX16NFDDz30kH73u9/pjjvuqNX37bffrnfeeUcJCQnavXu3ysvL5evrqxUrVigkJKRWvrEzdAMAAAAAAAD4D65lAGhPioqKJP1YvChJw4cPl7OzszIyMmplT5w4oeLiYgUHB9vb+vfvLw8PD2VlZam8vNzhPpQLFy7o+PHj8vf3t99/4uLiIn9/f+Xk5Ojs2bPy9PS05ysrK3Xw4EF5eHjIx8enJYYLAGgjKNoBgGbAyQCA9uKLL75QXl6ehgwZIjc3N0n/+dK15svcK5lMJvXq1cvhC95r5WvaDx8+rLKyMplMpgbls7OzdebMGQ0cOLDJY+vQoWFPYap5WtONeGrTraylx/9N4UXlf/tDs/drMDg1eF/j1nCzf+c4zgPQVq1YsUIrVqyoNzd06FC98sorje5/4MCBWrt2bYPzjZ2hGwAAAAAAAMCPuJYBoK3Jz89Xnz591LlzZ4f2H374QQkJCZKksWPHSvpxVq8JEybogw8+UHJyssLCwiRJVqvVnq1pkyQnJydNmzZNSUlJevXVVxUdHW1ftmbNGlVWVjrkJSk0NFTZ2dl65ZVXFB8fLyenHx8WumHDBp0/f14RERH2NgAA6kLRDgA0ECcDANq70tJSxcTEyMnJSX/4wx/s7T+dPv2nzGazQ9FOQ/I1OZPJZM936dLlmvmLF5s+K4vB4KTu3evu/2rc3DrXH8Itx2x2qT+EW1JL/s5xnAcAAAAAAAAAAG5lXMsA0J5s375dGzdu1F133aW+ffvKZDLp+++/1549e1RaWqrg4GA98MAD9vzChQuVmZmpJUuWaP/+/fLy8lJ6erqOHTumkJAQ+4xkNWbNmqXdu3crKSlJx48fl5+fn7Kzs3Xw4EEFBgZq6tSpDvlp06Zp+/bteu+993TmzBkFBAQoPz9faWlpGjRokGbNmnVDtgsAoPWiaAcAGoiTAQDt2eXLlxUVFaWvvvpKc+fOVWBg4M1epWZls1XLYilrUNZoNMjNrbMslkuyWm0tvGa3rprt0NqUlJSrstJ6s1cDjdDY3zk3t86NnpWH4zwAAAAAAAAAAHAr41oGgPbk3nvvVWFhobKyspSVlaVLly6pa9euGjFihEJCQjRx4kSHfO/evZWcnKxVq1Zp7969SktLk5eXl2JiYhQeHl6rf7PZrM2bN2vNmjXatWuXMjIy1Lt3b0VGRioyMtI+c1kNo9GopKQkJSUl6f3339eGDRvk7u6uRx99VFFRUVd9aC0AADUo2gGABuJkAEB7VVVVpejoaO3bt09PPPGE5syZ47D8yplx6lJSUiJXV9dG5a/M1fwsLS29Zv7K92iKqqrGFeBYrbZGvwY3n81WzX5rpVryd47jPAAAAAAAAAAAcCvjWgaA9sTf31/+/v6Neo2np6fi4+MbnO/atasWL16sxYsXNyjv4uKiefPmad68eY1aLwAAJIp2AKDBOBkA0B5VVVVp/vz5+vjjj/XYY49p0aJFtTLe3t6SpIKCglrLysrKVFRUpGHDhjUoX9Pu4eEhk8nU4LzBYJCXl1cjRgYA/8FxHgAAAAAAAAAAuJVxLQMAAABovQw3ewUAAABwa7JarVq4cKH+/ve/69e//rWef/75OnMjR46UJKWnp9dalp6eLpvNpoCAAHvb8OHD5ezsrIyMjFr5EydOqLi42N6nJPXv318eHh7KyspSeXm5Q/7ChQs6fvy4/P391alTpyaNEwAAAAAAAAAAAAAAAAAAoCVQtAMAAIBabDabYmJi9OGHHyo0NFTLli27atbX11d33nmnMjIydODAAXt7eXm5EhMTZTQaNXXqVHu7q6urJkyYoFOnTik5OdnebrValZCQIEkKCwuztzs5OWnatGkqKSnRq6++6vDea9asUWVlpUMeAAAAAAAAAAAAAAAAAADgVtDhZq8AAAAAbj1r167V3/72N7m5ualXr15au3ZtrUxISIhuu+02SdLy5cs1ffp0RUREaOLEiXJ3d1daWppOnTqlOXPmaMCAAQ6vXbhwoTIzM7VkyRLt379fXl5eSk9P17FjxxQSEqKgoCCH/KxZs7R7924lJSXp+PHj8vPzU3Z2tg4ePKjAwECHoiAAAAAAAAAAAAAAAAAAAIBbAUU7AAAAqOW7776TJFksFiUmJtaZGTVqlL1o5/bbb9c777yjhIQE7d69W+Xl5fL19dWKFSsUEhJS67W9e/dWcnKyVq1apb179yotLU1eXl6KiYlReHh4rbzZbNbmzZu1Zs0a7dq1SxkZGerdu7ciIyMVGRkpo9HYjKMHAAAAAAAAAAAAAAAAAAC4fhTtAAAAoJYVK1ZoxYoVjXrNwIED65yR52o8PT0VHx/f4HzXrl21ePFiLV68uFHrBQAAAAAAAAAAAAAAAAAAcDMYbvYKAAAAAAAAAAAAAAAAAAAAAAAAAG0NRTsAAAAAAAAAAAAAAAAAAAAAAABAM6NoBwAAAAAAAAAAAAAgSVq+fLluv/123X777bJYLLWWFxYWKiYmRmPGjJG/v78mTpyojRs3ymaz1dmfxWJRbGys7rnnHg0ZMkT333+/Vq9erYqKipYeCgAAAAAAAADcdBTtAAAAAAAAAAAAAAD06aef6q233pLJZKpzeWFhoUJDQ/Xee+8pICBAv/nNb9SpUyfFxcXpueeeq5UvKSnRzJkztWnTJv33f/+3fvvb36pPnz5KTExURESErFZrSw8JAAAAAAAAAG6qDjd7BQAAAAAAAAAAAAAAN1dZWZmee+453X///frhhx+UmZlZK7Ny5UoVFRUpNjZWYWFhkiSr1arZs2crNTVVkydPVmBgoD2/bt065eXlKSIiQtHR0fb2pUuXasuWLUpNTbX3AwAAAAAAAABtETPtAAAAAAAAAAAAAEA799JLL8lisWjJkiV1Li8pKdHOnTvl4+PjUGhjNBrtBTnJycn29urqaqWkpMhsNisyMtKhr6ioKDk7O2vr1q0tMBIA7cl7772nxYsXa+rUqRoyZIhuv/12ffzxx3Vmf/7zn+v222+v879Vq1bV+Zr8/HzNnTtXo0eP1rBhwzR16lS9++67V12fwsJCxcTEaMyYMfL399fEiRO1ceNG2Wy25hguAAAAAABohZhpBwAAAAAAAAAAAADasczMTL355puKjY1Vr1696swcOXJElZWVDjPp1PDz81PPnj0dZuc5efKkzp07p3HjxsnFxcUh7+7ursGDBysnJ0cVFRXq1KlT8w4IQLuxevVqffvtt3J3d1fPnj31/fffXzPv6uqq3/zmN7XaAwICarXl5uZq+vTpqqysVHBwsHr06KG0tDQtWrRI33zzjebMmeOQLywsVGhoqIqLizV+/Hh5eXkpPT1dcXFxys3NVVxc3PUNFgAAAAAAtEoU7QAAAAAAAAAAAABAO3Xp0iU999xzCgwMVGho6FVzBQUFkiRvb+86l3t7e+vw4cMqKyuTyWRqUD47O1tnzpzRwIEDm7z+HToY6s0YjQaHn7e61rKeaFua++/djfq9i42NlY+Pj/r06aM///nPWrt27TXzbm5umjt3boP6XrZsmcrKyvTaa69pzJgxkqRnnnlGM2bMUGJiooKDgzVgwAB7fuXKlSoqKlJsbKx9RjKr1arZs2crNTVVkydPrrPwEQAAAAAAtG0U7QAAAAAAAAAAAABAO/Xyyy+ruLhYr7/++jVzJSUlkiSz2Vzn8pr2kpISmUwme75Lly7XzF+8eLFJ6y1JBoOTunevu/+6uLl1bvJ7AW1dS/1+tPTvXVBQUIv0m5+fr6ysLAUFBdkLdiTJxcVFs2fP1tNPP61t27ZpwYIFkn787Nu5c6d8fHzsBTuSZDQaFR0drT179ig5OZmiHQAAAAAA2iGKdgAAAAAAAAAAAACgHfrss8+0efNmxcTEyMvL62avTqPZbNWyWMrqzRmNBrm5dZbFcklWq+0GrNn1qVlf4EZq7t+Pxvzeubl1vmEzTFVUVCglJUVFRUXq1q2b7rrrLg0aNKhW7tChQ5LqLgoKCgqSwWCwZyTpyJEjqqysrLMox8/PTz179lRmZmYzjgQAAAAAALQWFO0AAAAAAAAAAAAAQDtTVVWlZ599VsOGDVN4eHi9+Stn0qnLT2fiqflZWlp6zbyrq2vjVvwnqqoaXmRgtdoalQfak5b6/bjVfu+Ki4v17LPPOrT94he/0IoVK+Tm5mZvKygokCR5e3vX6sNkMqlXr172TH35mvbDhw+rrKxMJpOpyevfoUP9xU0Gg1OT+2+IG1Vg1R7VbFu2cevDvgMAAABwLRTtAAAAAAAAAAAAAEA7U1ZWpoKCAhUUFOiOO+6oMzNy5EhJUlpamv1G9CtvUr9SQUGBPDw87DejNyRvMBha5Qw/AFqnqVOnavTo0fL19VXHjh2Vm5ur1atXKy0tTQsWLNC6devs2Z8WIv6U2Wx2+HxrSL4m19SiHYPBSd27d2nSa5sTM4G1PLZx68W+AwAAAFAXinYAAAAAAAAAAAAAoJ3p2LGjQkND61z2j3/8Q+fOndOUKVPk7OysLl26aPjw4XJ2dlZGRkat/IkTJ1RcXKzg4GB7W//+/eXh4aGsrCyVl5fLxcXFvuzChQs6fvy4/P391alTp+YfHADUYc6cOQ5/vuuuu7R+/Xo98sgj2rt3r3JycjR06NCbtHb1s9mqZbGU1ZtzdjbKbHapN9dUFsslWa23zuxJbYnRaJCbW2e2cSvUmH3n5taZGXkAAACAdoaiHQAAAAAAAAAAAABoZ1xcXPTiiy/Wueyxxx7TuXPn9Pzzz8vNzc3ePmHCBH3wwQdKTk5WWFiYJMlqtSohIUGS7G2S5OTkpGnTpikpKUmvvvqqoqOj7cvWrFmjyspKhzwA3AwdO3bUlClT9OWXX+ro0aP2op0rZ8apS0lJiVxdXe1/bkj+ylxTVVXVX8jR0sUAVqutQeuBpmMbt17sOwAAAAB1oWgHAAAAAAAAAAAAAFCvhQsXKjMzU0uWLNH+/fvl5eWl9PR0HTt2TCEhIQoKCnLIz5o1S7t371ZSUpKOHz8uPz8/ZWdn6+DBgwoMDNTUqVNv0kgA4D+6d+8uSSovL7e3eXt7S5IKCgpq5cvKylRUVKRhw4Y1KF/T7uHhIZPJ1GzrDQAAAAAAWgfm2gQAAAAAAAAAAAAA1Kt3795KTk7W5MmTlZmZqY0bN+rSpUuKiYmpc9Yes9mszZs369FHH1Vubq42bNigb7/9VpGRkfrLX/4io9F4E0YBAI6++OILSVKfPn3sbSNHjpQkpaen18qnp6fLZrMpICDA3jZ8+HA5OzsrIyOjVv7EiRMqLi6299naGY0GdejQ/P8ZDE43e2gAAAAAALQIZtoBAAAAAAAAAAC4huXLl+vNN9+UJB06dEhubm4OywsLC7Vq1Srt27dPFotF/fr1U1hYmMLDw2Uw1H5+msVi0Zo1a7Rr1y6dP39enp6emjRpkiIiItSpU6cbMiYAuJZNmzZddZmnp6fi4+Mb3FfXrl21ePFiLV68uDlWDQCapKCgQD179lSXLl0c2jMyMrRlyxa5urpq7Nix9nZfX1/deeedysjI0IEDBzRmzBhJP87Gk5iYKKPR6DBbmKurqyZMmKAPPvhAycnJCgsLkyRZrVYlJCRIkr2tterm2kk2W7Xc3Dq3SP9Wq03//neZbLbqFukfAAAAAICbhaIdAAAAAAAAAACAq/j000/11ltvyWQyqaysrNbywsJChYaGqri4WOPHj5eXl5fS09MVFxen3NxcxcXFOeRLSko0c+ZM5eXlaezYsZo0aZJycnKUmJioo0ePav369cw8AQAA0EDJyck6fPiwJOnLL7+UJP3v//6vPv74Y0lSaGioAgIC9Mknn2j16tUaNWqU+vbtq44dO+qrr77SgQMH1KFDB73wwgvq2rWrQ9/Lly/X9OnTFRERoYkTJ8rd3V1paWk6deqU5syZowEDBjjkFy5cqMzMTC1ZskT79++3HxceO3ZMISEhCgoKugFbpOWYOzvLYHDSS28c1jeFF5u179t6u+oPM++SweBE0Q4AAAAAoM2haAcAAAAAAAAAAKAOZWVleu6553T//ffrhx9+UGZmZq3MypUrVVRUpNjYWIcnqs+ePVupqamaPHmyAgMD7fl169YpLy9PERERio6OtrcvXbpUW7ZsUWpqaqt/CjsAAMCNcvjwYW3bts2h7eDBg/b/HzVqlAICAjRixAjdd999OnbsmA4dOqTLly+rR48eeuihh/S73/1Od9xxR62+b7/9dr3zzjtKSEjQ7t27VV5eLl9fX61YsUIhISG18r1791ZycrJWrVqlvXv3Ki0tTV5eXoqJiVF4eHjzD/4m+abwovK//eFmrwYAAAAAAK0GRTsAAAAAAAAAAAB1eOmll2SxWLRkyRItWLCg1vKSkhLt3LlTPj4+DoU2RqNR0dHR2rNnj5KTk+1FO9XV1UpJSZHZbFZkZKRDX1FRUUpJSdHWrVsp2gEAAGigFStWaMWKFfXmhg4dqldeeaXR/Q8cOFBr165tcN7T01Px8fGNfh8AAAAAANB2GW72CgAAAAAAAAAAANxqMjMz9eabb2rRokXq1atXnZkjR46osrLSYSadGn5+furZs6fD7DwnT57UuXPnNGLECLm4uDjk3d3dNXjwYOXk5KiioqJ5BwMAAAAAAAAAAICbgpl2AAAAAAAAAAAArnDp0iU999xzCgwMVGho6FVzBQUFkiRvb+86l3t7e+vw4cMqKyuTyWRqUD47O1tnzpzRwIEDm7TuHTrU/7w2o9Hg8LM5tUSfaBva+9+Nlvy9AwAAAAAAAADcuijaAQAAAAAAAAAAuMLLL7+s4uJivf7669fMlZSUSJLMZnOdy2vaS0pKZDKZ7PkuXbpcM3/x4sUmrbfB4KTu3evuuy5ubp2b9D5AU/D37UdsBwAAAAAAAABoXyjaAQAAAAAAAAAA+D+fffaZNm/erJiYGHl5ed3s1WkUm61aFktZvTmj0SA3t86yWC7JarU16zrU9A3U6ObaSTZbtQwGp2bv22q16eLFclVXVzd7382tMb93bm6dmZGnFTEYnJr97zf7HwAAAAAAAGg7KNoBAAAAAAAAAACQVFVVpWeffVbDhg1TeHh4vfkrZ9Kpy09n4qn5WVpaes28q6tr41b8ClVVDS/CsVptjcoDTWHu7CyDwUkvvXFY3xQ2bRaputzW21V/mHmXqqurW9XfY37v2haDwUndupkosgEAAAAAAABwVRTtAAAAAAAAAAAASCorK1NBQYEKCgp0xx131JkZOXKkJCktLU3e3t6SpIKCgjqzBQUF8vDwkMlkkqQG5Q0GQ6ub4QdoiG8KLyr/2x9u9moAzcpgcJLRaGj2orQRfr0UHjy42foDAAAAAAAAcPNQtAMAAAAAAAAAACCpY8eOCg0NrXPZP/7xD507d05TpkyRs7OzunTpouHDh8vZ2VkZGRm18idOnFBxcbGCg4Ptbf3795eHh4eysrJUXl4uFxcX+7ILFy7o+PHj8vf3V6dOnZp/cACAFtPcRWm39TI3W18AAAAAAAAAbq4mF+2cPXtWO3fu1J49e3Ty5EmdP39e3bt316hRo/TUU09p0KBBtV6Tn5+vhIQEZWZmqry8XL6+vgoPD9fDDz9c53sUFhZq1apV2rdvnywWi/r166ewsDCFh4fLYKg9xbjFYtGaNWu0a9cunT9/Xp6enpo0aZIiIiK4wAUAAAAAAAAAAK7JxcVFL774Yp3LHnvsMZ07d07PP/+83Nzc7O0TJkzQBx98oOTkZIWFhUmSrFarEhISJMneJklOTk6aNm2akpKS9Oqrryo6Otq+bM2aNaqsrHTIAwAAAAAAAAAAoHVrctHO5s2btW7dOvn4+GjcuHHq2rWrvvrqK3344Yf66KOPtG7dOv3sZz+z53NzczV9+nRVVlYqODhYPXr0UFpamhYtWqRvvvlGc+bMcei/sLBQoaGhKi4u1vjx4+Xl5aX09HTFxcUpNzdXcXFxDvmSkhLNnDlTeXl5Gjt2rCZNmqScnBwlJibq6NGjWr9+vYxGY1OHCwAAAAAAALQJ7733nj777DMdO3ZMeXl5qqys1P/8z//o/vvvrzPPg3gA4NoWLlyozMxMLVmyRPv377dfzzh27JhCQkIUFBTkkJ81a5Z2796tpKQkHT9+XH5+fsrOztbBgwcVGBioqVOn3qSRAAAAAAAAAAAAoLk1uWhn6NCheuONNxQQEODQvmPHDs2bN0/Lly/Xjh077O3Lli1TWVmZXnvtNY0ZM0aS9Mwzz2jGjBlKTExUcHCwBgwYYM+vXLlSRUVFio2NdXgy3ezZs5WamqrJkycrMDDQnl+3bp3y8vIUERHh8GS6pUuXasuWLUpNTeXpdAAAAAAAAGj3Vq9erW+//Vbu7u7q2bOnvv/++6tmeRAPANSvd+/eSk5O1qpVq7R3716lpaXJy8tLMTExCg8Pr5U3m83avHmzvWAxIyNDvXv3VmRkpCIjI/ncAwAAAAAAAAAAaEOaXLQzfvz4OtsffPBBJSQk6Ouvv9aFCxfk7u6u/Px8ZWVlKSgoyF6wI0kuLi6aPXu2nn76aW3btk0LFiyQ9OPF+p07d8rHx8eh0MZoNCo6Olp79uxRcnKyvWinurpaKSkpMpvNioyMdFifqKgopaSkaOvWrRTtAAAAAABqOXv2rHbu3Kk9e/bo5MmTOn/+vLp3765Ro0bpqaee0qBBg2q9hlknALRmsbGx8vHxUZ8+ffTnP/9Za9euvWqWB/EAwH9s2rTpqss8PT0VHx/f4L66du2qxYsXa/Hixc2xagAAAAAAAECbwfVbAEBbU/tflmbQsWNHSVKHDj/WBB06dEiSFBQUVCsbFBQkg8Fgz0jSkSNHVFlZ6XABv4afn5969uypzMxMe9vJkyd17tw5jRgxQi4uLg55d3d3DR48WDk5OaqoqLj+wQFot86ePauNGzfqt7/9re655x4NGTJEY8eO1YIFC5SXl1fna/Lz8zV37lyNHj1aw4YN09SpU/Xuu+9e9T0KCwsVExOjMWPGyN/fXxMnTtTGjRtls9nqzFssFsXGxtrX5/7779fq1av5vAMAAGiEzZs3Ky4uTt9//73GjRun3/72txo8eLA+/PBDTZs2TZ9++qlDPjc3V2FhYdqzZ4/uvfdezZw5U6WlpVq0aFGdN77XzDrx3nvvKSAgQL/5zW/UqVMnxcXF6bnnnquVr5l1YtOmTfrv//5v/fa3v1WfPn2UmJioiIgIWa3WFtsWANqHoKAg9enTp95czYN4AgMD63wQj9Vq1bZt2+zt9T2IR5KSk5Pt7fU9iMfZ2Vlbt25t8jgBAAAAAACAtoJ7VgC0J1y/BQC0NU2eaedqvvjiC+Xl5WnIkCFyc3OTJBUUFEiSvL29a+VNJpN69eplz9SXr2k/fPiwysrKZDKZGpTPzs7WmTNnNHDgwKYPTlKHDvXXORkMTtf1HvUxGluk1gr6z7ZlG7c+N2Lfbd68WevWrZOPj4/GjRunrl276quvvtKHH36ojz76SOvWrdPPfvYzez43N1fTp09XZWWlgoOD1aNHD6WlpWnRokX65ptvNGfOHIf+a04GiouLNX78eHl5eSk9PV1xcXHKzc1VXFycQ77mZCAvL09jx47VpEmTlJOTo8TERB09elTr16+X0Whsse0BAADQVgwdOlRvvPGGAgICHNp37NihefPmafny5dqxY4e9nVknALQXN+pBPOPGjav3QTw8pQ4AAAAAAADtGfesAGhPuH4LAGhrmrVop7S0VDExMXJyctIf/vAHe3tJSYkkyWw21/k6s9nsULTTkHxNzmQy2fNdunS5Zv7ixYuNGU4tBoOTunev+z1uJDe3zjd7Fdo8tnHr1ZL7jpMBAACAtmn8+PF1tj/44INKSEjQ119/rQsXLsjd3d0+60RQUFCds048/fTT2rZtmxYsWCCp/lkn9uzZo+TkZPtxXn2zTqSkpGjr1q0c5wG4Idrbg3h4mEvr1dr2XWtZz7o097q3tn0HAAAAAMDNwj0rANoTrt8CANqaZivauXz5sqKiovTVV19p7ty5dT5Rs7Wz2aplsZTVm3N2Nspsdqk311QWyyVZrXVPO4rrYzQa5ObWmW3cCjVm37m5dW7SjQCcDAAAALQ/HTt2lCR16PDj6TOzTgBoT9rrg3h4mEvrxb5reS21jdl3AAAAAABcG/esAMCPuH4LAGiNmqVop6qqStHR0dq3b5+eeOKJWtNnXnlBvi4lJSVydXVtVP7KXM3P0tLSa+avfI+mqqqqv5CjpZ8KaLXaGrQeaDq2cet1s/YdJwMAAABtzxdffKH/n737jo+qyv8//s6EQAgJJdIWpCjuJPQOEjoiCAhrKF9ABCtV0EVdiCtVccEKYmRVdHUFG1EQFcGlSkkkGJpSgkbpSBExhBBIZu7vD34zZsgkmSSTTGbm9Xw8eGjuPXPm3Hvnfu65955y6NAhNWnSRBUrVpTkf7NOmEwBRfqO/DCqfsliNgPfwnF0nasD8TCYi/fytmNnK683cvc+LomBeJC34tinHCcAAAAAKFm+2malNLzHkErvfa4/P/Nn2/1z2yXe30q8v/Ul/n4++xKOJVxR5E47WVlZeuyxx7Ru3TqNHDlSU6dOzZHGdrHKfuGzSU9P15kzZ9S8eXOX0tuWV6tWTSEhIS6nN5lMqlOnTgG2DABc48s3A9wI5M2fK1tsu39uOwD4k0uXLikmJkYBAQF64okn7Mv9ddaJ4uKtDZa9HfsdrvK3gXhsGMzFe3Hsil9x7WOOXckLCAiQ1WpQLwAAAAAAL+erbVZKy3sMqfQ/Uy/t5StObLt/4f1tyfDH35ansc99B8cSeSlSpx2LxaIpU6bo66+/1rBhwzRt2jSn6dq2bStJio+P1+jRox3WxcfHy2q1qk2bNvZlLVq0UFBQkBISEnLkdfDgQZ07d059+/a1L7vppptUrVo17dy5UxkZGQ49+M+fP6/9+/eradOmzDYBwO18+WaAGwHXeUMZiwvbDgDwRVevXtWjjz6qH3/8UZMmTXI6spy3c3XWiaCgQIWGBuebrrC8ZUYEX+FtM1EgbyUxUwcD8QCA7zKZAmQyBejF95N0/HTRGhRcr1VkdY3q28iteQIAAAAAcvLlNiul5T2GVHrfZfjzM3+23Xu23V2zZ/P+9k+8v/Ud3nY+I3fZj2WFCuUYDBxOFbrTjtVqVUxMjFatWqXBgwdr1qxZuaZt0KCBWrZsqYSEBG3btk0dO3aUJGVkZGjRokUKDAzUwIED7enDwsLUu3dvffnll4qLi9OQIUMkXesktGDBAkmyL5OujQg3aNAgvf766/r3v/+tyZMn29ctXLhQmZmZDukBwB18/WaAG4H8+XPFmW33nm131wMQAPAXWVlZmjx5srZs2aIHHnhAEydOdFjvb7NOFPc1hFH1PYP9DlcxEA8A+L7jpy8q5cQfbs3zxurOG3kBAAAAANzH19usSKXjPYZU+p+pl/byFSe23T+2nfe3jnh/63vY577DG9oSwnMK3WknNjZWn3/+uSpWrKjq1asrNjY2R5ro6GjdeOONkqTZs2dr+PDhGjdunPr166fw8HCtX79ehw8f1sSJE3XzzTc7fHbKlClKTEzUjBkztHXrVtWpU0fx8fHat2+foqOjFRUV5ZB+9OjR2rBhg15//XXt379fkZGR2rNnj7Zv364OHTo4dAoCgKLyl5sBbgRc4w1lLC5su39uOwD4qqysLD322GNat26dRo4cqalTp+ZIw6wTAPwJA/EAAAAAAAAApY+/tFkBAN7fAgB8RaE77Zw8eVKSlJqaqkWLFjlN065dO3unnYiICC1btkwLFizQhg0blJGRoQYNGmjevHmKjo7O8dkaNWooLi5O8+fP1+bNm7V+/XrVqVNHMTExGjVqVI70oaGhWrp0qRYuXKi1a9cqISFBNWrU0Pjx4zV+/HgFBgYWdlMBwAE3AwAAAL7HYrFoypQp+vrrrzVs2DBNmzbNaTpmnQDgC+Li4pSUlCRJOnDggCTpvffe07p16yRJgwcPtscyBuIBAAAAAAAASg/arADwF7y/BQD4kkJ32pk3b57mzZtXoM/ccsstTmfkyU3NmjX13HPPuZy+UqVKmj59uqZPn16gcgGAq7gZAAAA8D1Wq1UxMTFatWqVBg8erFmzZuWallknAPiCpKQkrVixwmHZ9u3b7f/frl07+z0rA/EAAAAAgH8IDDSV6vwAALRZAeA/eH8LAPA1he60AwD+hpsBAAAA3xQbG6vPP/9cFStWVPXq1Z0ONhEdHW2fSZZZJwB4u4IOxsNAPAAAAADguyqHlZPVaqhixfJuz9tqNRQQEOD2fAHAH9FmBYA/4f0tAMDX0GkHAFzEzQAAAIBvOnnypCQpNTVVixYtcpqmXbt29noes04AAAAAAADAV4SWD5LJFKAX30/S8dMX3ZbvjTXC9MSI1jKZ6LQDAO5AmxUA/oT3twAAX0OnHQBwETcDAAAAvqmgM05IzDoBAAAAAAAA33L89EWlnPjD08UAAOSCNisA/AnvbwEAvoZOOwDgIm4GAAAAAAAAAAAAAAAAUNJoswIAAAB4L5OnCwAAAAAAAAAAAAAAAAAAAAAAAAD4GjrtAAAAAAAAAAAAAAAAAAAAAAAAAG5WxtMFAAAAAAAAAAAAAAAAAApi5cqV+u6777Rv3z4dOnRImZmZeu2119SzZ0+n6VNSUrRgwQIlJiYqIyNDDRo00KhRo3TXXXc5TX/69GnNnz9fW7ZsUWpqqurWrashQ4Zo1KhRMplyjpGbmpqqhQsXau3atfrtt99Us2ZN9e/fX+PGjVO5cuXcuekAAAAAAMCL0GkHAAAAAAAAAAAAAAAAXuWVV17RiRMnFB4erqpVq+rUqVO5pk1OTtbw4cOVmZmpvn376oYbbtD69es1depUHT9+XBMnTnRIf/r0aQ0ePFjnzp1Tr169VKdOHcXHx2vu3LlKTk7W3LlzHdKnpaVpxIgROnTokDp37qz+/ftr7969WrRokXbv3q233npLgYGBxbIfAAAAAABA6UanHQAAAAAAAAAAAAAAAHiVOXPmqH79+qpVq5ZeffVVxcbG5pp21qxZSk9P19tvv62OHTtKkh555BHdfffdWrRokfr27aubb77Znv6FF17QmTNnNGfOHA0ZMkSSZLFYNGHCBC1fvlwDBgxQhw4d7OkXL16sQ4cOady4cZo8ebJ9+cyZM/XRRx9p+fLl9nwAAAAAAIB/yTlfLwAAAAAAAAAAAAAAAFCKRUVFqVatWvmmS0lJ0c6dO9WhQwd7hx1JCg4O1oQJE2SxWLRixQr78rS0NK1Zs0b169d36GgTGBho75ATFxdnX24Yhj799FOFhoZq/PjxDt/96KOPKigoSJ988kmhtxMAAAAAAHg3ZtoBAAAAAAAAAAAAAACAT9qxY4eka518rhcVFSWTyWRPI0m7du1SZmamw0w6NpGRkapataoSExPty3755RedPXtWXbp0UXBwsEP68PBwNWrUSHv37tWVK1dUrly5Im1LmTL5j81rMgUU6Ts8KTDQv8cetm2/v+8Hb8SxAwAAAJAXOu0AAAAAAAAAAAAAAADAJx05ckSSVK9evRzrQkJCVL16dXua/NLbliclJSk9PV0hISEupd+zZ4+OHTumW265pdDbYTIFqEqVCoX+vDeoWLG8p4tQKrAfvBfHDgAAAIAzdNoBAAAAAAAAAAAAAACAT0pLS5MkhYaGOl0fGhrq0GnHlfS2dCEhIfb0FSo471BjS3/x4sVClP5PVquh1NT0fNMFBQUqNDQ433SlUWrqZVksVk8Xw2MCA02qWLG83+8Hb1SQY1exYnlm5AEAAAD8DJ12AAAAAAAAAAAAAAAAgFIuKyv/jhze3BnAYrG6tI2+jv3gvTh2AAAAAJzx3jt1AAAAAAAAAAAAAAAAIA/ZZ8ZxJi0tTWFhYQVKnz2d7b+XLl3KM3327wAAAAAAAP6DTjsAAAAAAAAAAAAAAADwSfXq1ZMkHTlyJMe69PR0nTlzxp4mv/S25dWqVVNISIjL6U0mk+rUqVP4jQAAAAAAAF6LTjsAAABwauXKlZo+fboGDhyoJk2aKCIiQuvWrcs1fUpKiiZNmqT27durefPmGjhwoD777LNc058+fVoxMTHq2LGjmjZtqn79+undd9+V1ep8yvjU1FTNmTNHXbt2VZMmTdSzZ0+98sorunLlSlE3FQAAAAAAAAAA+Ki2bdtKkuLj43Osi4+Pl9VqVZs2bezLWrRooaCgICUkJORIf/DgQZ07d86epyTddNNNqlatmnbu3KmMjAyH9OfPn9f+/fvVtGlTlStXzl2bBAAAAAAAvAiddgAAAODUK6+8omXLlunUqVOqWrVqnmmTk5M1ZMgQbdq0Sd26ddOIESN06dIlTZ06VbGxsTnSnz59WoMHD9bKlSvVpk0b3XvvvSpXrpzmzp2rp556Kkf6tLQ0jRgxQkuWLNFf//pX3XfffapVq5YWLVqkcePGyWKxuG27AQAAAAAAAACA72jQoIFatmyphIQEbdu2zb48IyNDixYtUmBgoAYOHGhfHhYWpt69e+vw4cOKi4uzL7dYLFqwYIEkaciQIfblAQEBGjRokNLS0vTvf//b4bsXLlyozMxMh/QAAAAAAMC/lPF0AQAAAFA6zZkzR/Xr11etWrX06quvOu18YzNr1iylp6fr7bffVseOHSVJjzzyiO6++24tWrRIffv21c0332xP/8ILL+jMmTOaM2eO/UWVxWLRhAkTtHz5cg0YMEAdOnSwp1+8eLEOHTqkcePGafLkyfblM2fO1EcffaTly5fzwgsAAAAAAAAAAD8SFxenpKQkSdKBAwckSe+9957WrVsnSRo8eLB9Bp3Zs2dr+PDhGjdunPr166fw8HCtX79ehw8f1sSJEx3eYUjSlClTlJiYqBkzZmjr1q2qU6eO4uPjtW/fPkVHRysqKsoh/ejRo7Vhwwa9/vrr2r9/vyIjI7Vnzx5t375dHTp0cOgUBAAAAAAA/Asz7QAAAMCpqKgo1apVK990KSkp2rlzpzp06GDvsCNJwcHBmjBhgiwWi1asWGFfnpaWpjVr1qh+/foOHW0CAwPtHXKyj1xnGIY+/fRThYaGavz48Q7f/eijjyooKEiffPJJobcTAAAAAAAAAAB4n6SkJK1YsUIrVqzQwYMHJUnbt2+3Lzt69Kg9bUREhJYtW6auXbtqw4YNWrp0qUJCQjRv3jxNmjQpR941atRQXFycBgwYoMTERL377ru6fPmyYmJi9Oyzz+ZIHxoaqqVLl+qee+5RcnKy3nnnHZ04cULjx4/XG2+8ocDAwOLbEQAAAAAAoFRjph0AAAAUyY4dOyQpx6hytmUmk8meRpJ27dqlzMxMh5l0bCIjI1W1alUlJibal/3yyy86e/asunTpouDgYIf04eHhatSokfbu3asrV66oXLly7tosAAAAAAAAAABQis2bN0/z5s1zOf0tt9yi2NhYl9PXrFlTzz33nMvpK1WqpOnTp2v69OkufwYAAAAAAPg+Ou0AAACgSI4cOSJJqlevXo51ISEhql69uj1Nfulty5OSkpSenq6QkBCX0u/Zs0fHjh3TLbfcUujtKFPGtUkoAwNNDv/1V966/SZTgMvHGqUD5xwAAAAAAAAAAAAAAAAAb0WnHQAAABRJWlqaJCk0NNTp+tDQUIdOO66kt6ULCQmxp69QoUKe6S9evFiI0l9jMgWoShXn+eemYsXyhf4+eE5oaHD+iVAqcc4BAAAAAAAAAAAAAAAA8DZ02gEAAIDfs1oNpaamu5Q2MNCkihXLKzX1siwWazGXrPSy7Qdvk5aWocxMi6eLgQIo6DlXsWJ5ZuUBAAAAAAAAAAAAAAAAUCrQaQcAAABFkn1mHGfS0tIUFhZWoPTZ09n+e+nSpTzTZ/+OwsjKKlgHHIvFWuDPwPOsVoPj5qU45wAAAAAAAAAAAAAAAAB4GzrtAAAAoEjq1asnSTpy5EiOdenp6Tpz5oyaN2/uUnrb8mrVqikkJMTl9CaTSXXq1Cn8RgAAAAAAAAB+6Ndff9WaNWu0adMm/fLLL/rtt99UpUoVtWvXTmPHjpXZbM7xmZSUFC1YsECJiYnKyMhQgwYNNGrUKN11111Ov+P06dOaP3++tmzZotTUVNWtW1dDhgzRqFGjZDIxWy4AAAAAAAAA38ZTUAAAABRJ27ZtJUnx8fE51sXHx8tqtapNmzb2ZS1atFBQUJASEhJypD948KDOnTtnz1OSbrrpJlWrVk07d+5URkaGQ/rz589r//79atq0qcqVK+euTQIAAAAAAAD8wtKlSzV37lydOnVKXbp00X333adGjRpp1apVGjRokL799luH9MnJyRoyZIg2bdqkbt26acSIEbp06ZKmTp2q2NjYHPmfPn1agwcP1sqVK9WmTRvde++9KleunObOnaunnnqqpDYTAAAAAAAAADyGTjsAAAAokgYNGqhly5ZKSEjQtm3b7MszMjK0aNEiBQYGauDAgfblYWFh6t27tw4fPqy4uDj7covFogULFkiShgwZYl8eEBCgQYMGKS0tTf/+978dvnvhwoXKzMx0SA8AAAAAAADANc2aNdP777+vr7/+Ws8884yeeOIJvfHGG5o/f76uXr2q2bNnO6SfNWuW0tPT9frrr+u5557TlClTtHLlSjVu3FiLFi3Szz//7JD+hRde0JkzZ/T000/rlVde0RNPPKG4uDh169ZNy5cvdzqwDwAAAAAAAAD4kjKeLgAAAABKp7i4OCUlJUmSDhw4IEl67733tG7dOknS4MGD7TPozJ49W8OHD9e4cePUr18/hYeHa/369Tp8+LAmTpyom2++2SHvKVOmKDExUTNmzNDWrVtVp04dxcfHa9++fYqOjlZUVJRD+tGjR2vDhg16/fXXtX//fkVGRmrPnj3avn27OnTo4NApCAAAAAAAAIBrevXq5XR5nz59tGDBAv388886f/68wsPDlZKSop07dyoqKkodO3a0pw0ODtaECRP08MMPa8WKFXr88cclSWlpaVqzZo3q16/vMOhOYGCgJk+erE2bNikuLk4dOnQo3o0EAAAAAAAAAA+i0w4AAACcSkpK0ooVKxyWbd++3f7/7dq1s3faiYiI0LJly7RgwQJt2LBBGRkZatCggebNm6fo6OgcedeoUUNxcXGaP3++Nm/erPXr16tOnTqKiYnRqFGjcqQPDQ3V0qVLtXDhQq1du1YJCQmqUaOGxo8fr/HjxyswMNDNWw8AAAAAAAD4t7Jly0qSypS59kp5x44dkpRjwB3bMpPJZE8jSbt27VJmZqbTTjmRkZGqWrWqEhMTi6PoAAAAAAAAAFBq0GkHAAAATs2bN0/z5s1zOf0tt9yi2NhYl9PXrFlTzz33nMvpK1WqpOnTp2v69OkufwYAAAAAAABAwf3www86dOiQmjRpoooVK0qSjhw5IkmqV69ejvQhISGqXr26PU1+6W3Lk5KSlJ6erpCQkEKXtUwZU75pAgNNDv91F3fnB/gikynApfMUAAAAAADAV9FpBwAAAAAAAAAAAAAgSbp06ZJiYmIUEBCgJ554wr48LS1N0rVZsZ0JDQ116LTjSnpbusJ22jGZAlSlSgWX01esWL5Q3wOg8EJDgz1dBAAAAAAAAI+i0w4AAAAAAAAAAICkX3/9VWvWrNGmTZv0yy+/6LffflOVKlXUrl07jR07VmazOcdnUlJStGDBAiUmJiojI0MNGjTQqFGjdNdddzn9jtOnT2v+/PnasmWLUlNTVbduXQ0ZMkSjRo2SycQo9AA86+rVq3r00Uf1448/atKkSerQoYOni5Qnq9VQamp6vukCA02qWLG8UlMvy2Kxuu37bfkCyF1aWoYyMy15pqlYsTwzVwEAAAAAAJ9Fpx0AAAAAAAAAAABJS5cu1eLFi1W/fn116dJFlSpV0o8//qhVq1bpf//7nxYvXqxbb73Vnj45OVnDhw9XZmam+vbtqxtuuEHr16/X1KlTdfz4cU2cONEh/9OnT2vw4ME6d+6cevXqpTp16ig+Pl5z585VcnKy5s6dW9KbDAB2WVlZmjx5srZs2aIHHnggRwzLPjOOM2lpaQoLCytQ+uzpCl9u1zvhWCzWAqUHUHRWq8F5BwAAAAAA/BqddgAAAAAAAAAAACQ1a9ZM77//vtq0aeOwfPXq1fr73/+u2bNna/Xq1fbls2bNUnp6ut5++2117NhRkvTII4/o7rvv1qJFi9S3b1/dfPPN9vQvvPCCzpw5ozlz5mjIkCGSJIvFogkTJmj58uUaMGBAqZ/VAoBvysrK0mOPPaZ169Zp5MiRmjp1ao409erVkyQdOXIkx7r09HSdOXNGzZs3dym9bXm1atUUEhLijk0AAAAAAAAAgFKJ+YUBAAAAAAAAAAAk9erVK0eHHUnq06eP6tevr59//lnnz5+XJKWkpGjnzp3q0KGDvcOOJAUHB2vChAmyWCxasWKFfXlaWprWrFmj+vXr2zvsSFJgYKAmT54sSYqLiyuuTQOAXFksFk2ZMkVff/21hg0bpmnTpjlN17ZtW0lSfHx8jnXx8fGyWq0OMbRFixYKCgpSQkJCjvQHDx7UuXPn7HkCAAAAAAAAgK+i0w4AAAAAAAAAAEA+ypYtK0kqU6aMJGnHjh2SpKioqBxpo6KiZDKZ7GkkadeuXcrMzHQ6k05kZKSqVq2qxMTE4ig6AOTKarUqJiZGq1at0uDBgzVr1qxc0zZo0EAtW7ZUQkKCtm3bZl+ekZGhRYsWKTAwUAMHDrQvDwsLU+/evXX48GGHTokWi0ULFiyQJIdOjAAAAAAAAADgi8oU5cMrV67Ud999p3379unQoUPKzMzUa6+9pp49ezpNn5KSogULFigxMVEZGRlq0KCBRo0apbvuustp+tOnT2v+/PnasmWLUlNTVbduXQ0ZMkSjRo2SyZSzv1FqaqoWLlyotWvX6rffflPNmjXVv39/jRs3TuXKlSvKpgIAAAAAAAAA4NcCA907Dpi78ytOP/zwgw4dOqQmTZqoYsWKkqQjR45IkurVq5cjfUhIiKpXr25Pk1962/KkpCSlp6crJCSk0GUtUyb//WoyBRQ6f6C08ZZYYitnaStvbGysPv/8c1WsWFHVq1dXbGxsjjTR0dG68cYbJUmzZ8/W8OHDNW7cOPXr10/h4eFav369Dh8+rIkTJ+rmm292+OyUKVOUmJioGTNmaOvWrapTp47i4+O1b98+RUdHO+34CAAAAAAAAAC+pEiddl555RWdOHFC4eHhqlq1qk6dOpVr2uTkZA0fPlyZmZnq27evbrjhBq1fv15Tp07V8ePHNXHiRIf0p0+f1uDBg3Xu3Dn16tXL/gB37ty5Sk5O1ty5cx3Sp6WlacSIETp06JA6d+6s/v37a+/evVq0aJF2796tt956S4GBgUXZXAAAAAAAAMAvRURE5Lpuzpw5OUZI37Vrl2JjY7V7925ZrVY1bNhQY8aMUbdu3ZzmUdDBfgCUrMph5WS1GqpYsbzb87ZaDQUElO4OJJcuXVJMTIwCAgL0xBNP2JenpaVJkkJDQ51+LjQ01KHTjivpbekK22nHZApQlSoVCvVZwFsVR2wqTqWtvCdPnpR0bXDERYsWOU3Trl07e6ediIgILVu2TAsWLNCGDRvsdbd58+YpOjo6x2dr1KihuLg4zZ8/X5s3b9b69etVp04dxcTEaNSoUcW3YQAAAAAAAABQShSp086cOXNUv3591apVS6+++qrTkZdsZs2apfT0dL399tvq2LGjJOmRRx7R3XffrUWLFqlv374OIy+98MILOnPmjMNLf4vFogkTJmj58uUaMGCAOnToYE+/ePFiHTp0SOPGjdPkyZPty2fOnKmPPvpIy5cvZ3p1AEXGDGMAAAC+iXoeAOSvdu3aThtiNmrUyOHv+Ph4jR49WsHBwerXr5/Kly+v1atXa+zYsZo7d64GDhzokL6gg/0AKHmh5YNkMgXoxfeTdPz0Rbfle2ONMD0xonWpnvXl6tWrevTRR/Xjjz9q0qRJDu8lSiOr1VBqanq+6YKCAhUaGlwCJQKKX2rqZVksVk8XI1+BgSZVrFjepfJWrFi+xGbkmTdvnubNm1egz9xyyy15vhe+Xs2aNfXcc88VtGgAAAC4Du8yAPgTYh4AwJcUqdOOq9OVp6SkaOfOnYqKirJ32JGk4OBgTZgwQQ8//LBWrFihxx9/XNK1UeTWrFmj+vXrO3S0CQwM1OTJk7Vp0ybFxcXZX44ZhqFPP/1UoaGhGj9+vMN3P/roo/r000/1ySef0GkHQJExwxgAAIBvop4HAPmrXbu2Jk2alGeazMxMTZs2TYGBgfrggw/sM/SMHTtW0dHRevbZZ9WjRw9VrlzZ/pmCDvYDwHOOn76olBN/eLoYJSYrK0uTJ0/Wli1b9MADD+So52WfGceZtLQ0hYWFFSh99nSFL3f+nRdKqjMA4K2sVkNWq1EseVssVpfOUwAAAOB6vMsA4E+IeQAAX1KkTjuu2rFjhyTnnXyioqJkMpnsaSRp165dyszMdDpiXWRkpKpWrarExET7sl9++UVnz55Vly5dFBzsODJceHi4GjVqpL179+rKlSv0aAVQJMwwBgAA4Juo5wGAeyQkJOjEiRMaMmSIvcOOdO0Z3QMPPKB//etfWrNmjYYNGyap4IP9AEBJycrK0mOPPaZ169Zp5MiRmjp1ao409erVkyQdOXIkx7r09HSdOXNGzZs3dym9bXm1atUUEhLijk0AfF7lsHKyWg1VrFje7XlbLFZduJBebB13AAAAgMLgXQYAf0LMAwD4khLptGN7AWV7IZVdSEiIqlev7vCSKq/0tuVJSUlKT09XSEiIS+n37NmjY8eO6ZZbbinStpQpk//ocyZTQJG+Iz+MgFd8bPuWfex9SurYMcMYAACAb6KeBwD5++OPP/TRRx/pwoULuuGGG9S+fXvVrVvXIU1eg/d06tTJnsbWaaegg/0AQEmwWCyaMmWKvv76aw0bNkzTpk1zmq5t27aSpPj4eI0ePdphXXx8vKxWq9q0aWNf1qJFCwUFBSkhISFHXgcPHtS5c+fUt29fN24J4NtCywfJZArQi+8n6fjpi27L98YaYXpiRGuZTAF02gEAAECpwrsMAP6EmAcA8CUl0mknLS1NkhQaGup0fWhoqEOnHVfS29KFhITY01eoUCHP9BcvFu2BvckUoCpVnH9HSSqOEcPgiH3svUrLsWOGMQAAAN9EPQ+AP0tOTtbMmTPtfwcEBGjQoEGaOXOmypYtKynvwXjq1q2rgIAAlwfvcTbYT2G5MhAPg7l4L287dt5SzpJkMgW4dJ6WBKvVqpiYGK1atUqDBw/WrFmzck3boEEDtWzZUgkJCdq2bZu9UUBGRoYWLVqkwMBADRw40J4+LCxMvXv31pdffqm4uDiHUTwXLFggSbzcBwrh+OmLSjnxh6eLAQAAAJQavMsA4E+IeQAAb1AinXZ8hdVqKDU1Pd90QUGBCg0NzjddYaWmXpbFYi22/P1ZYKBJFSuWZx97oYIcu4oVyxd74whfmWGM2cXy5m2NgtyJbffPbQcA+E49T6Ku54+ox/iWkj6ODz74oO644w7Vr19fhmHo+++/14svvqhPPvlEQUFB9kbteQ3GExQUpODgYIeBdQo62E9hFHQgntIyIAgKjmPnvYrzeXpBxcbG6vPPP1fFihVVvXp1xcbG5kgTHR2tG2+8UZI0e/ZsDR8+XOPGjVO/fv0UHh6u9evX6/Dhw5o4caJuvvlmh89OmTJFiYmJmjFjhrZu3ao6deooPj5e+/btU3R0tMsjiAIAAAC+qDied1itBrPnwe/4yruM0vAeQyq9z9T9+Zk/2+6f254bX4l5UumIe/y2Sg7ns+/gWMIVJdJpJ/vMOM6kpaUpLCysQOmzp7P999KlS3mmz/4dhZWVlX9HjuI+6SwWq0vlQOGxj71XaTl2vjDDGLOLuc4bylhc2HYAgL/xhXqeRF3P37HfURhTpkxx+LtTp05q2rSp+vfvr2XLlunhhx9WtWrVPFS6vLk6EA+DuXgvbzt2tvLiT2lpGcrMtOSZpiQG4pGkkydPSpJSU1O1aNEip2natWtn77QTERGhZcuWacGCBdqwYYMyMjLUoEEDzZs3T9HR0Tk+W6NGDcXFxWn+/PnavHmz1q9frzp16igmJkajRo0qvg0DAAAASrHKYeVktRrFcq9ksVh14UI6HXfgV3zhXUZpeY8hlf5n6qW9fMWJbYfkGzFPKj1xj99WyWOf+w6OJfJSIp12bD1MnY2KmZ6erjNnzqh58+Yupbctr1atmkJCQlxObzKZVKdOncJvBAD4GWYXy5+3NQpyJ7bde7a9pBo1AQC8C3U9/+Rt9RjkrTQ0+q9UqZJ69eqlJUuWaO/evbrtttvyHIwnMzNTGRkZBR68p6QG4rEpLQOCoOA4dt7LajVKzbGbN2+e5s2bV6DP3HLLLU5n5MlNzZo19dxzzxW0aAAAAIDPCi0fJJMpQC++n6Tjp4vW4DW7G2uE6YkRrWUyBdBpB/AypeU9hlR632X48zN/tt17tp02K64rLXHPW35bvsDbzmfkLvuxrFChHHEPTpVIp522bdtKkuLj4zV69GiHdfHx8bJarWrTpo19WYsWLRQUFKSEhIQceR08eFDnzp1T37597ctuuukmVatWTTt37lRGRoaCg/+8IJ0/f1779+9X06ZNVa5cOXdvGgA45SszjDG7mGu8oYzFhW33z20HAH/mK/U8ibqeP2O/w50qV64sScrIyJDkOLhO48aNHdIePXpUhmHY01yf/nrOBvsBAAAAAAC+6/jpi0o58YeniwF4PV95l1Ea3mNIpf+ZemkvX3Fi2/1z26/nKzFPKh1xj99WyWOf+w46XyEvJdKVq0GDBmrZsqUSEhK0bds2+/KMjAwtWrRIgYGBGjhwoH15WFiYevfurcOHDysuLs6+3GKxaMGCBZKkIUOG2JcHBARo0KBBSktL07///W+H7164cKEyMzMd0gNAcXOl0ZGrjZRsy5lhDAAAwPOo5wGAox9++EGSVKtWLUmOg/dcb+vWrZLkMHhPXumdDfYDAAAAAEBRRERE5Pove/sUm127dunBBx9U69at1bJlS919993atGlTrvmnpKRo0qRJat++vZo3b66BAwfqs88+K74NAgAneJcBwJ8Q8wAA3qBIM+3ExcUpKSlJknTgwAFJ0nvvvad169ZJkgYPHmx/qT579mwNHz5c48aNU79+/RQeHq7169fr8OHDmjhxom6++WaHvKdMmaLExETNmDFDW7duVZ06dRQfH699+/YpOjpaUVFRDulHjx6tDRs26PXXX9f+/fsVGRmpPXv2aPv27erQoYNDpyAAKG7MMAYAAOCbqOcB8Ec//fST6tatq7JlyzosX7lypTZu3Kgbb7xRTZs2lSR16NBBtWvX1hdffKGRI0cqIiJC0rUY9s477yg0NFR9+vSx53H9YD8dO3aUlPtgPwAAAAAAFFXt2rUVHR2dY3mjRo0c/rY9AwwODla/fv1Uvnx5rV69WmPHjtXcuXNz3K8mJydr+PDhyszMVN++fXXDDTdo/fr1mjp1qo4fP66JEycW63YBgA3vMgD4E2IeAMAbFGmmnaSkJK1YsUIrVqzQwYMHJUnbt2+3Lzt69Kg9bUREhJYtW6auXbtqw4YNWrp0qUJCQjRv3jxNmjQpR941atRQXFycBgwYoMTERL377ru6fPmyYmJi9Oyzz+ZIHxoaqqVLl+qee+5RcnKy3nnnHZ04cULjx4/XG2+8ocDAwKJsKgAUCDOMAQAA+CbqeQD80ccff6zOnTtr4sSJevbZZ/Xss89q+PDhmjJlikJCQvTcc8+pTJlrYwMFBQXpmWeeUVZWlu6++27NmDFDc+fO1V133aVTp07pqaeeUuXKlR3ynz17tkJCQjRu3DjFxMTo+eef19/+9jft27dP48ePzzHYDwAAAAAARVG7dm1NmjQpx7/GjRvb02RmZmratGkKDAzUBx98oKefflpPPvmkPvvsM9WsWVPPPvusLly44JDvrFmzlJ6ertdff13PPfecpkyZopUrV6px48ZatGiRfv755xLeUgD+incZAPwJMQ8A4A2KNNPOvHnzNG/ePJfT33LLLYqNjXU5fc2aNfXcc8+5nL5SpUqaPn26pk+f7vJnAKAgmGEMAADAN1HPA4Dcde7cWadOndKBAwe0detWZWVlqWbNmho6dKgeeugh1a1b1yF9x44dtWTJEsXGxurLL7+U1WpVZGSkZs+ere7du+fI3zbYz4IFC7RhwwZlZGSoQYMGmjdvntORjwEAAAAAKG4JCQk6ceKEhgwZYp9FVpLCw8P1wAMP6F//+pfWrFmjYcOGSZJSUlK0c+dORUVF2WeRlaTg4GBNmDBBDz/8sFasWKHHH3+8xLcFgO/gXQYAf0LMAwD4kiJ12gEAf2ObYSy77du32/+/Xbt29puBgjY6ss0wNn/+fG3evFnr169XnTp1FBMTo1GjRuVIb5thbOHChVq7dq0SEhJUo0YNjR8/XuPHj2eGMQAAgAKgngcAuevSpYu6dOlSoM+0atVK//nPf1xOX9DBfgAAAAAAKKw//vhDH330kS5cuKAbbrhB7du3zzEgxY4dOyQpR4NNSerUqZM9ja3TTl7po6KiZDKZ7GkAoLB4lwHAnxDzAAC+hE47AFAAzDAGAADgm6jnAQAAAAAAAP4hOTlZM2fOtP8dEBCgQYMGaebMmSpbtqwk6ciRI5KkevXq5fh83bp1FRAQYE+TX/qQkBBVr17dIX1hlSljyjeNyRRQ5O/xNYGB+e+30sBWTm8pL/5UUseOdxkA/AkxDwDgS+i0AwAAAAAAAAAAAAAAAJ/34IMP6o477lD9+vVlGIa+//57vfjii/rkk08UFBSkWbNmSZLS0tIkXRtV/XpBQUEKDg7WxYsX7cvySm9bXtROOyZTgKpUqVCkPPxVxYrlPV2EAvG28uJPHDsAAAAAztBpBwAAAAAAAAAAAAAAAD5vypQpDn936tRJTZs2Vf/+/bVs2TI9/PDDqlatmodKlzer1VBqanq+6YKCAhUaGlwCJfIeqamXZbFYPV2MfAUGmlSxYnmvKS/+VJBjV7FieWZTAgAAAPwMnXYAAAAAAAAAAAAAAADglypVqqRevXppyZIl2rt3r2677Tb7jDm2GXSyy8zMVEZGhsLCwuzL8kpvW549fWFlZeXfkYPOADlZLFaX9l1p4W3lxZ84dgAAAACc4U4dAAAAAAAAAAAAAAAAfqty5cqSpIyMDElSvXr1JElHjhzJkfbo0aMyDMOeJr/06enpOnPmjEN6AAAAAADgP+i0AwAAAAAAAAAAAAAAAL/1ww8/SJJq1aolSWrbtq0kKT4+PkfarVu3SpLatGljX5ZX+vj4eFmtVof0AAAAAADAf9BpBwAAAAAAAAAAAAAAAD7tp59+0tWrV3MsX7lypTZu3Kgbb7xRTZs2lSR16NBBtWvX1hdffKHk5GR72vPnz+udd95RaGio+vTpY1/eoEEDtWzZUgkJCdq2bZt9eUZGhhYtWqTAwEANHDiwGLcOAAAAAACUVmU8XQAAAAAAAAAAAAAAAACgOH388cf6/PPP1bZtW/3lL3+RdG2GnZ07dyokJETPPfecypS51owmKChIzzzzjMaMGaO7775b/fr1U/ny5bV69WqdPn1ac+fOVeXKlR3ynz17toYPH65x48apX79+Cg8P1/r163X48GFNnDhRN998c0lvMgAAAAAAKAXotAMAAAAAAAAAAAAAAACf1rlzZ506dUoHDhzQ1q1blZWVpZo1a2ro0KF66KGHVLduXYf0HTt21JIlSxQbG6svv/xSVqtVkZGRmj17trp3754j/4iICC1btkwLFizQhg0blJGRoQYNGmjevHmKjo4uqc0EAAAAAAClDJ12AAAAAAAAAAAAAAAA4NO6dOmiLl26FOgzrVq10n/+8x+X099yyy2KjY0taNEAAAAAAIAPM3m6AAAAAAAAAAAAAAAAAAAAAAAAAICvodMOAAAAAAAAAAAAAAAAAAAAAAAA4GZlPF0AAAAAAAAAAAAAAACKW2Cge8e0dHd+AAAAAAAAAHwPnXYAAAAAAAAAAAAAAD4rICBAVquhihXLe7ooAAAAAAAAAPwMnXYAAAAAAAAAAAAAAD7LZAqQyRSgF99P0vHTF92Wb6vI6hrVt5Hb8gMAAAAAAADge+i0AwAAAAAAAAAAAADwecdPX1TKiT/clt+N1UPdlhcAAAAAAAAA30SnHQAAAAAAAAAAAAAAAAA+KTDQ5PY8rVZDVqvh9nwBAAAAAL6HTjsAAAAAAAAAAAAAAAAAfErlsHKyWg1VrFje7XlbLFZduJBOxx0AAAAAQL7otAMAAAAAAAAAAAAAAADAp4SWD5LJFKAX30/S8dMX3ZbvjTXC9MSI1jKZAui0AwAAAADIF512AAAAAAAAAAAAAAAAAPik46cvKuXEH54uBgAAAADAT5k8XQAAAAAAAAAAAAAAAAAAAAAAAADA19BpBwAAAAAAAAAAAAAAAAAAAAAAAHAzOu0AAAAAAAAAAAAAAAAAAAAAAAAAbkanHQAAAAAAAAAAAAAAAAAAAAAAAMDN6LQDAAAAAAAAAAAAAAAAAAAAAAAAuBmddgAAAAAAAAAAAAAAAAAAAAAAAAA3o9MOAAAAAAAAAAAAAAAAAAAAAAAA4GZ02gEAAAAAAAAAAAAAAAAAAAAAAADcrIynCwAAAAAAAAAAAAAAAAAA3iQw0L1jJbs7PwAAAABA6UCnHQAAAAAAAAAAAAAAAABwQeWwcrJaDVWsWN7teVuthgICAtyeLwAAAADAc+i0AwAAAAAAAACAEyZTgEwm9zaWYuRkAAAAAPBuoeWDZDIF6MX3k3T89EW35XtjjTA9MaK12+9DAQAAAACeRacdL1QcL3WtVkNWq+H2fAEAAAAAAADAG5lMAapcOYRONgAAAAAAp46fvqiUE394uhgAAAAAgFKOTjtepDin17VYrLpwIZ2OOwAAAAAAAACga512AgNNbh85uVVkdY3q28ht+QEAAAAAAAAAAAAovei040VKYnpdOu0AAAAAAAAAwJ/cPXLyjdVD3ZYXAAAAAAAAAAAAgNKNTjteiOl1AQAAAAAAAAAAgOITGGgq1fkBAAAAAAAAALwDnXYAAAAAAAAAAAAAQFLlsHKyWg1VrFje7XlbrYYCAgLcni8AAPAtJlOAypRxb4dfq9WQ1Wq4NU8AAAAAgGvotAMAAAAAAAAAAAAAkkLLB8lkCtCL7yfp+OmLbsv3xhphemJEa5lMdNoBAADO2ToPh4YGuz1vi8WqCxfS6bgDAAAAAB7gk512du3apdjYWO3evVtWq1UNGzbUmDFj1K1bN08XDQDcjpgHwJ8Q8wD4G+IeAH9CzAPgT4h5QOl3/PRFpZz4w9PF8BnEPQD+hJiHwiruzsNBQYGyWKxuy1diBh8Q8wD4H+IeAKAwfK7TTnx8vEaPHq3g4GD169dP5cuX1+rVqzV27FjNnTtXAwcO9HQRAcBtiHkA/AkxD4C/Ie4B8CfEPAD+hJgHwN8Q9wD4E2Ie3MHdnYdtM/hUrFjebXnaMIOPfyPmAfA3xD0AQGH5VKedzMxMTZs2TYGBgfrggw8UEREhSRo7dqyio6P17LPPqkePHqpcubJnCwoAbkDMA+BPiHlwF5MpQGXKmNyeLyPJwd2IewD8CTEPgD8h5gHwN8Q9AP6EmIfSyhtn8JF491LaEfMA+BviHgCgKNzfWs2DEhISdOLECQ0YMMB+QZSk8PBwPfDAA0pLS9OaNWs8WMLSLTDQpDJl3PvPZArw9GYBPouYB8CfEPNQVLZR5EJDg1WlSgW3/6tcOYS6L9yKuAfAnxDzAPgTYh4Af0PcA+BPiHko7Wwz+LjrX1r6VfsMPrx78T/EPAD+hrgHACgKn5ppZ8eOHZKkqKioHOs6depkTzNs2LASLVdpxzS4gHci5gHwJ8Q8FFVxjSInFf9IcsWB0elKP+IeAH9CzAPgT4h5APwNcQ+APyHmwd9467sX3pG4BzEPgL8h7gEAisKnOu0cOXJEklSvXr0c6+rWrauAgAB7msIwmQIUHl4h33QB/3+Qh1mjOyjLjTeO5coGFlu+JlOA0tKvyuLGm9JAU4BCQ8qqSpUQt+VZUipVcn8HJpSMSpXKy8jnZ+wrI7H4eswrE3htMjhvOB+9oYzFhW33nPxinQ0xzzWuxjzpz7jn6d9AaeFNdV5JemhAE7fmK0llg0wyjOLpBG8YhgIC3H8eG4Yhw9VAUkq4Us+TiHuuoq7n39jvpZ8r8a4YLg8eU9piHueI9yquY+ctdd7izLu48rXVCUJDy6lChXJ5pqWe5xpP1/Mk7/sdkm/x502+1/hjzJN8P+552++QGEK+JZm3P8Y9Yl7py5t8SyZfb3z3UlzvSGizco0vxDzJe95llPbyFSe23XP8rc2K5Ptxz1tini9in3uHvOJe9neMxdHGB77BpzrtpKWlSZJCQ0NzrAsKClJwcLAuXiz8yA4BAQEKDHT9ZKoclveDp8IqrnxDQ8oWS74mk6lY8i1O3lhmXONPx85fYp43HFNvKGNxYdtRUkpbzJP4Ddh4W523uPItLsV1Mx8QEOB1Dwr87ZwrbXHPn+t6voj9jtKmtMU8zhHvVVzHzhvrpt5WZn8670pbzON3SL4lmTf5XuNPMU/yn7hHvsWfN/kWb77Fmbc/xT1iXunNm3y9M9/iUpzvSIh51/hSzJNK/3Et7eUrTmw7SpK/xD1+WyWPfe47OJbIC78OAAAAAAAAAAAAAAAAAAAAAAAAwM18qtOOrQerrUdrdpmZmcrIyFBYWFhJFwsAigUxD4A/IeYB8DfEPQD+hJgHwJ8Q8wD4G+IeAH9CzAPgT4h5APwNcQ8AUBQ+1WmnXr16kqQjR47kWHf06FEZhmFPAwDejpgHwJ8Q8wD4G+IeAH9CzAPgT4h5APwNcQ+APyHmAfAnxDwA/oa4BwAoCp/qtNO2bVtJUnx8fI51W7dulSS1adOmRMsEAMWFmAfAnxDzAPgb4h4Af0LMA+BPiHkA/A1xD4A/IeYB8CfEPAD+hrgHACgKn+q006FDB9WuXVtffPGFkpOT7cvPnz+vd955R6GhoerTp48HSwgA7kPMA+BPiHkA/A1xD4A/IeYB8CfEPAD+hrgHwJ8Q8wD4E2IeAH9D3AMAFEWAYRiGpwvhTtu2bdOYMWMUHBysfv36qXz58lq9erVOnz6tuXPnauDAgZ4uIgC4DTEPgD8h5gHwN8Q9AP6EmAfAnxDzAPgb4h4Af0LMA+BPiHkA/A1xDwBQWD7XaUeSdu7cqdjYWO3evVtWq1WRkZEaO3asunfv7umiAYDbEfMA+BNiHgB/Q9wD4E+IeQD8CTEPgL8h7gHwJ8Q8AP6EmAfA3xD3AACF4ZOddgAAAAAAAAAAAAAAAAAAAAAAAABPMnm6AAAAAAAAAAAAAAAAAAAAAAAAAICvodMOAAAAAAAAAAAAAAAAAAAAAAAA4GZ02gEAAAAAAAAAAAAAAAAAAAAAAADcjE47AAAAAAAAAAAAAAAAAAAAAAAAgJvRaQcAAAAAAAAAAAAAAAAAAAAAAABwMzrtAAAAAAAAAAAAAAAAAAAAAAAAAG5WxtMF8Ba7du1SbGysdu/eLavVqoYNG2rMmDHq1q2by3mcPn1a8+fP15YtW5Samqq6detqyJAhGjVqlEwm+k8Vl6Ieu5EjRyoxMdHpuv79++vFF190Y2lhs3LlSn333Xfat2+fDh06pMzMTL322mvq2bNngfLhvCscf4x5v/76q9asWaNNmzbpl19+0W+//aYqVaqoXbt2Gjt2rMxms0v5eGvMiIiIyHXdnDlzNGTIEJfySUlJ0YIFC5SYmKiMjAw1aNBAo0aN0l133eWmkrrf8uXL9eSTT+aZZtCgQfrXv/6VZ5qYmBitWLHC6bpWrVrpww8/LHQZUfz8Me75Cup63od6nucR83wLcdB3EB+LBzHPexHfvBOxzPOIe96LuOd9iHmeR8zzXsQ870Tc8yxinvci5nknYp7n+WPco92Kf7Zboc0KJP+Meb6Kup9voC6I4kCnHRfEx8dr9OjRCg4OVr9+/VS+fHmtXr1aY8eO1dy5czVw4MB88zh9+rQGDx6sc+fOqVevXqpTp47i4+M1d+5cJScna+7cuSWwJf7HHcfOZuLEiTmW5XWzgKJ55ZVXdOLECYWHh6tq1ao6depUgfPgvCscf415S5cu1eLFi1W/fn116dJFlSpV0o8//qhVq1bpf//7nxYvXqxbb73V5fy8MWbUrl1b0dHROZY3atTIpc8nJydr+PDhyszMVN++fXXDDTdo/fr1mjp1qo4fP+50n5QGDRs2zLVsK1as0IkTJ9SpUyeX8xs1apQqVqzosOwvf/lLkcqI4uWvcc8XUNfzTtTzPIuY51uIg76F+Oh+xDzvRXzzXsQyzyLueS/innci5nkWMc97EfO8F3HPc4h53ouY572IeZ7lr3GPdiv+2W6FNivw15jni6j7+Q7qgigWBvJ09epVo3v37kbTpk2NgwcP2pf/9ttvRpcuXYxWrVoZv//+e775PP7444bZbDaWLVtmX5aVlWWMGTPGMJvNRnx8fHEU36+569jdc889htlsLsaSwplt27YZJ06cMAzDMBYuXGiYzWZj7dq1BcqD867g/Dnmff3118aOHTtyLP/qq68Ms9ls3HHHHS7l460xw2w2G/fcc0+R8hg2bJgRERFhbN261b7s8uXLRnR0tNGwYUMjJSWlqMUsURcuXDCaNGlitGvXzrhy5Uq+6adOnWqYzWbj2LFjJVA6uIs/xz1vR13Pe1HP8xxinm8hDvoe4qN7EfO8F/HNuxHLPIe4572Ie96LmOc5xDzvRczzbsQ9zyDmeS9inncj5nmOP8c92q3QbiU72qz4B3+Oeb6Gup9voS6I4sDcSvlISEjQiRMnNGDAAIdeiuHh4XrggQeUlpamNWvW5JmHLU39+vUdpmkMDAzU5MmTJUlxcXHFswF+zB3HDp4TFRWlWrVqFfrznHeF488xr1evXmrTpk2O5X369FH9+vX1888/6/z58x4omXdISUnRzp071aFDB3Xs2NG+PDg4WBMmTJDFYsl1Gt7S6osvvtDVq1d15513qmzZsp4uDoqJP8c9b0ddz3tRz/McYp5vIQ76HuKjexHzvBfxzbsRyzyHuOe9iHvei5jnOcQ870XM827EPc8g5nkvYp53I+Z5jj/HPdqtFI2vtVuhzYp/8OeY52uo+/kW6oIoDmU8XYDSbseOHZKunYDXs007uGPHDg0bNizXPHbt2qXMzEx16NAhx7rIyEhVrVpViYmJbioxbNxx7LL7/PPPdfLkSVWoUEHNmjVT8+bN3VdYuB3nXeEQ85yz3fyWKeP6ZdMbY8Yff/yhjz76SBcuXNANN9yg9u3bq27dui59Nq/fTlRUlEwmkz2Nt/j0008lSYMGDSrQ5zZt2qRLly6pXLlyatiwodq2bSuTiX7SpRVxz3tR1/NfnHOFR8zzLcRBXI/z0xExz3sR3/wb513hEfe8F3HPf3HOFR4xz3sR8/wb513hEPO8FzHPv3HeFR5xzznareTP19qt0GbFPxDzfAd1P2THeQln6LSTjyNHjkiS6tWrl2Nd3bp1FRAQYE9TmDxsy5OSkpSenq6QkJAilhg27jh22f3jH/9w+LtVq1aaP3++atasWbSColhw3hUOMS+nH374QYcOHVKTJk1UsWJFlz/njTEjOTlZM2fOtP8dEBCgQYMGaebMmfmO2pHXcQ8JCVH16tULFHM97eDBg9q/f78aNWqkRo0aFeizzzzzjMPft9xyixYsWKC//vWv7iwi3IS4572o6/kvzrnCI+b5FuIgrsf56YiY572Ib/6N867wiHvei7jnvzjnCo+Y572Ief6N865wiHnei5jn3zjvCo+4lxPtVvyv3QptVvwHMc93UPdDdpyXcIYutPlIS0uTJIWGhuZYFxQUpODgYF28eLHQeWRfbksH93DHsZOk2267TW+99Za2bdumXbt2afny5erdu7d27typ0aNHKysry+1lR9Fx3hUOMc/RpUuXFBMTo4CAAD3xxBMufcZbY8aDDz6ouLg47dixQ4mJiXr77bcVGRmpTz75RP/617/y/bwrx92VmFtafPLJJ5IKNmJJ27ZtFRsbq82bN2vPnj1atWqVhg8frp9++kn333+/UlNTi6u4KALinveirue/OOcKj5jnW4iDuB7npyNinvcivvk3zrvCI+55L+Ke/+KcKzxinvci5vk3zrvCIeZ5L2Kef+O8KzziniParfhnuxXarPgPYp7voO6H7Dgv4QyddoB83HfffercubOqVq2qkJAQNW7cWAsXLlTXrl116NAhrV271tNFBFAMrl69qkcffVQ//vijJk6c6HSqQme8NWZMmTJFzZo1U8WKFVWpUiV16tRJ//3vf1WjRg0tW7ZMZ8+e9XQRS8zVq1f1xRdfqGzZsurfv7/Lnxs0aJBuv/121ahRQ8HBwbrllls0a9Ys3X333Tp79qyWLVtWjKUGUFjeGrcBwF2IgwB8FfENgL8h7gHwJ8Q8AP6EmAf4L9qt+Ge7FdqsAP7NW2M4gPzRaScfefVmy8zMVEZGhsLCwgqdR/blufWoQ+G449jlZfDgwZKk3bt3FzoPFB/Ou8Ih5l2TlZWlyZMna8uWLXrggQc0ceLEIufpjTGjUqVK6tWrlywWi/bu3ZtnWleOe1Fibklat26dLly4oJ49e6pSpUpFzs8bj70/Ie55L+p6/otzrvCIeb6FOIjrcX46IuZ5L+Kbf+O8Kzzinvci7vkvzrnCI+Z5L2Kef+O8Kxxinvci5vk3zrvCI+5dQ7uVa/yx3QptVvwLMc93UPdDdpyXcIZOO/moV6+eJOnIkSM51h09elSGYdjTFCYP2/Jq1aopJCSkiKVFdu44dnmpUqWKJOny5cuFzgPFh/OucIh51x58PPbYY1q3bp1GjhypqVOnuiVfb40ZlStXliRlZGTkmS6v456enq4zZ84UKeaWpE8//VTSnzc7ReWtx95fEPe8F3U9/8U5V3jEPN9CHMT1OD8dEfO8F/HNv3HeFR5xz3sR9/wX51zhEfO8FzHPv3HeFQ4xz3sR8/wb513hEfdot3I9f2u3QpsV/0LM8x3U/ZAd5yWcodNOPtq2bStJio+Pz7Fu69atkqQ2bdrkmUeLFi0UFBSkhISEHOsOHjyoc+fO2b8H7uOOY5eXH374QZJUu3btQueB4sN5Vzj+HvMsFoumTJmir7/+WsOGDdO0adPclre3xgxbuWvVqpVnurx+O/Hx8bJarUWKuSXl119/VXx8vGrVquXy1NL58dZj7y/8Pe55M+p6/otzrvCIeb6FOIjrcX46IuZ5L+Kbf+O8Kzzinvci7vkvzrnCI+Z5L2Kef+O8Kxxinvci5vk3zrvC8/e4R7uVnPyp3QptVvyPv8c8X0LdD9lxXsIZOu3ko0OHDqpdu7a++OILJScn25efP39e77zzjkJDQ9WnTx/78qNHjyolJUWZmZn2ZWFhYerdu7cOHz6suLg4+3KLxaIFCxZIkoYMGVL8G+Nn3HHsfv31V50/fz5H3snJyfr3v/+twMBA9erVq3g3BPnivHMff455VqtVMTExWrVqlQYPHqxZs2blmd6XYsZPP/2kq1ev5li+cuVKbdy4UTfeeKOaNm1qX56SkqKUlBSHtA0aNFDLli2VkJCgbdu22ZdnZGRo0aJFCgwM1MCBA4tvI9xk+fLlslqtio6OlsnkvJp08uRJpaSkOIxccOHCBZ08edJp2ueff16SHM4dlB7+HPe8HXU9/8A5517EPN9CHPRvnJ/5I+Z5L+Kb/+C8cy/invci7vkHzjn3IuZ5L2Ke/+C8cx9invci5vkPzjv38ue4R7sV2q3QZsX/+HPM8zXU/fwX5yVcFWAYhuHpQpR227Zt05gxYxQcHKx+/fqpfPnyWr16tU6fPq25c+c6VOZ69OihEydOaP369brxxhvty0+fPq3Bgwfr3Llz6tWrl+rUqaP4+Hjt27dP0dHRmjdvnic2zecV9ditW7dOkydPVtu2bVWnTh1VqFBBhw8f1jfffCOLxaKYmBjdd999Hto63xYXF6ekpCRJ0oEDB3Tw4EG1b9/ePmrC4MGD7T2POe/cy19j3sKFC/Xaa6+pYsWKuueee5ze/EZHR9u305dixrPPPqvPP/9cbdu21V/+8hdJ13rn79y5UyEhIVq8eLFDT/+IiAhJcrjBsP09fPhwZWZmql+/fgoPD9f69et1+PBhTZw4UZMmTSq5jSoEwzDUq1cvHTt2TOvWrXP4TWc3cuRIJSYm6r333lP79u0lXYtTgwYNUqtWrVS/fn1VrlxZx48f16ZNm3T58mXde++9+uc//1mSm4MC8Ne45wuo63kn6nmeRczzLcRB30J8dD9invcivnkvYplnEfe8F3HPOxHzPIuY572Ied6LuOc5xDzvRczzXsQ8z/LXuEe7Ff9ut0KbFf/lrzHPF1H38x3UBVEcyni6AN6gY8eOWrJkiWJjY/Xll1/KarUqMjJSs2fPVvfu3V3Ko0aNGoqLi9P8+fO1efNmrV+/XnXq1FFMTIxGjRpVzFvgv4p67G655Rb169dP33//vfbu3avLly+rSpUq6t69u0aNGqV27dqVwFb4p6SkJK1YscJh2fbt2+3/365du3ynC+S8Kxx/jXm2ESdSU1O1aNEip2natWuX602x5L0xo3Pnzjp16pQOHDigrVu3KisrSzVr1tTQoUP10EMPqW7dui7lExERoWXLlmnBggXasGGDMjIy1KBBA82bN0/R0dHFvBVFt2PHDh09elS33nprnsfZmerVq2vw4MHas2eP1q5dq7S0NIWFhal169YaPny4evbsWUylhjv4a9zzBdT1vBP1PM8i5vkW4qBvIT66HzHPexHfvBexzLOIe96LuOediHmeRczzXsQ870Xc8xxinvci5nkvYp5n+Wvco92Kf7dboc2K//LXmOeLqPv5DuqCKA7MtAMAAAAAAAAAAAAAAAAAAAAAAAC4Wc45FAEAAAAAAAAAAAAAAAAAAAAAAAAUCZ12AAAAAAAAAAAAAAAAAAAAAAAAADej0w4AAAAAAAAAAAAAAAAAAAAAAADgZnTaAQAAAAAAAAAAAAAAAAAAAAAAANyMTjsAAAAAAAAAAAAAAAAAAAAAAACAm9FpBwAAAAAAAAAAAAAAAAAAAAAAAHAzOu0AAAAAAAAAAAAAAAAAAAAAAAAAbkanHQAAAAAAAAAAAAAAAAAAAAAAAMDNyni6AAAAAL5q5cqV+u6777Rv3z4dOnRImZmZeu2119SzZ88i552RkaE333xTX331lY4fP64KFSqodevWeuSRRxQZGemG0gMAAPiX4qy7LVmyRPv27dO+ffuUkpIii8Wizz77TA0bNsz1M7t27VJsbKx2794tq9Wqhg0basyYMerWrVuRywMAAAAAAAAAAHwbbVYAeDve38KX0GkHAACgmLzyyis6ceKEwsPDVbVqVZ06dcot+V65ckWjRo3Snj171KhRI40YMULnz5/X119/ra1bt+rdd99Vq1at3PJdAAAA/qK46m6SNGfOHElS9erVVaVKFZ07dy7P9PHx8Ro9erSCg4PVr18/lS9fXqtXr9bYsWM1d+5cDRw40G1lAwAAAAAAAAAAvoc2KwC8He9v4UtMni4AAACAr5ozZ442btyohIQEDRo0yG35LlmyRHv27FG/fv30ySef6Mknn9QLL7ygDz74QBaLRU899ZQsFovbvg8AAMAfFFfdTZLeeOMNbd26VVu2bFHnzp3zTJuZmalp06YpMDBQH3zwgZ5++mk9+eST+uyzz1SzZk09++yzunDhglvLBwAAAAAAAAAAfAttVgB4O97fwpfQaQcAAKCYREVFqVatWi6n//bbbzV69Gi1b99eTZs2Vd++ffXmm28qKyvLId2GDRskSQ8//LACAwPty5s0aaIePXro559/VmJions2AgAAwE8UV91Nkrp166Zq1aq5lG9CQoJOnDihAQMGKCIiwr48PDxcDzzwgNLS0rRmzRqXywkAAAAAAAAAAPwPbVYAeDve38KX0GkHAACgFFi6dKnuu+8+7du3Tz169NCIESNUoUIFvfTSS/r73//ukNY2HWft2rVz5GNbtn379mIvMwAAgL8qSN2toHbs2CHp2kPo63Xq1MkhDQAAAAAAAAAAQFHRZgWAt+P9LUq7Mp4uAAAAgL/78ccfNXfuXLVo0UJvvfWWQkNDJUmGYeiZZ57R+++/rzVr1uiOO+6QJFWpUkVHjhzRiRMn1KBBA4e8Tpw4IUk6fPhwiW4DAACAvyho3a2gjhw5IkmqV69ejnV169ZVQECAPQ0AAAAAAAAAAEBR0GYFgLfj/S28ATPtAAAAeNjHH3+srKwsPfXUU/abBkkKCAjQY489poCAAH311Vf25Z07d5YkLVq0SFar1b58//792rhxoyTp4sWLJVR6AAAA/1LQultBpaWlSZJD3jZBQUEKDg6mrgcAAAAAAAAAANyCNisAvB3vb+ENmGkHAADAw/bs2aOAgABt2LBBmzZtyrE+ODhYP//8s/3v++67T6tWrdKXX36pX375Re3atdP58+f19ddf66abbtKhQ4cUEBBQglsAAADgPwpadwMAAAAAAAAAACitaLMCwNvx/hbegE47AAAAHvbHH3/IMAwtWrQo1zTp6en2/w8NDdWHH36o2NhYrV+/XkuXLlX16tU1fvx41a1bV5MnT1Z4eHhJFB0AAMDvFLTuVlC2EZpsIzZll5mZqYyMDIWFhRU6fwAAAAAAAAAAABvarADwdry/hTeg0w4AAICHhYaGKjAwULt371bZsmVd+kzlypU1bdo0TZs2zWF5bGysJKlx48ZuLycAAAAKV3criHr16kmSjhw5kqNOd/ToURmGYU8DAAAAAAAAAABQFLRZAeDteH8Lb2DydAEAAAD8XdOmTWWxWLR3794i5WOxWLR69WoFBgaqV69ebiodAAAAsnNX3S03bdu2lSTFx8fnWLd161ZJUps2bYrluwEAAAAAAAAAgH+hzQoAb8f7W3gDOu0AAAB42N13363AwEA9/fTTOnPmTI71586dU0pKisOy66fbtFqteumll/TTTz9p2LBh+stf/lKsZQYAAPBXham7FUSHDh1Uu3ZtffHFF0pOTrYvP3/+vN555x2FhoaqT58+hc4fAAAAAAAAAADAhjYrALwd72/hDQIMwzA8XQgAAABfFBcXp6SkJEnSgQMHdPDgQbVv3161atWSJA0ePNjey/6DDz7QM888o+DgYHXt2lW1a9dWamqqDh8+rJ07d+rRRx/VmDFj7Hm3atVKt956q+rVqyeLxaL4+Hj9+OOPioqK0r///W8FBweX/AYDAAB4seKsu7355pv6+eefJUlJSUk6evSounfvrsqVK0uSRo8erQYNGtjTb9u2TWPGjFFwcLD69eun8uXLa/Xq1Tp9+rTmzp2rgQMHlsQuAQAAAAAAAAAAXoo2KwC8He9v4UvotAMAAFBMYmJitGLFilzXX19h37Vrl9555x3t3LlTFy5cUKVKlVS7dm116dJFAwcOtN9wSNKMGTO0fft2nT59WgEBAWrQoIGio6M1bNgwBQYGFut2AQAA+KLirLuNHDlSiYmJueb93nvvqX379g7Ldu7cqdjYWO3evVtWq1WRkZEaO3asunfvXoStBAAAAAAAAAAA/oA2KwC8He9v4UvotAMAAAAAAAAAAAAAAAAAAAAAAAC4mcnTBQAAAAAAAAAAAAAAAAAAAAAAAAB8DZ12AAAAAAAAAAAAAAAAAAAAAAAAADej0w4AAAAAAAAAAAAAAAAAAAAAAADgZnTaAQAAAAAAAAAAAAAAAAAAAAAAANyMTjsAAAAAAAAAAAAAAAAAAAAAAACAm9FpBwAAAAAAAAAAAAAAAAAAAAAAAHAzOu0AAAAAAAAAAAAAAAAAAAAAAAAAbkanHQAAAAAAAAAAAAAAAAAAAAAAAMDN6LQDAAAAAAAAAAAAAAAAAAAAAAAAuBmddgAAAAAAAAAAAAAAAAAAAAAAAAA3o9MOAAAAAAAAAAAAAAAAAAAAAAAA4GZ02gEAAAAAAAAAAAAAAAAAAAAAAADcjE47AAAAAAAAAAAAAAAAAAAAAAAAgJvRaQcAAAAAAAAAAAAAAAAAAAAAAABwMzrtAAAAAAAAAAAAAAAAAAAAAAAAAG5Gpx0AAAAAAAAAAAAAAAAAAAAAAADAzei0AwAAAAAAAAAAAAAAAAAAAAAAALgZnXYAAAAAAAAAAAAAAAAAAAAAAAAAN6PTDgAAAAAAAAAAAAAAAAAAAAAAAOBmdNoBAAAAAAAAAAAAAAAAAAAAAAAA3IxOOwAAAAAAAAAAAAAAAAAAAAAAAICb0WkHAAAAAAAAAAAAAAAAAAAAAAAAcDM67QAAAAAAAAAAAAAAAAAAAAAAAABuRqcdAAAAAAAAAAAAAAAAAAAAAAAAwM3otAMAAAAAAAAAAAAAAAAAAAAAAAC4GZ12AAAAAAAAAAAAAAAAAAAAAAAAADej0w4AAAAAAAAAAAAAAAAAAAAAAADgZnTaAQAAAAAAAAAAAAAAAAAAAAAAANyMTjsAAAAAAAAAAAAAAAAAAAAAAACAm9FpBwAAAAAAAAAAAAAAAAAAAAAAAHAzOu0AAAAAAAAAAAAAAAAAAAAAAAAAbkanHQAAAAAAAAAAAAAAAAAAAAAAAMDN6LSTi59++knPPPOM7rzzTrVu3VpNmjRR586dNW7cOH322We6evWqp4voFWJiYhQREaHly5e7lD4iIkI9evQo8ve++uqrBfpeSTp+/LgiIiI0cuRIh+Xbt29XRESEYmJiHJYvX75cERERevXVV4tcXm905swZNWrUSBEREXryySc9XRzkYffu3YqJiVGPHj3UrFkztWnTRtHR0Vq4cKF+//13TxfPI0rz+WuLX3n92759u6eL6aBHjx6KiIjwdDGKzHYdcPU6VJhrTW4Kc/2zXWOv/z2MHDlSEREROn78uMNyXzlOhWU776+/nsPzevfurR49emj//v2KiIhQ586dnaazWq1q06aNIiIiNH36dKdpduzYoYiICPXr16/YylvQa0hudcnSprTe/5RU7MrtXsAbEe9KL1u8u156erreeecdjRw5UlFRUWrSpInatm2roUOH6pVXXtHJkyc9UFrvY4u3rp7HudWlCqqw8aOgdTZ3PS/xdaX1euZteJ6XU2l4jjBt2jRFRETo2LFjkv6MI67EMXfWdQoTPwt6PNx5vw1Hc+bMUUREhF5++WWn6//3v//Znz/t3LnTaZonn3xSEREReuutt4qtnLldJ3Pjrut6cTIMQ1999ZUmTpyorl27qmnTpmrZsqX69eunmTNnau/evR4pV0nes7pybv/73/9WRESEvv32W0l/Htv8/nmCL91H+gLqge5BPTCn0lwPzOufp+4fS+K6wrMv31DQ41jQ+mFuCvsbLcjzGn+vI2zevFmPP/64evTooebNm6t58+bq3bu3pk6dqvj4eE8Xzyu5o22O7ZzL/q9x48bq1KmTJk6cqB07dri51O5T2s+pgsYnZ8fCG9qESKX/WJQ2tmtHQf55WlHfy86aNUsRERGKjIzUiRMn3Fgy7+Dq+Z39n6fbrRXmfsff2x4Vxeeff66IiAh17969wL8VTz8r55k94B502rmOYRhasGCBBgwYoKVLl+rSpUtq3769evXqpRtvvFFbt27V1KlT1bdvX08XtcQQcAumJF8QevLYfPnll7JYLJKuvcy9cuVKiZehoPztBtJqterZZ5/V0KFDtWLFClWoUEE9evRQmzZtdOrUKb322mvq3bu3EhISPF1Ut/OGF/X5iYyMVHR0tNN/VatW9XTxSoy7HsLDOX+Li/7A2xr0pqSk6PDhw+revbsiIyMVGhqqM2fO2F9AZ3fo0CFdvHhRkpSUlOQ0v++++06S1Lp16+IrtI/xxvsfYhck74532e3cuVO9evXSvHnz9P333+uvf/2revfurZYtW+ro0aNatGiRevfu7TcvtDm/C8ZbOoaWBG+8nhU3nucVTGl/jmAYhjZt2iSz2aw6dep4ujgewzOComvTpo2k/O+p8kpjW27LC/k7c+aMhg4dqsmTJ2vDhg2qXr26brvtNkVFRSkrK0sfffSRhgwZotdee83TRbXz1HVk48aNqlixYo7fV6tWrXJ9VhodHV2iZcxPaWjg70+oB+ZEPbBgvLke2KlTp1zjYu/evT1UYuf4XRZcaf9touBKso7giWdGaWlpGjt2rEaPHq1Vq1YpLCxMXbt2VdeuXVW2bFl99tlnuv/++/XPf/6zxMrkae66h3Vn25y6devarxW33XabQkJCtHbtWo0cOVKffPJJkcop/fl89//+7/94zpuP7MfC39uElLSSqpf07t07x3GNjIyUlPvxL4jS1nHi6tWrWr16taRrddgvvvjCwyVyjTvrXPkdV2e/iYYNG7qcP88bvN/GjRtlMpk0ZcqUPO/hnP2O6tat6/L3cP8FlF5lPF2A0ubll1/Wm2++qapVq+pf//qXunbt6rD+jz/+0H/+8x+9/fbbHiqhb/vqq68UFBTkke+uUaOGvvrqK5UvX96l9LfffruaN2+uKlWqFHPJSqeVK1dKkqpVq6azZ89q/fr1fvXSwxs899xzeu+991SjRg299NJLatu2rX1dVlaW3nzzTS1cuFCjR4/Whx9+qKZNm3qwtCXLG87fnj17atKkSZ4uBvIwYsQI9e3bV9WrV/fI9z/22GMaPXq0atWq5VL6d999V5mZmcVcKqBgNmzYIEnq3r27TCaTWrZsqS1btigpKSnHS2hb47HIyEglJyfr999/zxHHbWlKU+OxZs2a6auvvlJYWJini+JUab//IXbBV2SPdzYHDhzQfffdpytXrmj06NGaMGGCQkJC7OutVqvWrVunF154Qb/++muJl9nXFbQu5W7PPfecLl++rBo1ariU3pPPS7xBab+e+Tp/eJ7n6ecI33//vc6ePauBAwcW6vMF3U/uVtA6safvt32Z7V7p+++/19WrV1W2bFmH9d99951q1aqltLQ0JSUlafTo0Q7rz549qyNHjig4OFiNGzcusXLnx9PX9bykpaVp5MiROnz4sLp166aZM2fmKOf333+vF154wekAFsWtNN2znjt3Tnv37lW/fv1Upozj68shQ4YUOgYWF0/HVlxDPdCzqAcWv7zqgWPGjFH79u09UKrclabrCnxLQZ+juFtBnlP7Yx0hKytLY8aMUVJSkpo3b65nn31Wf/3rXx3S/PLLL5o/f75H6rzezp1tc1q3bq158+bZ/7ZarXrhhRf0n//8R/PmzVPfvn0dnlGXBr56Tl1/LLyBrx6L4jJ16tQcy1599VUdPHjQK49/fjZv3qwLFy7YY9XKlSs1btw4TxerRLVp08ZpO4UVK1ZIkqZMmaIbb7yxpIvldry/L5zMzExt2bJFzZs3V58+fdSnTx+H9cePH9fXX38tST4XHwD8iU472ezdu1eLFy9WcHCw3nvvPTVo0CBHmkqVKmny5Mnq0qWLB0ro+5zt85ISFBRUoO8PCwvz2weOhw4d0sGDB/WXv/xFjz76qGJiYrRy5Uo67ZQiu3bt0n//+1+VK1dO77zzTo7fdpkyZTRhwgRZLBbFxsYqJiZGX375pQICAjxU4pLlz+cv3Cc8PFzh4eEe+/7q1asXqAFTQUZdAErKxo0bVaFCBbVr107StQdZtk47d911l0PapKQkBQUF6d5779WTTz6pnTt36rbbbrOvt1qt2r17tz2f0qJ8+fIerePmxRvuf4hd8BXXxzvDMDRlyhRduXJFkyZN0sSJE3N8xmQyqVevXurQoYNOnTpV0kX2eQWtS7lbQRsVl9ZrSWngDdczX+cPz/M8/RzB1vmzsLPMFXQ/uVtB68Sevt/2ZVWrVlX9+vV1+PBh/fDDD2rVqpV93aVLl3Tw4EH17dtXf/zxh3bt2iXDMByeF9pm2WnevHmp6kzq6et6Xl566SUdPnxYUVFRWrRokQIDA3Okadq0qd59913t2bOnxMtXmu5ZN27cKMMwvGZGTU/HVlAPLA2oBxa/otYDS1ppuq7At3i6c3ZBnlP7Yx3h3XffVVJSkv7617/qv//9r9MG/TfddJMWLlzoMLsn8lfcbXNMJpMmT56suLg4Xbx4UXv27FGHDh3ckre7+OM5VVpxLJAXWwfDRx55RIsXL9bPP/+s77//3q8GkPYXvL8vnO+++04XL170mns7AMXD5OkClCb/+c9/ZBiGRo4cmW8ls3Xr1vb/t03vmdu0nrlNN2abptAwDC1ZskQDBgxQ8+bN9be//U2S4/R7W7Zs0ciRI9WmTRtFREQoNTXVns/mzZs1ZswY3XrrrWrSpIluu+02zZ07V7///nuOsmTPc8eOHRo1apRatmypVq1aacyYMfrpp59ylDE2NlaS9OSTTyoiIsL+rzimYo6IiMhxYTIMQ19++aUmT56s3r17q0WLFmrZsqUGDx6s999/X1arNc889+zZowcffFBt2rRRq1atdP/999sbdGaX33G8nrMpByMiIuy9o0eNGuWwv44fP66nn35aERER+vjjj3PNt3fv3oqMjMx3hJGCHJvPPvtMw4cPV6tWrdS8eXP1799fb7zxRqGnzbVVtO+880716tVL5cuX19atW3X+/Hmn6S9duqQ33nhDAwYMUOvWrdWyZUv17NlTjzzyiLZs2eKQ9vz583rxxRfVt29ftWzZUq1bt1bv3r01ZcoU7d27N0feFy5c0EsvvaS+ffuqWbNmat26tUaNGqWNGzc6pHv11VftDXsTExMd9lf2aaFPnDihmTNnqnfv3mrevLnatWunfv36acaMGfr5558Ltb884d1335VhGBoxYkSe8Wzs2LGqVq2afvrpJ23evNm+PPv5kJaWpjlz5qhr165q2rSp+vTpo3fffTfXc+/y5ct64403dNddd6lly5Zq2bKl/u///s9+blzPdt5fvXpVsbGxuuOOO9SkSRNNmDBBknTlyhXFxcVp/Pjxuu2229SsWTO1adNGI0aM0KpVq5zml9d5KOU+ZWhBY6RNenq6XnzxRfXo0UNNmzbV7bffrtdee02ZmZnFOiVtXnnnNu15YbcxIyND8+fPt29jz549tXDhQl29ejXX8u3cuVMTJkxQ9+7d1aRJE3Xs2FGDBw/Wiy++qEuXLuW5bbbfYGJioiTptttucziW2V2+fFmvvfaa7rzzTnscyO334U65Xd+PHDmiV199VUOHDlXHjh3VpEkTdenSRVOmTNEvv/ySZ55Xr17VwoUL1bNnTzVt2lS33XabXnnlFafxuqDT9F7/e8kvLp45c0aNGzdW165d7VOuX++LL75QRESE01FivEX245icnKxx48apbdu2atGihe655x7t3LnTIf0777yjiIgIvfDCC7nmOWnSJEVERGj9+vUOy129ZkmOcTgjI0Mvvvii/Vy6/fbb9eabb8owDHt6W1yTrl3Lsh/P6+s2p06d0owZM+z5dejQQRMnTnR6nb3+ejB37lz16NFDjRs31rPPPlukus358+e1e/duderUyT66s62zjbOXNt99950aNWqkjh07Ok1z8OBBpaWlqVatWg4v8H7//Xc999xz6tWrl5o2bap27drpwQcf1NatW52WN7/rUl7+85//KDIyUnfccYe9gX1u8bigvz2bzMxMvfnmm+rdu7eaNm2qbt26ae7cubp06ZJGjhzpcL1zpbyFuf+Rru3/p59+Wv3791fbtm3VrFkz3XHHHXrxxRcd7lVssu+HM2fOKCYmRlFRUWrWrJmio6P12WefOf3egsauwpbPHxDvSle827x5sw4dOqSaNWvmO9JYWFiYzGaz/e+8zvXc7muzH/+9e/dq7Nixat++vSIiInTgwAGHc/Ts2bN66qmn1KVLFzVq1Ejvvvuuwz59+umn7XWVdu3aaezYsU5jVvY8L1y4oJkzZ6pTp05q0qSJ7rzzTn3yySc5yujK+e0uudWlDhw4oOeff14DBw50eM4ya9YsnT59Os88C3LvVNCYff3zkpiYGI0aNUrStVHasu+vV199Vd9//70iIiI0bNiwXPN8/fXXFRERoYULF7pUhtKK53k8zyvu53m5fe76bR01apTatm1rP/9fffVVXb58OUf6gjwns9mwYYNuuOEGNWvWzKXtvF5u+6mgz1yu980332j48OFq2bKl2rZtq4kTJyolJSVHutzqxLm5/vxz5RnB2LFjFRERkWs9//Lly2rTpo1atmyptLQ0l8rhq2yx8Pp7qt27d8tisah169Zq1aqVLly4kCO+5Da76a5duzR+/Hh7TOvRo0eu187s59Mvv/yiyZMnKyoqSpGRkVq3bl2eZb948aJGjBihiIgIPfPMM/Z6Ym7X9ez3E3Fxcerfv7+aNWumjh07asaMGbneGxw/flyPP/64br31VrVo0UIDBw7UqlWrChxzLly4oE8//VSSNG3aNKcddmxss8/aFOb8zL4finJ+unIdKWr8cGbDhg0qU6aMOnfuXKjPZ3fhwgU9/fTT6tSpk5o2baq+ffvqv//9rwzDcHrdyu26b+PsOayz38PIkSP15JNPSpJiY2Md9t3y5cu1Zs0aRURE6PHHH8+17NOnT1dERIT9t4PcUQ+kHkg9sGBOnTqlf/zjH7r11lvVvHlzDRw4UCtXrsx1X+b3DsLZ8S/MdeXtt99WRESEXn755VzL/sADDygiIkLffvttobb9m2++0f33328/Tr179871OWFpeG7rym/TprAxxVmcyv57P3r0qB599FG1b99erVq10kMPPWSPOVlZWXr99dft23r77bfr/fffd2nbCiu3fViU58BFeU6dF0/XEfJ7ZpRdQerxubFYLPbnh1OmTMl3Bo7s9xJ5xVjJ+XHP7zmulP81W7r2O/7ggw80dOhQtWrVSs2aNdPf/vY3vfvuu8rKyspRloLcWxTkPXd+3NU2x9k5amubc9ddd9nf3T/xxBM52ubYnvf37t1bjRo1UsOGDRUZGanmzZs7PPfP/nzXNiCBs+e8tvO2T58+atKkiSIjIxUZGWk/f69vm5PbdSr77+fkyZP2e7hmzZpp4MCB9o6vzqSkpCgmJkZdu3ZVkyZNFBUVpcmTJ+vHH390mt5isejtt9/WHXfcoaZNm6pr166aM2dOiT1fKOr9YX4x39X95+5jYRiGPv74Yw0YMMB+Pv3zn//Ub7/9lms9pKhtujzZ1i4/rrZ7sdW3Tpw4IUkO25C9blaUdisFlZqaqk2bNqls2bLq06eP+vfvL+nPGOZMQdoT2epynTt3VpMmTdSpUycNHz7cfiyv52r9yJU6l2EY+vzzzzV8+HBFRUXZY8B9993nlvqPq9fi/OoStrIW5V7MVfk9I3HlfW92v//+u+bPn6/+/furRYsWatWqlfr376/nn39eZ86ccUiblZWlJUuWaODAgfY2iYMHD9YHH3zgtF1T9rrEV199pUGDBql58+bq3Lmznn/+eXubt6NHj+qxxx5Thw4d1Lx5c40cOVIHDx7MdR8UpA5uY3uf3r1791zT5MXVexpPPdfLjavvlg8cOKAmTZqoXbt2+vXXX3PkM23aNEVERGjGjBn2ZYVtgyIVb3sGm4JeswryHh7ei5l2/j+r1Wp/GHbnnXeW6HfPnDlTy5cvV9u2bdWgQYMc08d9+eWXiouLs1eejh49ah/d7sUXX9TixYsVFBSkpk2bqlq1akpOTta7776rDRs26MMPP1TVqlVzfOfGjRv13nvvqUmTJuratasOHDigb775Rnv27NGXX36patWqSbrW6Cg+Pl4HDx5Uq1atVK9ePXsezvItDlevXtXjjz+uypUr65ZbblGjRo104cIF7dq1S08//bS+//77XKeE27Vrl2bMmKF69eqpS5cuOnLkiOLj47Vjxw69/vrr6tSpk1vLGh0draSkJB09elSdOnWy70dJCgkJ0dChQ/X+++9r2bJlGjp0aI7PJyYm2kfdq1OnTp7f5eqxmTFjhj7++GOVK1dOt956q4KDg5WYmKiXX35ZGzdu1DvvvFOgqUutVqu++OILSdKAAQNUoUIF3Xbbbfryyy+1atWqHDdnFotF999/v/bs2aMqVaqoXbt2KleunH799Vdt3rxZISEh9pdwaWlpGjJkiI4fP66//OUvioqKUmBgoE6dOqWvvvpKderUcXgo/csvv+j+++/XqVOnVLt2bXXq1EmXLl3Snj17NG7cOE2ZMkUPPvigJKlhw4bq3bu3vv76a1WtWtXhxZ/tZc2pU6c0cOBAXbhwQfXr17c3VD958qSWLVumFi1a6Oabb3Z5X3mKxWKxN1AYMGBAnmnLli2rO+64Q0uWLNHmzZvVtWtXh/VXr17VqFGjdOzYMd16663KzMxUQkKC5s6dq4MHD+Y493777Tfdf//9Sk5OVrVq1dS2bVsZhqFdu3YpJiZGP/zwg6ZPn56jHFarVQ8//LC+++47tW3bVhEREapcubKkaxWfadOmqXr16rrpppvUrFkznTt3Trt27dJ3332nn3/+WZMmTbLnld956ApXY6RtH9leGlWuXFndu3fX1atXtXjxYu3fv9+l7/OEgm7jgw8+qO+++06VKlVSt27ddPXqVb399tvav3+/04rnhg0b9PDDD8swDDVr1kwtW7ZUamqqjhw5osWLF2vYsGGqUKFCruULCQlRdHS0tmzZonPnzql3795Oj19aWppGjRqlffv2KTw8XN26ddPly5f17bff6rvvvtOuXbs0bdo09+w0F8XFxemtt97SX//6VzVt2lRly5bVTz/9pJUrV2r9+vV6//33FRkZmeNzhmHokUceUUJCgjp06KCGDRsqISFBixYt0q5du/T222/n2bijoPKLi9WrV1ePHj30v//9T1u2bFG3bt1y5LFs2TJJ0v/93/+5rVye8sMPP+jpp59WnTp11KlTJ/3888/asWOH7rvvPn3yySf2xtJ9+/bV888/r6+++kpPPPFEjhnKLl68qE2bNqly5coOI3gW5JqVXWZmph544AGlpKSoXbt2Sk9P144dO/TSSy/p0qVLmjx5sqRro5lER0drxYoVCgkJUe/eve15ZL92JScn695779Xvv/+um266Sb169dLJkye1du1abdy4US+++GKOaXilax337rnnHp08eVJt27ZV48aNValSJfvLuMLUbTZv3iyLxeLw8LBZs2YqW7asfvnlF50/f94+uvaxY8d05swZ3XnnnapRo4Zq166d48bU1ngseyOM06dPa8SIETp27Jhq1aqlnj176vz580pISNDWrVvaIpaXAAEAAElEQVT15JNP6r777stR7ryuS7l5+eWX9cYbb6hJkyZavHixyyODu/rbk67FicmTJ2vt2rUKCQlRx44dFRQUpOXLlyspKUllyrh+e1fU+5/nn39eBw8eVEREhDp06KArV65o3759Wrx4sTZt2qSPP/7YaZy/cOGChg4dqqtXr6pdu3ZKTU3V9u3bNXXqVB07dszhmu6MK3W6opTPHxDvSke8++abbyRJd9xxR4HO3aLasWOHZsyYofr166tjx446c+aMw7E9f/68Bg8eLIvFolatWunq1av2+8Vdu3Zp7Nix+uOPP3TTTTepW7duOn/+vLZu3aotW7bYB1+4XmpqqoYOHar09HS1bt1av//+u7777js99dRTMgxDQ4YMkeT6+V3c3nzzTf3vf/9TRESE/XsPHDigDz/8UOvWrdOnn36qGjVq5PhcQe+diqp169Y6e/astm7dqrp16zrso4YNG6pp06Zq3Lixdu3apR9//FF//etfHT5vGIY++eQTmUwmDR482K1lK0k8z+N5njsU5TmC1WrVP/7xD3355ZcKCQlRkyZNVKlSJf3www+KjY3V5s2btWTJEgUHB0sq2HMym5MnTyo5OVmDBg2SyeTeMbgK+swluzVr1ujDDz9UkyZN1L17dyUnJ2vt2rX69ttvtXTpUqf3vYXlyjOCoUOHatOmTVq2bJnT38iaNWt08eJFDRkyRKGhoW4rmzdq06aNPv300zzvqWwvmG2jZdvYZtrJ3tBu5cqVevLJJ+31h7/85S/at2+fPvzwQ61duzbX2S9++eUXDR48WJUrV1b79u2VmpqaZ73o3Llzeuihh3TgwAE9/PDDeuSRR1ze5ueff17vvfee2rdvr3r16mnnzp36+OOPlZKSoqVLlzrUh44cOaJhw4bp/PnzqlevnqKionTmzBk9/vjjLjcMt/n222915coVNWrUqMCjEXvy/HTlOlKU8jlz5coVJSQkqE2bNqpYsaLLn3Pmjz/+0N13362UlBRVq1ZNt912m/744w89//zzOnr0aJHyzk/nzp2VlZWlnTt3KjIyUg0bNrSvq1u3rpo3b65q1arpf//7n37//XdVqVLF4fOXLl3Sl19+qdDQULeNnu6rqAdSD3QHf6oHHjt2TMOHD9fZs2dVp04dRUVF6fTp05o6dapGjBhRpLzzk9/vMjo6WgsWLNDy5cv1yCOP5KgPHDt2TPHx8apfv75uvfXWXDtY5uaNN97Qyy+/rDJlyqht27aqUqWKdu7cqcWLF2vt2rV6//33nZ4fnnpuK7n+2yxsTMkrTknXrvNDhgzRDTfcoKioKP3000/asmWL9u3bp88//1wzZ85UYmKi2rdvrxtvvFHbt2/X008/raCgoBJ/X+Sp59QFVZJ1hPyeGdkUth5/vf379+vs2bOqXLmy2+N0XnJ7jptdbtfsjIwMjRkzRtu3b1flypXVokULlS1bVnv37tXcuXO1fft2vfbaa05jryv3Fq6+586PO9vm/PDDDw5pr2+bExwcrPT0dIWFhTm0zcn+vD8wMFAWi0XlypVTZmamMjIylJSUpO3bt2vKlCkOz3fLli2rq1evqly5cqpRo4ZuuOEG1a9fX61bt9bzzz+vAwcOyGKxyGKxqHz58rJarbpy5YpOnjypjz/+uEBtc06cOKHBgwerQoUK9lnrd+3apYcffliLFy/O8btct26dJk+erKtXr6phw4Zq3ry5fv31V61evVobN27U4sWL1bZtW4fP/OMf/9CqVatUvnx5dezYUWXKlNFnn32mnTt3lsgstEW5/8ov5hd0/+WloHnNnTtX//3vfxUUFKT27dsrLCxMmzdv1rfffuu0g5s72nR5qq1dfgrS7sVWf/r666+Vnp6u6Ohoez7Zrx+FbbdSGKtXr9bVq1fVu3dvhYWFacCAAXrttdf01VdfKSYmJkddqCDtid5//309/fTTCgwMVKtWrdSuXTv9/vvvSklJ0auvvqqJEyc65F2Q+pErda7nn39e//nPf1S2bFl7XfLs2bNKTk7W0aNHi1SXLsi1OL+6hFS0ezF3cfV9r01KSooeeOAB/frrr6pWrZo9Thw+fFhvv/22WrVqpZ49e0q6dp2bMGGCvvnmG4WGhioqKkqGYejbb7/V7NmzFR8fr4ULFzq9fr/33nt6//331a5dO3Xu3Fnfffed3n77bf32228aP368hg0bpipVqujWW2/VTz/9pMTERN17771atWpVjvp0Ue7r69Spk+N9nSsKck/jied6uSnIu+WGDRtq8uTJev755zV16lS9++679uvVunXrFBcXp/r16zsdGKygdfvibs8gFfyaVdj38PBCBgzDMIzDhw8bZrPZaNKkiZGVlVWgzx47dswwm83GPffc43T9woULDbPZbHz66acOy7t3726YzWajffv2xqFDh3J8burUqYbZbDbMZrOxatWqHOu/+uorw2w2G3feeadx+PBh+3Kr1Wq88sorhtlsNv7+9787zTMyMtJYu3atfXlWVpYxadIkw2w2GwsWLHCp/K6wfZ+rnzWbzUb37t0dlmVmZhpr1641rl696rD8t99+MwYOHGiYzWYjMTHRaZnNZrPx8ssvG1ar1b7u/fffN8xms9GxY0fj8uXL9uW5Hcdvv/3WMJvNxtSpUx2Wf/rpp4bZbDYWLlzodJu//fZbp9s4dOhQw2w2G/v378+x7vHHH8/1eDuT37FZs2aNYTabjU6dOhm//PKLfXlqaqoxfPhww2w2G/PmzXPpu2zi4+MNs9lsDBgwwL5s06ZNhtlsNgYNGpQjfUJCgn1dRkaGw7qLFy8a33//vf3vTz75xDCbzca4ceMMi8XikPa3334zkpOT7X9nZWUZd955p2E2m43Fixc7pD98+LDRo0cPo2HDhg6fye9ctZ03Tz/9dI51J06cMI4cOZLbbilVbPGscePGLsWzFStWGGaz2Rg+fLh9mW1fmc1mo3///sZvv/1mX3fkyBGjU6dOhtlsdogjhmEYo0ePNsxmszFnzhzjypUr9uVnz561n6/ffPONw2ds33P77bcbv/76a47ynT9/3ti2bZvDeWwYhnH06FGje/fuRmRkpHHs2DGHdfmdh/mdvwWJka+99pphNpuNwYMHG3/88YfDPuzatat9+1xlO6+vL5sztuuIM7nFrsJs4xtvvGGYzWbjrrvuMs6fP29ffvjwYftv4fpyjBgxwjCbzcaaNWtylG3Pnj3GxYsX890+wzCMe+65xzCbzTmOsc3TTz9tmM1mY+TIkQ55/vTTT0aHDh0Ms9lsbNiwwaXvsv3ur78O5Sa3GLxr1y7j6NGjOdLbYtzIkSNzrLPtwy5dujh89rfffrPHunfeecfhM7n9znPbZ85+L/nFxa1btxpms9kYP358jnW2WNOnTx+nny1tbOf99edE9jrDf//7X4d1zz77rGE2m41//OMfDsvvvfdew2w2Gzt27MjxPcuWLTPMZrMxY8YM+7KiXLNsxyf773vv3r1Gw4YNjebNmxtpaWkO35/Xb9hqtdrL8fzzzzvE1TVr1hiRkZFGixYtjNOnTzstx9ChQx3inE1h6zaTJk0yGjZs6BBXDMOw11Gyxyjbtcq27LHHHjMaN27sUJd75JFHDLPZbHz44Yf2ZWPHjjXMZrPx2GOPOVyXduzYYTRv3txo2LBhjnLnd126/hpisViM6dOnO41FhpF7PC7Mb++zzz4zzGaz0aNHD+PUqVP25efPnzf+9re/2fPLLWZmV5T7H8O4Vv9LTU11WHblyhX7vnj11Vcd1tn2g9lsNu6//37j0qVL9nV79uwxWrRoYURGRho//PCDw+cKE7sKUz5X8vQWxDvviHfDhg0zzGaz8dlnnzndhrzkVT/K7bec/fi/+eabOT6X/Rx9+OGHnd67dezY0WjYsKGxcuVKh3V79+412rZta7Ro0cLhviF7npMnT3aIw2vXrjXMZrPRrVs3l8rvCtv3ufrZ3OpSCQkJxtmzZx2WWSwW49VXXzXMZrMRExPjtMwFvXcqSJ3NMJz/5nO7xth8/PHH9vuz623bts0wm83GQw895PSz3oLneTzPK6nnebl9bvHixfbvP3PmjH35lStXjH/+85+G2Ww2XnjhBfvygjwns1myZEmecSS3MmeX234qyjMXs9lsfPzxx/blVqvVeOGFFwyz2Wz87W9/c/hMQY9Hbr/fvK6BWVlZRteuXY3GjRsb586dy7Hedu3ds2dPjnX+5siRI4bZbDbatWvncOxHjhxptG3b1rBarUZ6errRqFEj44knnrCvv3jxotGwYUOjUaNG9vr8yZMnjWbNmhkNGzY01q1bZ09rsVjsdcyBAwc6fL/tuJvN157DOovf1x/rY8eOGbfffrsRERFhvPfeeznS53YO22J2x44djZSUFPvy3377zbj99tsNs9lsxMfHO3zGVgeeMWOGQ9k2b95sNG7cuED1jZdfftkwm83GP//5T5fSZ+fp8zO/60hhypdXnhs2bDDM5tyffxXkejZjxgzDbDYbDz74oJGenm5fbrv3dHbdym97C3Jvmltss7H9Lq7fVsP48z5r5syZLmypf6MeSD2QeqBr9UCbBx980DCbzcaTTz5pZGZm2pevX7/eaNiwodN9md++Kch9an6/y8cee8zpthrGn3HT9jwjt2dfzuzZs8f+HGj37t325VeuXLE/T540aZLTsprNnnlua5Pf/i9KTMktTmWvp7344ov2c9FqtRoxMTGG2Ww2+vbta9x5550Ozz9s7Qdcfb+W/btcOY6Gkfu9gCefUxuG8/OgNNQR8ntmVJh6fG5sZbv33ntdSp9dfvvE2XF35TluftfsWbNm2c+R7L+fixcv2ts7fPDBB07zLMi9RX7vufPjzrY5tuup7TeRvW1OSkqK0bBhQ6NNmzbGpUuX7G1zsj/vj4qKMszmP5/72573R0ZGGp07d7Y/97cdnyFDhuRa39q0aZPx/PPP2+8JDcPxvP3Xv/7l0DYnv3PKbL7W7in7+4h33nnHMJvNxt133+3wmWPHjhktWrQwWrRoYWzbts1h3TfffGM0btzY6Nq1q8Oz7FWrVhlm87Vn2dmP5blz5+z7pyDHuaDxzzCKfn+YX8wvyP5z17HYsWOHYTZfezaR/Z1Renq68cADD9jzy34ddFebLk+0tbv+u68//oVp95JXeyHDKFy7lfzyzI2z9/uDBw82zGazsWnTphzpC9KeqFu3bkZERISxd+9eh3RWqzVHPako9SNnda6MjAyjSZMmRsuWLXPsy8zMTKfvT51xFieK8kwtt+tmYe7F8svTmbyekdhihCvvezMzM43evXsbZrPZePbZZx1ir2EYxqFDhxzO67ffftswm81Gv379HN7jnT592p7PkiVLHPKwXYtbtGjh8Bs6c+aMERUVZURERBh9+vTJUff9xz/+YZjNZuOVV15xyK8wvzHDMIzk5GTDbHb+vs7ZPsyuKPc0JfVcz5nCvFu2Wq3GqFGjDLPZbLz11luGYVw7vu3btzcaN26cIw4Upm5fUu0ZCnLNKsy+gvdy79B8XuzChQuSpEqVKrl1FHtXjB49Os8elN26dXPaS+7111+XJL300ksOPSIDAgI0adIkNWzYUF9//bXTaVH79etn74UqSYGBgRozZoykP0fUKy3KlCmjnj175hidIDw83D49sG36uOvVrl1bkyZNchgl4O6771bz5s119uxZff3118VX8FwMGzZM0p+zE9j88ccf+t///qfw8HCHY1MUS5YskSRNnDhR9evXty8PCwvTjBkzFBAQoI8++qhAU3fapq7MPoNLx44ddcMNN+j777/PMXWb7ffXqlUrlStXzmFdaGiomjRpkiPtrbfemqPXc3h4uMOIRRs3btShQ4fUu3dvPfTQQw7p69Wrp5iYGFkslhz7OS+27+/QoUOOdbVq1bL3TC/tbPGscuXKLsUz20wAuU3ROHXqVIfZAurWrasJEyZIkpYuXWpfbhvZrWnTpnryySdVtmxZ+7qqVavqmWeekSR9+OGHTr/nscceczpidZUqVRQVFZVjdPc6depo/PjxslqtTqcmLIqCxMiPPvpI0rX9lH0UyBtvvFEPP/xwoctw/XSm2aeMdoeCbKPtmE2dOtVhZI569erZfwvXs51PUVFROdY1a9bMLaPapqen20cHnzlzpkOeDRo00Pjx4yVdGzGhJLVo0cLpbGmDBg1Sq1atlJiYqIsXLzr97MMPP+zw2fDwcP3jH/+QJLdMrVtQUVFRqlevnr755psc087GxcVJ8o1ZdqRr16lRo0Y5LLP9hq4/J2zXwM8//zxHPrYRr2xTPktFu2aZTCbNnj3b4ffdtGlTdenSRZcvX84xMlZetm/frkOHDqlWrVr6+9//7hBXe/furZ49eyo9PV2ffvqp088/9dRTTke7LUzd5urVq9q6datatmyZY8Q424jNthGcpT+PQatWrez/zczM1J49e+xprh/x+dixY9q4caNCQkI0ffp0h+tSmzZtNGzYMFksllzPrdyuS9dvx+TJk/Xxxx+rZ8+eeuuttwoc3wry27Ndcx555BHVrFnTvrxKlSqaMmVKgb63qPc/Xbt2VVhYmMOysmXL6p///KfKlCmT61T3JpNJ06ZNcxhVrlmzZhoxYoSsVqs++OCDApfFneXzB8S70hHvbOegq7NyuYvZbNZDDz2U6/qyZctq+vTpOe7dPvnkE509e1b33ntvjtk8mzZtqgkTJig9Pd3pbyU0NDRHHO7Zs6fMZrNOnjyp48ePF3Gr3OvWW2/NMQKWyWTSxIkTVaNGjTzjh6v3TiXlzjvvVGhoqD7//HNdvXrVYZ2v1OV4nsfzPE/KysrSW2+9pZCQEM2fP99hJEZbPK1WrZqWLVsmq9UqqWDPyWw2btyocuXKqWPHjm7fhqI8c2nZsqVDDAkICNCjjz6qmjVr6sCBAyX+mwwMDNSQIUOUmZmpFStWOKxLSUnRzp07FRER4TCLt7+qW7euqlWrpgsXLujHH3+UdG2UwL1796pFixYKCAhQ+fLl1bBhQ4f7sl27dslisahhw4b2+nxcXJwyMjLUp08f3Xbbbfa0JpNJTzzxhKpXr64ffvjBIR+b8PBwPfHEE/nG7x9//FHDh/8/9u4+rsb7/wP465zTnUqIyE03bkaifTF3udsYMTeRahgy5i6MsK9h7vb92rc1LDMjN5s2jElhGobcK2VKUYo1ytyUhCRRnfP7w+9c6zinOud0TnXq9Xw89rCu8z7Xuc71Odfn+nw+1+dmDO7cuYOvvvpK49VuAGDOnDkKMxdaW1sLZbviv9W0tDRERUXBysoKCxYsUDi23r17Y9CgQRp9bnnKfFX9+tR1m608tvjvqLhFixapbCtt06aNQvtkXl4e9u/fD7FYjGXLlinMfCyve1a2999/H2KxWCiPFVddymgVgeVAlgMrU1UpB/r4+JSYN37xxRdC3O3bt3H27FlYWlpi0aJFCjOd9+vXT2EV48oyZswYAMptLkVFRdi3bx+MjY0xcuRIjfe7c+dOSKVSjB8/Hv/617+E7SYmJli2bBnMzMxw7Ngx3Lt3T+m9ldVuq67y5Ckl5VNydnZ2mD17tnAtikQiTJgwAQDw559/YvHixQrlG1dXVzg7O+POnTsV3s5T1dupNVGRZYTylONfJ+9jUNHtnEDJ7bhyqu7ZDx8+REhICBo3bgx/f3+F34+lpSW++OILGBsbl9inQd26hS7osm+OfOW312MbN26MOXPmAABWrFgBc3NzoW+OvL2/Q4cOwopB8nZ/eXu/VCpF27ZtNeqb8/bbb+PZs2cA/umbU/y6vXjxokZ9c5o1a4a5c+cqPI8YN24c6tSpg/j4eIV20R9//BF5eXmYP3++Uj+GPn36YPTo0bh37x5Onz4tbJfnB7NmzUKzZs2E7fXr1xee42tj3759Jd7Hi69uC5Sv/lVWnq/J+SuLJvuS3zsnTJig0BesVq1aWLJkicqVMiqqT5c++tqVRl/9XsrTb0UTt2/fRmxsLOrWrYs+ffoI2+V5lzwvK06T/kTZ2dmwsrKCi4uLQpxIJEK3bt0UtpWnfKRKbm4uXr58CXt7e6VzaWRkpHStakKX9+Lix6RtXUxXNHnee/ToUdy8eRNvvPEGPv30U4XniADwxhtvKFzX8mtz4cKFCs/xGjZsKJS5S7pOJkyYoPAbsrGxwdChQyGTyfDy5Uulsu+kSZMAABcvXlTYj7a/MXke3a9fP5XHV5ry1GlKUhF9MbV5tiwSiRAQEIA6deogMDAQSUlJWLRoER49eoSZM2cq5QNympTtK6o/gyb3rPI8hyfDo9k6vKQXZWXGql5/+PAhkpOT4ejoqFB4lROJROjUqROuXbuGxMREpeW0VS1fKS9ovt4pt6q4du0azp07h7t37yI/Px8ymUyoyN26dUvle9zc3FQuNz1kyBDEx8fj0qVLGD58uD4PW8l7770Hf39/HDx4EAsWLBAeGv3666948eIFxo4dq1QI0UZBQQEuX74MQLEjnZyTkxPatGmD5ORkXLt2DR06dChzn/n5+Th69CjEYjGGDh0qbDcyMsKQIUPw008/4cCBAwpLvbVt2xZisRhhYWFo1aoVBgwYoNQ5V07eIP3999+jQYMGePvtt0vs+Hru3DkAwIABA1S+Ll/m+cqVK2V+L7l27doBAAIDAyGRSNCjRw+lxoyapm7duiofBgwdOhQrVqxAXFwcpFIpxGKxkCb9+/dXWYF2dnaGubm5yjQRiURl5oV//PEHYmJikJGRgZcvX0Imk+HBgwcAXj1Q1yV188g7d+4gIyMDNjY2Kitj7733nrBEraZeX85UrvgS5uWh7ne8e/cu7t69i/r166N79+5K75H/Fl7Xrl07pKam4t///jdmzJiB9u3bq/xdlEdiYiLy8/PRvn17lcuzDx8+HCtXrkRsbKzwO60oz549w8mTJ3Ht2jU8efIEhYWFAIAHDx5AJpMhPT1dyHOKU9Vg1qdPH9SpUwfp6enIzMxEw4YN9X78ciKRCO+//z5WrVqFsLAwTJ8+HQCETlAmJiYVfh/VF1V5Xb169VC3bl2lspGbmxtWrFiB33//HUuXLhUaPTIyMnDx4kU0bdpU4Votzz2rSZMmKpfxll+v8nxQHfKHBYMGDVK5VPvw4cNx9OhRlQ8VbGxsSqwAa1O2iY6OxrNnz9C3b1+l/cnPR/EGqEuXLsHR0VF46FM8plu3bkhPT8eDBw9Qt25dIT+Qv793796oW7euyu+7bds2ld9XnftSXl4epk+fjvPnz2PkyJFYuXKlVp1E1P3tFRQU4MqVKxCJRCo7ivXo0QN169YVOq1UhIyMDJw4cQJ//fUXcnNzIZPJAADGxsYlls/btm2r8jc9dOhQbNmyRacPtbQ5vpqA+V3Vye8qQ9++fZUaYItr166dygGL58+fB1B22iYkJKjcp6o6oKOjI65fv44HDx4oPOysCh49eoQTJ07gxo0byMnJETpZFRYW4vHjx3j8+LHSvUWTulNFMTc3h7u7O37++Wf8/vvvQttAdnY2jh07Bhsbmyrz2zREbM9TT3Vpz1MlKSkJjx49Qs+ePZUG+wGvOsS0a9cOp06dwq1bt9CiRQuN2smAVw+Go6Oj0aNHD4WO57qmTZvLkCFDlLYZGxtj4MCB+PHHH3Hp0qVyPbjWhre3NzZs2ICQkBCFQaryDm6jRo2q0OOpyjp37ozDhw/j0qVLaN26NZKSkvD8+XOFsl2nTp3w448/IiMjA40aNVKaKAH4p9ylqv3ZxMQEgwYNwk8//YRLly4ptWmp87uOj4/Hf/7zH+Tn52P9+vVa37dU3aNVlTNjY2MBvKpHWlhYKL1n8ODBwuD1ilLVr09dtNnKZDKcPHkSrVq1UtmhCHj1eyzeGaI4Z2dn4f/l7YVvvvmmyg5b8rpnZWratCl69+6N06dPIzY2VpigJCUlBfHx8Wjfvr3Cd6Kqh+VA9bAcqP9yYK9evRQGDBVXfKBy8XbS1wc3AK/O76FDh0r9zvrWuXNnvPHGGzh79izu3buHxo0bAwBOnz6NjIwMDBw4EPXr19d4v6WVVerXr4+ePXsiIiICsbGxSvfPqtxuW948pax8rGvXrkptavJ7tLGxMbp27ar0Hjs7OyQlJVVKO09Vb6dWV0WWEcpTjq8qSmvHlVP1W4+OjkZBQQF69+6tNJBFvl95u2V+fr5SjLp1i/LSV9+cffv2KUx0sXPnThgZGWH9+vVK50ve3i+/D73eNiz/bWRlZQHQrG+OPE9ZvHgxdu7ciQYNGkAikWj1/KZr165K7fJGRkZo1qwZEhMT8fjxY+H5elnt3J07d8b27duRkJCAAQMGKPS7Ku05/pMnTzQ6ZuDVhBolXV+qfpuAdvUvdfJ8dc9fWTTZl7z+rere2bx5c7Rt2xaJiYkK2yuiT5c++tqVRZ/9XrTtt6KJgwcPQiaTYdCgQQrpP2TIEHz55ZeIiIhAbm6uQv8/TfoTtWvXDpcuXcLixYsxceLEEidQKG/5SJX69esLE6CsXr0ao0aNKrHdQlP6vBdrUxfTFU2e90ZFRQEAvLy8yuxnIe+7Zm1trbJ+3LdvX1hZWSEtLQ0PHjxQqiepeo88LUsr+xYv95fnN3bixAlYWVlp1R5XnjqNOvvWV19MbZ8t29ra4vPPP4efnx/Gjx+P3NxcvPXWW8LEJapoUravqP4MmtyzyvMcngwPB+38P3lniydPnqCoqKhCZ2Vq0qRJqa/LG6WKu3PnDoBXN9I2bdqU+n5Vq2eo6oQjLxwVFBSUur+K9vLlSyxatAjh4eElxsgLFq8r6dw2bdoUQOU0ZJuamsLDwwPbtm3DkSNH4OHhAeCfh8fe3t46+ZzHjx+joKAA9erVUxhFWlzTpk2RnJyMjIwMtfZ5/PhxPHv2DD169FD6Dbm7u+Onn37CwYMHFWazbt68Of7973/j66+/xtKlS7F8+XK88cYbcHV1hYeHB5ycnIR9uLq64sMPP8SPP/6IefPmwcjICM7OzujRowe8vLwUCr7ya+CTTz7BJ598UuIxl7R6jCojR47E+fPncfjwYUyfPh2mpqZwcXFB79694enpWWLDd1WjaX4mH9mr6uFASddQ7dq1YWVlhZycHDx58gT16tUT0iQwMBCBgYElfp6qmTjq169f4mC1p0+fYtasWbhw4UKJ+ywpD9CWunmkvLBVfNas198jP0+a6t+/Pz7++GON36cudb+jPJ9U57dQ3Lx583D9+nWcPHkSJ0+eRJ06ddCpUye8++67cHd310njifzY5Hn666ysrFC7dm08ffpU+J1WhKioKMybN6/U2TlU/Wbr1KlT4kDFJk2a4MmTJxU+aAd4lTd+88032Lt3L6ZNmwaRSISTJ08iKysLQ4cOrbDzqm8lXccWFhZKD9MsLS3Rt29fHDlyBGfPnhUaO8PDwyGVSjFs2DCFDtHluWeVdlyA6jy1JPJrpqQHZqWVj0orr2pTtiltJpFOnTpBLBYjKSkJ+fn5yMvLw19//QVPT08hpnXr1rC0tBQeOMsr2W+99ZZw7svKI+TbVZWDSrsvyf30008oLCzE22+/jf/973+ldoIvjbq/PXnZztrausQ8tHHjxmo//C1v/Wfbtm1Ys2aNxnWHiiqfa3t8NQHzu6qR38mvQXVn89IVVe0L6rwuT1v5zLcl0XfaVoTw8HAsXboUeXl5JcY8e/ZMadCOJnWnijR69Gj8/PPP2LNnj9Cgf+DAARQUFGDkyJEqO8QZErbnsT2vMslnkD5//rza6alJOxnw6gFSQUGBVjPwqaM8bS5VMZ0aNmyIfv364ejRo4iJiUHXrl3x8uVL7N+/H2ZmZiofbNZUxQftjBkzRqFOJScftPPHH39gyJAhKgftlKfeVVa5BAAWLFiAwsJCBAYGlmugqaryiKqySFltfWXl/a8rT5mvql+fumyzvXr1KjIzMzFixIgSY7y9vdVaYaGstsySfqsVbfTo0Th9+jRCQkKEDrlcZUczLAeyHFiZqko5cOrUqUqzi6tSVt5YVSbSGDVqFFauXInQ0FDMmjULwD8r72ibN5anrKLvdtuFCxcqxfXv319pFWdVypunlFUOU5XnyMtO8o71r5P3R6jodp6q3k6tqYoqI5Tn2nidvK2rots51Smbq4qRXz979uwpc2WYJ0+eKA2eULduUV667psjX5Go+ECRixcv4u+//0ZhYSF8fX3Rtm1bvP3220LfHPm5kneqLqndXz6rvLp9c7Zt24avv/4awKtzHBkZqenpUaBJ+7P8OxVfDUQV+XcpnseXNIhW/hxfU2+99Ra+/PJLtWLLU/8qK8/XZfu9JvuS179LOr7GjRsrDdqpiD5d+uhrVxZ99XvRtt+KplStCgZAGFxx6tQpHD16VKFOr0l/omXLlmHmzJkIDQ1FaGgoGjRogC5dusDNzQ0DBw4UyiXlLR+V5Msvv8S8efOwZcsWbNmyBU2bNkWXLl0wePBgvP3222rv53W6vBfLlacupiua5APylWHUWSWrrDqNSCRCkyZNkJOTI0y+XZyq8q38Gi+t7Fu8jKntb+zhw4dISEjAe++9p3KyybLo47dSEX0xy/Ns+b333sNvv/2GY8eOoVatWvjqq69KbffRpGxfUf0ZNLlnledckeEx7CfzOmRnZwdLS0vk5ubixo0bSg1j5SGfkbUkZXVcVvW6fJ82NjYqR4IWpypTqsiZXcsrODgY4eHhaN26Nf7973+jXbt2sLKygrGxMW7evKly1H1VN2rUKAQHB2PPnj3w8PBAQkICUlJS0KVLF5WjMfVF086l8oL2zZs3Vd4kRCIR7ty5ozRT36RJk/Dee+/h+PHjOH/+PC5duoTg4GD8+OOPWLRokbCcNgAsWrQIo0aNQkREBKKiohAbG4uEhAR8//33WLNmjbBEu/wa6N27t8pZrOQ06RAlkUiwdu1aTJ06FREREbhw4QLi4+Pxxx9/YPPmzdi6davQOFaVNWvWDBYWFnj27BmuX7+ucrWW4uQV3bLiyiJPk7feekvjZWdLywdXrVqFCxcuoGvXrvj444/xxhtvwMrKChKJBOfOncNHH30kzJikK4aUR5akrHuPvr9j48aNERoaigsXLuDUqVOIiYkRKtxbt27F7t27K6TDorad6LX17Nkz+Pn54cmTJ5g5cyaGDBmCJk2awMzMDCKRCPPnz0d4eLjOf7P6ZG1tDTc3N4SHhyMqKgo9evTQ+UDTqkDTa8Ld3R1HjhxBeHi48OBUPtvu6x3BynPPqsj8qLTrpazyqqZlm5MnT8LR0VHla7Vr10abNm1w7do1XL58WViWu3jnMbFYjA4dOuDy5csoKioSOphpMjNJeb4v8Co9//jjD5w/fx6///671mXSyrrnlKf+c/nyZXz55ZeoXbs2/vvf/6Jr166wsbERBjr16tVLpzPKaaqqH19lY35XNfK7tm3bIjY2FklJSTqdJbisMoY27Q/AP2k7cODAEh9UAVB5DgypbH3nzh2h08zixYvxzjvvoFGjRsLD+dGjRyMuLs6gynJt2rRBx44dERMTg1u3bsHR0RF79+6FSCSqFmU5tudVXdWxPe918rzAwcGhzPai4gP9NGknO3HiBEQikd5WxaqMNhd9Gz16NI4ePYo9e/aga9euOH78OB49eoQRI0YInZTon7pT8YkQjI2NFWaqlv+u//jjDwwYMECYyU+T9tHy1ruGDBmCAwcOYN26dejSpYvWHXAqK/+Ut7cmJSVp/N6qfn3q8vhOnDgBAFV6BcCyygWaevvtt9G4cWMcPnwYn332GYyNjfHrr7/C3Nxc41lRayqWA6sulgMVVdVyYHnpOl8EgBEjRmDNmjUIDQ3FjBkz8ODBA5w5cwZNmzZVubKFLpRWVtH3dVd8pQu5pk2bqjVop7x5Sln5WGnfvSrlR9WxHbiqlBE0eb4qvwdfu3YNMplMp89mS8tr1KlPqIqR5+Ft27Yts/ygqmNtRV0Duu6bI/f6QJErV65g9uzZuHv3LlJSUnDt2jWhb478/NerVw+PHj1Cw4YNVa4AY2JiAhcXF7We/Re/bj/77DPUq1cPly9fxsWLFxEfHy90ji6+2lRZNEkT+XeST8hVkn/9619q77MilKf+VZ48X1P6vj6qSp+uiu6Dos1nVlS/lYSEBGHlltWrVyu9Lh9EcODAAYVBO5r0J3JycsKhQ4dw9uxZnD59GjExMTh8+DAOHz6Mjh074qeffoKJiUm5y0clcXV1xbFjx3Dy5EmcPXsWMTEx2L9/P/bv34+BAwdi3bp1au9LE9r8zqpCXawyy4qlnTNdlPu1/Y2dPHkSUqlUb3U7bX4rFdHuWJ5ny5mZmUIfoOfPnyM1NVVnk01UVH8GTe5Z5TlXZHg4aOf/icVi9O7dG4cPH0Z4eLhGjbvyilpJowvv37+vk2MsTj5qr169emqPvDdUx44dAwB8/fXXSksc3r59u9T33r17t9TtFb1agVzz5s3RrVs3XLhwAampqeWeJUiVunXrwtjYGI8ePUJeXp7KDF0+SlPViOHXPXz4UJjh4t69e8JoZ1UOHDig1Gm2cePGGD9+PMaPH4/CwkL89ttvWLx4MVatWoURI0agTp06QmyLFi3QokULTJkyBS9evMCOHTvw1VdfYcWKFcKgHfk14O3tLWzTFWdnZzg7O+Pjjz9Gbm4uvv32WwQHB+N///sf9u7dq9PP0geJRIJevXrh999/R3h4eKmDcQoKCnDkyBEAqmcTKekays3NRU5ODszMzIQOD/I06d+/PyZNmlTeryE4fvw4JBIJNm7cqLQKSVl5gL7JOwqUlM/Lz5O+FL//yEdty+nq3iP/jmX9FlQxMjJCr169hMrKnTt3sHjxYly4cAFbtmzBggULynVs8jy8pGN7+vSp8Dstnsfo0x9//IHHjx9j4MCBmD17ttLrpf1mnzx5orQssJw8z62s+9aYMWMQHh6OPXv2wNHREefOnYOjoyO6d+9eKcdTFfTp0wd169bFiRMn8OzZM9y7dw/Xrl2Ds7MzWrVqpRCrz3uWJuS/H/n9/3XyGSK1+Z1pUrZJTk7G3bt3S71XdO7cGdeuXcOlS5dUDtoBgI4dO+LcuXNISUlROeNzWXmEJuUgVdq1awdfX19MmjQJ8+fPh1gshpubm1b7Ukfxst2LFy9UNrKXVj57XXnqP/Ly+dy5c5UebOTn5yMrK6vE95aVHrrI58pzfKSM+Z0iXeV3b7/9Nnbu3IkjR47g3//+t0arncjLgKpWgtEkH9CEra0tbt68ialTp6J9+/Z6+Yyq4PTp0ygoKMCkSZMUOkvJlVaW06TuVNHkg41CQkLQr18//Pnnn+jRo4fCaraGiu15VVd1bM97nbwc2aJFC43TU512sqKiIpw+fRrOzs5al1nLUp42l6qaTj169ICDgwOOHj2KJ0+ecOWKErRu3Rq1a9fG3bt3cffuXcTGxqJ9+/YK9YyGDRuiWbNmuHTpEhITE5Gfn4+WLVvC2tpaIebmzZu4e/eu0rUOlL/eNXv2bDRs2BBbtmzBhAkTsH37dtSvX1+rfamjrLY+Tcta3bt3h6mpKZKSkpCamoqWLVuq/d6qfn3qss325MmTsLa2RocOHcp9XGW1ZZZURyitjF1UVKTzeqREIoG3tzfWrVuHX3/9FZaWlnjy5Am8vb1LXImbFLEcWHWxHFi6yigH6iNv1Ef7Q+3atTF48GCEhobi7NmzSEpKQlFREby9vbXuHNuwYUP8/fffuHv3rlI7FlD+sgqgfbttSkqK1p9Zk/KU0lT1dmptVFQZQZfleGdnZ9jY2ODBgwc4e/ZsmSuYFFdaPgPoJ6+Rf6e33noLS5cu1fn+dUEffXMWLlwIqVSqtGqKi4sLfvrpJwwePBgvX77EmDFjsGvXLqxYsUKYxKtNmza4cOEClixZUma7v7ztvSSqrtt33nkHAJCVlSUM0tRX3xxbW1ukp6fj008/VWuQkTyPz87ORn5+vspBS/pqky+uKveZ0ZaNjQ3u3LmDe/fuqeyEXNp51WefLl33tVOHPvq9lKffiibkAwyBV4PtShITE4P79+8rrFKhSX8iU1NThRUJb9y4gfnz5wvPPcaOHavX8pGlpSWGDRsmTGZ4+fJlzJkzB7///jtOnz6t1Yo7+mhTK09drDLIV9pKT08vM7as66T4a/pqS9f2N3by5EkYGRlpvTKTPuo0FXFf0fbZskwmw6JFi/Do0SMMHToUhw8fxuLFi3Hw4EGFduniNCnbV3R/BnXuWTXlOTy9UnWmwagCJk6cCJFIhO3btyM1NbXU2OIFjXr16sHIyAh37txBYWGhQlxBQQFiYmJ0fqy2trZo0aIF/vzzT9y8eVPn+y9OXlEuKirS6+eURN4ZXNXyYocPHy71vUePHlV53IcOHQKg2ayA6lL3fI0ePRrAq6Vff/vtN9SpU0fjG0Fpn2VsbCw85Prtt9+UXr9+/TqSk5Nhbm6u1gor4eHhKCwsxMCBA5GSkqLyv4iICADAkSNHSl0i1cjICMOHD4eLiwsKCgqQlpZWYqypqSk++ugj2NjYIDs7Gw8fPgQAobIuL3CqQ36+Xr9OS2NpaYn58+dDJBLhxo0bar+vsn344YcAgB07dpSaR2zevBmZmZlo1aqVyga0x48fC8sdFyf/TXXo0EFYflCbNFFHTk4OLC0tVTZElpQHVFS+1bRpUzRq1AgPHjxQWQGVD4jSF/mDFvnMFcWdP39eJ5/RtGlTNG7cGA8fPlR5P1OVv5S2rylTpgCA2tdTaWnZrl07mJmZITExUeU5+PXXXwG8yusrajaH0u5ZaWlpZc6squo3fe7cOTx+/Bh2dnY6f0igbr7YuXNnvPHGGzh+/Di2bt0KqVQKLy8vnR6LoTE2NsbAgQPx/PlzHD9+vMRVJwD95Y8lHVdJ6SlvtD9y5IjKa0p+zWiyWk1x6pZt5OWF0mYSkQ/QiY2NxR9//IEGDRrA0dFRZczRo0dx69YtmJubw9nZWen1s2fPqhxcKG9E1Pb7Aq9m2tq6dStMTU0xb948HD9+XOt9lUU+67VMJsPRo0eVXo+KisLjx4812qe29R/5+VTV8HPkyJFSZ125du2ayjxbXj5/fXCWKmXlXeU5PlLG/E6ZLvK7Pn364I033sD9+/cRFBRU6ufJZ46Wq4gy4Ot69OgBQP9pq02dTZdKK8tdvHix1M4emtSddEXd8/Xee++hbt262LdvH37++WcA1WvFRLbnqcb2PM1oc77efPNN1K5dGzExMRqXw4orqZ0sLi4Ojx8/FjrJ6IM2bS6lvV5YWCiUVdUp12lKnXQSiUR4//338eLFC3z33XeIiopCy5Yt9XI8hkwsFgvX0p49e/D48WOV56hTp064ceMGTp06BUC5/CT/Ozw8XOm9L1++FNrGynP+P/nkE0yaNAmpqamYMGECsrOztd5XWTp27AjgVVuMqo6DZV0Xr6tbty48PT0BACtXriz1tyuTyXD58mXh78q+Psu63spzfMXJJwV45513dNJ+V7y9UFUnA/m95HWllbGjo6OFGb/VoW4ZzdvbG0ZGRggJCeEAQy2xHKgay4GaqQnlwOLtpLm5uUqva5M3yjuTq0vT5+e//PIL9u7dC4lEojAru6ZKK6tkZ2fj3LlzEIlE5fpt6aPdVr5fQPU5q8g8pSqr7HZqTVVkGaGsz9JlOV4ikQh9E7766is8f/681Pji92R5PqPqd3zz5k29DIbo3r07JBIJTp48qVEZTxva3pP10TdHPju9qvuAnZ2dkP+mp6cLfXPefPNNABDOkzptw/LvLJ8x/vXfYGnX7blz54T/11ffHHk7t7rP84yNjYVVd0p7jq9vuqp/VSXye6+qe2daWhquXbum1n606dNVkX3t1KFtv5fS8vry9ltRR2FhoXDfDA8PLzG/GjlyJKRSqfA9SqJJf6I33ngDY8eOVYjVtnykTV7doUMHDB8+HMCr34Q2tLkXq/uMXJu6WGVwdXUFAISGhpa5kmeTJk3QpEkTZGdnq3wWd+rUKTx58gQODg5ar9RdFm1+Yy9evEBkZCQ6deqk9cR+2tRpKqpdrzTaPlvevn07zp07h06dOuGrr77C9OnTkZWVhcWLF5f4Hk3K9hXZn+F1Jd2zKuo5PFUNHLRTzL/+9S9MnjwZ+fn5mDBhAk6fPq0U8/TpU6xbtw4+Pj7CNhMTE3To0AGPHz/Gzp07he2FhYUICAgocyYBbc2YMQNSqRSzZ89WWVh99OiRMOtvecg7CP/111/l3pc25B00d+3apbD9yJEjCiO2Vblz5w7Wr1+vsO2XX35BXFwcGjRooJfRkvLzVdbNuX///rCxsUFISAjy8vLg7u6u1hK+qj6rpLQZN24cAGD9+vUKD6hyc3Px3//+FzKZDKNHj1brc+XneujQoSXGNGvWDB07dkROTg5OnjwJALhw4QIiIyOVCle3b99GamoqRCKRUCE/fvy4woNJuatXr+Lhw4cwNzdH7dq1AQBubm5o1aoVDh48iO+++06pIUImk+HSpUvCzPvAqwcxxsbGuH37tspCyf79+1UWps+cOQOZTKayUFtVderUCRMmTEB+fj4mTpyocB6AV/nTpk2b8O2338LY2Bj+/v4lzlIVEBCAR48eCX/fvn0b3333HQAIlSDgVR7as2dPxMbG4vPPP1fZ4JOcnIwzZ85o9F0cHR3x5MkTpYcGwcHBiI6OVvkeda9DXZA3YAUEBAirQQCv8p8NGzbo9bO7dOkCANi0aZPCbzo8PFyjwTRlkS+5/eWXXyo0OhX/LbwuODhY5ZLz8nurfMaEspSWlubm5vD09IRUKsV//vMfhc4UN2/exMaNGwEA48ePV+uzdEF+zzp27JhCJ5KcnBx89tlnZTb+fvfddwrlhuzsbHz11VcAFK83XSkrXyxu1KhRKCgowM6dO2FsbFyuB2XVhbu7OwDg4MGDCA8Ph1gsxpAhQ5TitLlnaathw4Z4+PChykEq3bp1Q+vWrXHnzh2sW7dO4YHVsWPHcOzYMeG60oa6ZZuTJ0+ibt26pT7skTc8xMbG4tq1ayofmr755puQSCRC5+N//etfCitV2NnZ4Z133sGzZ8/wxRdfKFx/cXFx2L17NyQSSbmvrY4dO2Lr1q0wNjaGn58fTpw4Ua79lUZ+z1m3bp2wnDjwqqP4qlWrNN6ftvUfeV63d+9ehfP6559/qlz6vDipVIr//ve/Cg/url69ih07dkAkEgn3nNKUlXeV5/hINeZ3inSR34lEIqxatQqmpqb49ttvsWbNGqWOoTKZDBEREfD09MSVK1eE7fIy4A8//KBwLUVFReGnn37S6juVZfTo0ahfvz6+//57/PLLL0r1u8LCQpw9e1brhxNympRN9EGef/z6668K6ZGRkYHly5eX+X516066om69x9TUFB4eHnj48CHCw8NhbW0tzEhXHbA9TzW252lGm3YEExMTTJ48Gc+ePcPHH3+ssnN4RkYG9u/fL/ytSTuZvFypz0E72rS5yF26dElp9tJvv/0Wd+/eRZs2bco1OL4k6qbTyJEjYWJigh9//BEymYyd4EsgTyN5naqkQTtSqVS4ll+P8fLygpmZGQ4dOiQM7AFelfsDAwORkZGBdu3albvT46effoqJEyfixo0beh244+joCFdXVzx58gSrV69WuFbPnz9fYqfm0syfPx+Ojo6IjIzEzJkzVXY8TE5OxqRJk7B7926FY6nM67Os+0h5jq84Xed1FhYWGD58OIqKivDf//4X+fn5wmtXrlzBjh07VL5PXsb+9ddfFcoAt2/fxsqVKzU6BnXzqoYNG6Jfv35ISkpCTEwM2rRpI3SMJPWwHKgay4GaqQnlQHt7e/Tq1Qu5ubn48ssvFerbp0+fLnECOnneuGvXLoW67rVr1/DNN99odAzq/i7ffPNNtGvXDhEREfj777/x9ttvl2um7LFjx0IsFmP79u0KbSsvX74U7hNubm5qP7Mqia7bbYGyf5sVladUZZXdTq2piiwjlPVZui7Hf/jhh3jrrbdw48YNfPjhh/jzzz+VYm7fvo25c+ciMDBQ2Obi4oJatWrh7NmzuHr1qrA9OzsbS5YsKbMDrzYaNWoET09P3LlzB/Pnz1c5SU9aWhp+//33cn+Wtn0W9NE3JzMzEwBQq1YtAMp9c6ZOnQozMzOcP38eWVlZMDc3x7Bhw9CqVStcunQJ1tbWSu3+xdv75f/J23fv3bsHIyMjpXZe+XW7fv16hUEDr1+3+uqbM2nSJJiZmSEgIEDlYBF5R/niKy/K8wN5nUqu+HN8fdNV/asqKT45WvE8Iz8/HytXrlR5/euqT1dF9rVTh7b9XkrLY8rbb0UdZ8+eRXZ2Nlq3bq1ypRg5+fNE+aSAgPr9iZ4/f46ffvpJ6VmgVCrF2bNnFWIB7cpHpZ3Hu3fvIiwsTGlA6osXL4RrT9typDb34rLuK+Wpi1UGNzc3ODo64vr161i1apXS7/LGjRsK16D82vT391f4XT948EDIj4vX/fVB09/YhQsXkJeXh3fffVfrz9SmTlNR7Xql0ebZsrw8YGFhga+++goSiQQzZszAm2++iZMnTyr9tuU0KdtXVH8GTe5ZFfUcnqoGo7JDapb58+dDIpFg8+bNmDp1Kpo2bYq2bdvCzMwM9+/fR3x8PAoKCpRm+p45cyY++ugj/O9//8Phw4fRoEEDJCYm4vnz5/Dw8MC+fft0fqzDhg3Dn3/+iaCgIIwcORJt27aFnZ0dZDIZbt++jZSUFJibm5f7oWTPnj1hamqKH3/8ETdu3EDDhg0hEonw0UcfqVyiUpUNGzYoPHAqzsbGpsRO3wAwefJknD17FmvWrMGRI0fQvHlz3Lp1C1evXsWkSZPwww8/lPje999/H1u2bMGxY8fQpk0bpKWl4cqVK8IgBXmFVJf69u2L7777DgEBATh//rywpOonn3yisLyqsbExPD09hVmVR40apfFnlZU2gwYNwqhRo/DLL79g6NCh6N69O8zMzBATE4Ps7Gx06NBB5TKYr0tNTUViYiIsLS3LXKpvyJAhiIuLw4EDBzBw4EAkJyfD398f1tbWaNeuHerWrYtHjx4hJiYGL1++xPjx44XG1ujoaPz0009o1KgRnJ2dYWFhgczMTFy6dEko8JiYmAB4NSPId999h48++gjr1q3Dzp070aZNG1hbW+Px48e4du0aHj58iEWLFgkFWBMTE/Tq1QsnT57E8OHD4ezsDGNjY3Tq1Amenp44evQoPv30U9jb26N169YwMzPD33//jfj4eIjFYvj5+WmcRpVJvsTx9u3b8cEHH6BNmzZo2bIl8vPzcfnyZWRnZ8PKygrffPNNiQ19HTp0QEFBAdzc3NC9e3cUFBTgwoULeP78Odzd3eHm5qYQv2rVKkyePBk///wzwsPD4eTkhIYNGyI3NxcpKSm4d+8efHx8NFoWe+rUqfj3v/+NuXPnYufOnbC1tUVycjL++usvfPjhhwgODlZ6j7rXoS5MnjwZp0+fxuXLl9G/f39069YNL1++RHR0NLp37w6ZTKaysqkLY8eOxe7du/H7779j8ODBQj5348YN+Pj4qDw32pg4cSJOnTqF2NhY4bfw8uVLREVFwdXVFRKJRGmpyfXr1yMgIABOTk5wcHCATCZDcnIybt26hbp162LSpElqfXa/fv2wb98+zJ8/Hz179hQG7n3xxRcAgHnz5uHy5cs4f/48+vfvjy5duuD58+e4cOECXrx4gfHjx2v8YCszM7PUe+eMGTOEZbpf5+Ligp49e+L8+fMYOHAgunbtCuDVcr/16tXDu+++K8x89LomTZqgTZs2Qn5tbGyMCxcuICcnB926ddPL4KOy8sXiRowYgTVr1uD58+fo168f6tevr/PjMTRvvfUWmjZtKjQIubq6qnyAqM09S1v9+vXD9u3b4eHhgY4dO8LU1BTNmzfH5MmTIRKJsHr1avj4+CAoKAjHjh1D27ZtcffuXcTGxsLIyAhffPGF1is6qVO2yczMxNWrVzF06NBSVxuwsbGBg4ODMLukqvNiYWEBJycnJCYmAlC9YsZ//vMffPDBB9i/fz8uXryIDh06IDs7GzExMSgqKsLChQt1MgtSp06dsGXLFkyZMgWzZ8/G+vXrS8wnysPd3V0YcDBo0CAhD46OjoadnR06dOiAy5cvCzOnqEOb+s/IkSOxbds2nDx5EoMGDYKLiwuePHmCixcv4t1338WVK1eEpYZf17dvXyQnJ2PAgAHo3Lkznj59Ksxa7OvrCxcXlzKPuay8qzzHR6oxv1Okq/yubdu22LZtG2bPno3Nmzdj+/bt6NChA+rXr4/c3FxcvXoVWVlZMDU1VWhoHTp0KLZu3Yq4uDgMHjwYLi4uuH//Pq5cuYIPP/yw1DqytqysrLBhwwZMnz4dy5Ytw8aNG/HGG2/AysoKWVlZSEpKQk5ODr777ju0bt1a68/RpGxSksTExFLLcsuXL0e7du1UvtavXz+88cYbuHr1Ktzc3NCpUyfh4YuTkxM6duyIuLg4le/VtO6kC82aNUObNm1w9epVeHl54Y033oBYLEa/fv2UHgCMGjUKwcHBkMlkGDFihFC3ri7YnqeM7Xma0bYdYerUqfjrr79w4MABvPfee3B2dkazZs1QUFCAmzdv4s8//0SbNm0wYsQIANConezEiROwtbVVWE1Slc8//1zljHgA4OzsjBUrVpR6/Jq2uciNGTMGS5YswS+//AJ7e3ukpKTgxo0bsLS0xJdfflnqMWurrDYCOWtra7i5uSE8PBwmJibCzJekSF4ee/LkSYkzzMu3PXnyBIByvatJkyb4/PPPsWjRIkyfPh2dOnVC48aNkZiYiJs3b6JBgwZad1R93cKFC1FUVISffvoJH374IX788Uedt/MBwIoVKzBmzBjs3LkT58+fR/v27ZGZmYk//vgDH3zwAXbs2KFRncvS0hLbt2/HzJkzcfLkSZw5cwbt27dH06ZNUVBQoDA759y5c4X3Vfb1WdZ9pDzHV9yJEydgYmIizHJZkpCQkFJXP5k9ezaaNGkC4FV7YUxMDE6fPi20F+bk5ODChQsYNWqUwiANOXt7e4wYMQL79+/HiBEj0LlzZ+Tn5yM+Ph59+vRBfn6+2vVIeZn+999/x/jx49GsWTOIxWJ4enoqXWejR48WOgtq84yIWA5UheVAzRhyOXDz5s2l/laXL18unLMVK1Zg9OjRCAkJQXR0NFxcXBTub6ryxu7du6Nr166IiYnBkCFD0KlTJzx69Ajx8fEYP368Ru0PmvwuR48ejaVLlwIoPW88depUqdfL+vXr8eabb2LOnDkIDAzE6NGj0bVrV9SrVw+xsbG4d+8eHB0dsWzZMrW/R0n00W5b1m+zovIUfVMnHUtqw6vsdmpNVWQZoaw2I12X442MjLB582bMmzcPp0+fxtChQxWeEaelpSE5ORmA4qpBFhYWmDRpEr777jt88MEH6NKlC0QiERISEtCiRYtS2+LK47PPPsOdO3fw+++/4+zZs3ByckKTJk2Ql5eH1NRUpKWl4d133y33YFF167DF6bNvDvDPoB1VfXPq1KmD/Px8yGQyzJ49G+bm5kJ7/99//w2xWIx169YhKCgI5ubmyMvLw8uXL4X/l7f7y9t3LSws8ODBA3Tv3h0tWrRAq1at4OTkBBsbG1y7dg0eHh4wNzeHmZkZHj16hDp16gjfTV99cxwcHLBmzRp88skn+Pjjj+Hg4IAWLVrA3NwcGRkZSEpKQl5eHvbv3y90ph06dCiOHTuGI0eOYMiQIejevTuMjIxw4cIFhTxeU5cuXcLChQtLfH3o0KHo1asXgPLVD6uqzp07Y8KECfjxxx/h4eGBbt26wdLSEn/88QdMTEzQt29fnDx5UuHeqas+XRXV104T2vR76devH2JiYvDhhx+iW7duqFWrFurVq4dPPvmkXP1W1KXOAEPg1TPF+vXr4/r167h27Rratm2rdn+igoICfPHFF/jqq6/Qrl07oS3lypUruHfvHpo2bapwX9GmfFRamevJkydYtGgR/vOf/6B9+/Zo1KgRnj9/jri4OGRnZ6N9+/ZaP/vR5l5cVlmiPHWxymBkZIRvv/1WOLaDBw+iY8eOQtnh+vXr+O6772BnZwfg1SDhCxcu4MyZM8KzOJlMhqioKDx79gz9+/fHBx98oNdj1vQ3Jr/O+vbtq/VnalOnqah2vdJo+mz55cuX+OSTT/DixQv85z//EdLdyMgIq1atgoeHBwICAtCtWzelOqQmZfuK6s+gyT2rop7DU9XAQTuvEYlEmDt3LoYOHYpdu3bhwoULiIqKwsuXL1GvXj306tULgwcPxnvvvafwvh49emDjxo1Yv349EhMTYW5uDldXV3zyySd6adiVmzt3Lnr16oUdO3YgNjYW169fh4WFBRo1aoQxY8Zg0KBB5f6MRo0aYcOGDfjuu+9w6dIlYUS3u7u72o27t2/fVjnLEPBqecPSdOnSBT///DMCAwOFpcxat26Nb7/9Fs7OzqUWKDp27IiRI0fim2++wcmTJyGTyeDq6orZs2frZQl1AGjfvj1WrVqFbdu24fz588JMbr6+vkqNu927d0dQUBA6duxY6qjzkqiTNv/5z3/QqVMn7N69W+igam9vjwkTJuDDDz+EmZlZmZ8jL2gPGDCgzJkC3nvvPfj7++PMmTN49OgR+vbti8ePHyM6OhrJycl4/PgxrK2t8dZbb+GDDz7AgAEDhPeOHDkSRkZGuHjxIhISEvD06VPY2NigT58+mDBhgrAsopyjoyP279+PHTt24NixY7h8+TKKiorQoEEDtG3bFv369VO6Vr/44gsEBAQgMjIS4eHhKCoqQlFRETw9PTFx4kTY2toiNjYWf/zxB54/f46GDRti8ODBmDhxol4a5/RJLBZjyZIlQn528eJFHD9+HCYmJsISxz4+PqU+dDAxMcHWrVvx9ddf4/jx43j06BGaNWuG999/HxMmTFCKr1+/Pnbv3o09e/bgt99+w7Vr14QZ0Ozs7DB+/HiVs7KXxt3dHXXq1MGGDRtw7do1XL9+He3bt8fy5cshk8lUFhQ1uQ7Ly8TEBD/88AM2bNiAQ4cOCQ9TJk6ciGnTpqFz586oW7euTj9TrkGDBtixYwdWrVqFmJgYZGZmol27dvjhhx8gEol01jgj/44bN27EwYMHceLECTRs2BAffvghZs6cqfJes2TJEpw9exaJiYnC6kqNGzfGxIkTMXHiRLVnRnNzc8OiRYsQEhKCkydPCg2K8sZMS0tL7NixAz/88AMOHz6MEydOwNjYGO3bt8cHH3xQZgOBKgUFBYiPjy/x9bJmc92wYQM2btyII0eO4MyZM6hfvz4GDx4MPz8/BAQElPg+kUiEdevW4bvvvsPBgweRmZmJhg0b4oMPPoCvr6/CCiK6VFq+WFzt2rXh7OyMS5cuVfmHPBVFJBJh6NCh2LRpE4BXFfSSaHPP0sa8efOElRkOHz6MwsJCdO3aFZMnTwYAtGnTBvv27cPGjRtx9uxZ/P7777C0tET//v0xbdq0cs/oWlbZ5tSpU5DJZGoNpnvrrbeEQTsllds6deokDNpRVWFu1KgR9u7di82bN+P48eM4evQoatWqBVdXV0ycOFFo7NaFzp07Cx1EPv74Y3z33XcaDVJVh0gkQmBgILZt24bQ0FCcOXMG1tbWcHd3h5+fH0aOHAmRSKTwYEOdfWpa/6lXrx727t2LVatW4eLFizhx4gSaNWuG2bNn46OPPlIo372ubt26+OWXX7B69WqcO3cOubm5aNmyJSZMmKDRCl6l5V3lOT5SjfmdMl3ld2+99RaOHj2KX375BSdPnkRKSgpycnJgbm6O5s2bY/To0fD29laYbcfMzAw//vgjvvrqK5w9exanT59Gq1atEBgYiPbt2+ut0b1Dhw44ePAggoODcfr0aVy8eBHAqw5bXbp0wYABA5TqbNpQt2xSkmfPnpVallO1IqiciYkJdu7cicDAQJw5cwYnT55Eo0aNMG7cOMycORNTp04t9b2a1J105dtvv8VXX32FP/74A4mJiZBKpbC1tVUatNO8eXPY2tri3r178Pb21tvxVBa25ylje55mtG1HEIvF+OqrrzBw4EDs2bMHV65cQVJSEqysrGBra4uPPvoIgwcPFuLVbSe7desWbt68qdbszqmpqSW+VlY7njZtLnLvvfce3n77bWzatAkREREwMjLCu+++i3nz5qFVq1ZlHrc2ymojKK579+4IDw+Hm5ubXgZ2VAcuLi4wNTXFixcv0LJlS5XtV/KHgzk5OWjcuLHKa3/EiBGwt7fH5s2bERcXh4SEBNjY2GDMmDHw9fUt1+z4r/vss88gk8mwfft2TJw4EcHBwTpvd3N0dMSePXuwdu1anDt3DsePH0eLFi3w5ZdfolmzZtixY4fGn9mwYUP88ssvOHz4MA4dOiTkFcbGxmjSpAnGjBkDLy8vtG/fXnhPZV+fZd1HynN8cs+ePUNMTAy6d+8Oc3PzUmNjY2MRGxtb4usTJkwQBu3UrVsXu3btwjfffIPjx4/j+PHjaNasGebPn4+JEyeq7JgOAP/973/RsGFDHDx4EOfOnUPjxo0xdepUTJ06VaN6pKmpKTZt2oTAwEAkJCTg4sWLkMlkeOutt5TuY507d4axsTEkEkmp9SwqGcuBylgO1IwhlwPPnTtX6uuLFy8WOmfb2dlhz549+PrrrxXub/7+/ujSpYvKvFEkEmHDhg1YvXo1jh8/jtOnT8PBwQGfffYZxowZo1H7gya/y+7duwN4tcpC7969S9zno0ePFFYAep28rDh9+nQ4OTkhODgYV65cQX5+Ppo0aYLJkydj6tSpGrWllkQf7bbq/DYrIk/RN3XTUZWq0E6tiYouI5TVZqTrcrylpSU2b96M06dP49dff0VcXBxOnjwJkUgEW1tbeHh4YMSIEcI1Lvfxxx/DwsICv/zyC6Kjo1G/fn14enpi9uzZpbbFlYeZmRm2bNmCgwcPYt++fUhOTsaVK1dQr149NG3aFO7u7hr3aVBFkzqsnL765rRo0UIhr1fVN8fa2hpisRgymUx4fla8vf/IkSNITU1FQUGBMLFDnTp14OTkhIEDBwrlLXn77rlz55CXl4ecnBzEx8fj8uXL8PDwwN69e7Fo0SLExcXh+fPnyM/Ph1gshqWlJV68eIHnz5/r5BlCSfr3749ff/0V27ZtQ2RkJCIjI2FkZISGDRuib9++GDBgAFq2bKnwnjVr1qB9+/bYu3cvzp49i3r16mHo0KGYN28eZsyYodVxpKenIz09vcTXnZychHTQRf2rKlq0aJHw24yOjkbt2rXRp08fzJ8/HwsWLAAAhfq3rvp0VVRfO01o0+9l/PjxePLkCX777TccPXoUBQUFaNq0KT755BMA2vdbUUdubq6wOmTxMq8qEokEgwYNws6dO3HgwAG0bdtW7f5E5ubmWLZsGS5cuIDk5GSkpKTA2NgYjRs3hpeXF8aNG6fURqNp+ai0MpednR0WLlyIqKgo/Pnnn0hISECtWrXQrFkzTJs2DaNGjSrXBGma3ovLKkuUpy5WWVq3bo0DBw5g69atOHHiBE6fPg0TExM0btwYU6ZMwb/+9S8hViKRYOPGjfj555+xb98+oT7UsmVLjBw5EqNHj4ZYLNb7MWvyGzt16hRatmwJBweHcn2mpnWaimjXU4cmz5bXrl2La9euYdCgQcLkF3KOjo5YuHAhli1bhk8++QS//PKLwqBOTcv2FdGfQdN7VkU9h6fKJ5LJZLLKPgiimmrZsmX45Zdf4O/vr7fGHyJt/P3333j33XfRtWtXbN++vbIPx2BdvnwZo0aNQu/evbF169bKPhyicrl37x7effdd2NraIiIiAiKRqLIPiaqgsso206dPx7lz53DhwoUSZwMn7dy/fx/vvvsu7O3tcfjw4co+HCXR0dHw8fGBh4eH3mZeJ6pIzO/I0MTFxQkzcLGOR1T1/fDDDwgICMDmzZvLnFmXVPvoo49w7tw5/PTTT+jWrVtlHw5VE5s3b8aaNWswf/58vXUgLI+FCxdi3759BvO7//333zF79mwsX75c7zOhFtemTRs0bdpU6GBUmcLDwzF//nzWlYlIUBnlwKr2THDTpk34+uuvMWvWLHz88ceVfTjlVtXbbalqYhmBiGqyZ8+e4d1338WLFy/wxx9/QCKRVPYhERFp7OrVq/D09MTkyZPx73//u7IPp1piHxQyRPofWkhEKt25cwcHDhxAvXr1yhx1TkRVW1JSEqRSqcK227dvC8tPuru7V8ZhEenU5s2bUVRUhLFjx3LADqmkTtnmrbfewpIlS9iBvRySk5NRUFCgsC0rKwsLFy5EYWEh7zlEFYD5HRmioKAgAMDYsWMr+UiISB22trb4+OOPOXOalhISEnD+/Hm88cYbBjFwgaqWFy9e4M8//1TafuHCBQQFBcHIyEgns24TYGFhgVmzZsHNza2yD6VSFBQUYMuWLQBQoYOWiKhqq+nlwNzcXGzfvh3GxsZ4//33K/twNMJ2W9IVlhGIqKZITU3F8+fPFbbl5uZi2bJlePToEYYMGcIBO0RksKRSKWbNmgVPT8/KPhQiqkKMKvsAiGqarVu3IiUlBZGRkcjPz8e8efN0vmwmEVWsefPmITc3F61bt0bdunVx9+5dJCYm4uXLl+jXr5/Wy5YTVba//voL33//Pf7++29cuHABtra2GD16dGUfFlUxmpRtpkyZUsFHV/2sWrUKV65cgZOTExo0aIAHDx7g6tWryMvLg4uLCyZNmlTZh0hUbTG/I0MTGxuLvXv34saNG0hISEC7du1qbKdYIkPDCX60s3r1aty7dw+nTp2CTCaDn59fZR8SGaCcnBwMGTIEzZs3h6OjI0xMTJCWlobk5GQAwKeffoqmTZtW8lFWD7169UKvXr0q+zAqXEREBI4fP44rV67gxo0b6N+/P958883KPiwiqiJqajkwNDQUFy9exMWLF/HgwQNMmDABjRo1quzD0gjbbam8WEYgoprmxx9/xMGDB9GuXTvY2Njg0aNHuHbtGh4/fgw7OzvMmzevsg+RiEhrb775JstyRKSEg3aIKtjp06cRExODhg0bYtasWfDx8ansQyKicho/fjwOHz6MlJQUPHnyBCYmJmjbti3c3d0xevRorkpCBuvBgwfYu3cvzMzM0KVLFyxZsgQWFhaVfVhUxbBsU7FGjhwJAEhJSUFcXBwkEgkcHR0xcOBAfPjhhzA1Na3kIySqvpjfkaG5desWQkNDYWFhgXfeeQfLli2DWMxFt4mo+jp06BDu3buHJk2aYN68eejfv39lHxIZoNq1a2PSpEmIjIxEXFwccnNzUbt2bfTp0wfjxo3D22+/XdmHSAYuKSkJYWFhqFOnDoYOHYqlS5dW9iEREVW6ixcvYt++fbC2tsbYsWPxySefVPYhaYzttlReLCMQUU3j5uaGrKwsJCYmIiEhAQDQrFkzeHl5YfLkyahXr14lHyERERGRbolkMpmssg+CiIiIiIiIiIiIiIiIiIiIiIiIiIiIiIiIqDrh9JpEREREREREREREREREREREREREREREREREOsZBO0REREREREREREREREREREREREREREREREQ6ZlTZB0BERERERERU2cLCwrBo0aJSYzw9PfG///1P+DsjIwOBgYE4e/YscnJyYG9vD29vb/j4+EAsVp4jIycnB+vWrcOxY8fw8OFD2NraYtiwYZg+fTpMTU2V4l+8eIGgoCAcPHgQ9+/fR/369TFgwADMnj0bVlZW5f/SREREREREREREBoxtekRERERERERkCEQymUxW2QdhKGQyGaRS9U6XWCxSO5aqFqad4VI37cRiEUQiUQUckWFjnlczMO0MF/M83dIkzwN47Rgqppvh0iTttM33rl27huPHj6t8bd++fbhz5w4CAwMxePBgAK8e7nt5eSErKwtubm6ws7NDZGQkEhMTMXLkSPj7+yvsIzc3F2PGjMH169fRu3dvODk5ISEhAdHR0ejRowe2bt0KiUQixBcVFeGjjz5CVFQUOnXqhLfeegupqak4ceIEWrdujV27dsHS0lLj7ynHsl7NwfQzbGWlH8t66mGeVzMw7QwX67e6xTyvZmDaGS7mebrHfK9mYNoZLn3ne2zTKxmvm+qF6Vm9sKynHuZ5NQPTznCxfqt7zPdqBqad4WK+R+XFlXY0IJXKkJ39rMw4IyMx6tWzQE5OHgoLpRVwZKQrTDvDpUnaWVtbQCLhTbEszPOqP6ad4WKep3vq5nkArx1DxXQzXJqmnbb5Xtu2bdG2bVul7U+ePMHmzZtRt25d9O/fX9i+atUqZGZmYuXKlfD29gbw6qH8jBkzEBYWBnd3d7i6ugrxW7ZswfXr1zF9+nTMnTtX2L58+XLs3r0bYWFhwn6AV7OERkVFYfjw4QgICBAadTZv3ow1a9Zg69at8PPz0/h7yrGsVzMw/QybOunHsp56mOdVf0w7w8X6re4xz6v+mHaGi3mefjDfq/6YdoarIvI9tumpxuumemF6Vj8s66mHeV71x7QzXKzf6gfzveqPaWe4mO+RLiiv7UtERERENV5YWBjatGlT6n+LFy9WeE9GRgYWLlyInj17wsXFBUOGDEFwcDCkUtWVlZycHKxcuRJvv/022rdvj/79++Obb77BixcvVMa/ePEC33zzDfr374/27dvj7bffxsqVK5GTk6Pz709EJHfw4EG8fPkSQ4cOhYmJCYBXM2weOXIEjo6OCg/lJRKJ8PA+JCRE2C6TyRAaGgpLS0v4+voq7H/OnDkwNjbG3r17FbaHhIRAJBJh3rx5CrOwTJw4EfXr10doaCi4cC4RERFR2Vi/JaKahvkeERHb9IiIiIgMHeu2RERU3XClHSIiIiJS0rZtW8yaNUvla/v27cOdO3fQq1cvYVtGRga8vLyQlZUFNzc32NnZITIyEv7+/khJSYG/v7/CPnJzczF27Fhcv34dvXv3xrBhw5CQkIANGzbg8uXL2Lp1KyQSiRBfVFSEadOmISoqCp06dcKgQYOQmpqK7du3Izo6Grt27YKlpaV+TgYR1WihoaEAAE9PT2FbXFwcCgoKFGbdlHNyckKDBg0QExMjbLt58yYePHiAPn36wMzMTCHe2toazs7OSEhIwIsXL2Bqaor8/HxcuXIFLVq0gK2trUK8sbExunXrhkOHDuHWrVto3ry5Lr8uERERUbXD+i0R1TTM94iI2KZHREREZOhYtyUiouqGg3aIiIiISEnbtm3Rtm1bpe1PnjzB5s2bUbduXfTv31/YvmrVKmRmZmLlypXCDHVFRUWYMWMGwsLC4O7urvAgbMuWLbh+/TqmT58uzGAHAMuXL8fu3bsRFhamMNNdWFgYoqKiMHz4cAQEBAgz1G3evBlr1qzB1q1b4efnp+vTQEQ1XHJyMpKSkuDs7AxnZ2dhe1paGgDAwcFB5fscHBxw6dIl5OXlwdzcXK34+Ph43L59G61atUJ6ejqkUins7e1LjAeA9PT0cj3gNzIqe/FdiUSs8C8ZFqafYWP6ERHpBuu3RFTTMN8jopqObXpsU6humJ7VT7GFuIiIqASs2xIRUXXDQTtEREREpLaDBw/i5cuXeP/992FiYgLg1QwkR44cgaOjo0KjhUQiwdy5c3Hq1CmEhIQIDSAymQyhoaGwtLSEr6+vwv7nzJmD0NBQ7N27V2FfISEhEIlEmDdvntD4AQATJ05EcHAwQkNDMWfOHIXXiIjKa+/evQAUZ+QEXuV7AEqcLUm+PTc3F+bm5kK8hYVFqfFPnz7VaP/yeG2IxSLUq6f6eFSxsqql9WdR5WP6GTamHxGRfrB+S0Q1DfM9Iqop2Kb3D7YpVC9MTyIiItZtiYjIcHHQDhERERGpLTQ0FIDiw664uDgUFBQozEoi5+TkhAYNGiAmJkbYdvPmTTx48AB9+vSBmZmZQry1tTWcnZ2RkJCAFy9ewNTUFPn5+bhy5QpatGgBW1tbhXhjY2N069YNhw4dwq1bt8o1Ox0RUXEvX77EwYMHYWJigmHDhlX24eicVCpDTk5emXESiRhWVrWQk/McRUXSCjgy0iWmn2FTJ/2srGpxllUiIi2xfktENQ3zPSKqCdim9wrbhKoXpmf1U6dOLYjFbNMjItIG67ZERGSoOGiHiIiIiNSSnJyMpKQkODs7w9nZWdielpYGAHBwcFD5PgcHB1y6dAl5eXkwNzdXKz4+Ph63b99Gq1atkJ6eDqlUCnt7+xLjASA9Pb1cDSBGRuo1jss7xrKDrGFhuhmuykq748eP4/Hjxxg8eDDq1Kmj8FrxWTdVeX1WTfm/z549KzW+du3aGu1fHq+twkL1H/AWFUk1iqeqheln2Jh+RES6x/ot60iGjGlnuCoz7Zjv8doxZEw7w1UZacc2PUVsU6hemJ7Vh0xW2UdARGSYqnvdFmD9trpj2hkuph3pAgftEBEREZFa9u7dC0BxxhJA+UHW64o/qDI3NxfiLSwsSo1/+vSpRvuXx2tDLBahXj3Vx1MSK6taWn8eVR6mm+Gq6LSTz9Lk5eWl9Jq84VXeoPu6tLQ02NjYwNzcXO14sVgMOzs7AIC9vT3EYjHS09NLjJfHEREREZHmWL/9B+tIhotpZ7gqI+2Y7/2D147hYtoZropMO7bpEREREVVf1bluC7B+W5Mw7QwX047Kg4N2iIiIiKhML1++xMGDB2FiYoJhw4ZV9uHonFQqQ05OnlqxEokYVla1kJPzHEVFnNHMUDDdDJemaWdlVavcs5vcv38fkZGRaNKkicpl1Dt06ABjY2NERUUpvZacnIysrCwMHjxY2Na8eXPY2NggNjYW+fn5CsusZ2dnIykpCS4uLjA1NQUAmJmZwcXFBQkJCbh//77CMusFBQWIjo6GjY0NHB0dy/U9iYiIiGoi1m9fYR3JcDHtDJcmaaeLuq0c871XeO0YLqad4arofI9tekRERETVV3Wv2wKs39YETDvDVVntelS9cNAOEREREZXp+PHjePz4MQYPHow6deoovFZ8VhJVXp91RP7vs2fPSo2vXbu2RvuXx2ursFCzCnFRkVTj91DlY7oZropMu7CwMEilUnh4eEAsVm5MqV27NgYOHIjw8HCEhITA29v7/4+xCGvXrgUAYRsAiEQieHp6IigoCBs3bsTcuXOF19atW4eCggKFeODVbKDx8fH4+uuvERAQAJFIBADYtm0bHj58iOnTpwvbiIiIiEh9rN8qYh3JcDHtDFdFpx3zPUW8dgwX085wVVTasU2PiIiIqPqqCXVbgPXbmoJpZ7iYdlQeHLRDRERERGUKDQ0F8OqB0+scHBwAAGlpaSrfm5aWBhsbG5ibm6sdLxaLYWdnBwCwt7eHWCxGenp6ifHyOCKi8pLJZNi3bx9EIhFGjhxZYtyCBQsQExODZcuW4dy5c7Czs0NkZCQSExPh4eGBHj16KMRPmTIFJ06cQFBQEJKSkuDk5IT4+HhER0fD1dVV6bM8PT1x6NAhHDhwALdv30bnzp2RmpqKiIgItG7dGlOmTNHL9yciIiKq7li/JaKahvkeEdUEbNMjIiIiqt5YtyUiIkPH9ZeIiIiIqFT3799HZGQkmjRpAldXV6XXO3ToAGNjY0RFRSm9lpycjKysLHTp0kXY1rx5c9jY2CA2Nhb5+fkK8dnZ2UhKSoKLiwtMTU0BAGZmZnBxccFff/2F+/fvK8QXFBQgOjoaNjY2cHR01MG3JaKa7uLFi0hPT0e3bt3QrFmzEuMaNWqEkJAQuLu7IyYmBsHBwXj+/DkWLlyIL774Qine0tISO3bswLhx45CSkoJt27bhzp078PX1xaZNmyCRSBTiJRIJgoKC4Ovri8zMTGzbtg1Xr17FuHHjsHPnTmFGJyIiIiJSH+u3RFTTMN8jopqCbXpERERE1RfrtkREVB1w0A4RERERlSosLAxSqRQeHh4Qi5WLj7Vr18bAgQNx69YthISECNuLioqwdu1aAIC3t7ewXSQSwdPTE7m5udi4caPCvtatW4eCggKFeODVbCkymQxff/01ZDKZsH3btm14+PAhPD09IRKJdPF1iaiG69q1K1JSUvDjjz+WGWtra4uAgABERUXh6tWrOHz4MCZOnKj0sF6uTp06WLp0Kc6cOYOrV68iIiICfn5+QoPv68zMzODn54eIiAhcvXoVZ86cwdKlS2FlZVWu70hERERUU7F+S0Q1DfM9Iqop2KZHREREVH2xbktERNWBUWUfABERERFVXTKZDPv27YNIJMLIkSNLjFuwYAFiYmKwbNkynDt3DnZ2doiMjERiYiI8PDzQo0cPhfgpU6bgxIkTCAoKQlJSEpycnBAfH4/o6Gi4uroqfZanpycOHTqEAwcO4Pbt2+jcuTNSU1MRERGB1q1bY8qUKXr5/kRERERERFQ9sH5LRDUN8z0iIiIiIiIydKzbEhFRdcGVdoiIiIioRBcvXkR6ejq6deuGZs2alRjXqFEjhISEwN3dHTExMQgODsbz58+xcOFCfPHFF0rxlpaW2LFjB8aNG4eUlBRs27YNd+7cga+vLzZt2qQ0o51EIkFQUBB8fX2RmZmJbdu24erVqxg3bhx27twJS0tLnX93IiIiIiIiqj5YvyWimob5HhERERERERk61m2JiKi6EMmKr9VGpSoqkiI7+1mZcUZGYtSrZ4FHj56hsFBaAUdGusK0M1yapJ21tQUkEo5ZLAvzvOqPaWe4mOfpnrp5HsBrx1Ax3QyXpmnHfE89LOvVDEw/w6ZO+jHPUw/zvOqPaWe4WL/VPeZ51R/TznAxz9MP5nvVH9POcDHf0z3meTUT07P6YZ6nHuZ51R/TznCxnKcfzPeqP6ad4WK+R7pgVNkHUJ3p46KTSmWQSjnOioioqhKLRRCLRTrfL/N/IioP5k1EVF6s3xIREZE+6hV8cEVUc7Btgqjq0Nf1CPCaJKpq2KZHREREbNOrvljWIyIyLBy0owcikQhSqQxWVrV0vu+iIikeP87jjZGIqAoSi0WoW9dcL5Ui5v9EpC3mTURUHqzfEhEREaDfeoVUKoNIpJ+Ow0RUNbBtgqjq0Of1CPCaJKoq2KZHREREANv0qiuW9YiIDBMH7eiBfHTy6p2X8HfGU53tt1mj2vhk7FsQi0W8KRIRVUFisQgSiZj5PxFVKcybiKg8WL8lIiIioGLqFURUfbFtgqjq0Nf1CPCaJKpK2KZHREREANv0qiuW9YiIDBMH7ejR3xlPkXrnSWUfBhERVTDm/0RUFTFvIqLyYB5CREREAMsERFQ+zEOIqg5ej0Q1A691IiIiAlgmqK6YrkREhkU/614TERERERERERERERERERERERERERERERER1WActENERERERERERERERERERERERERERERERESkYxy0Q0RERERERERERERERERERERERERERERERKRjHLRDREREREREREREREREREREREREREREREREpGMctENERERERERERERERERERERERERERERERESkYxy0Q0RERERERERERERERERERERERERERERERKRjHLRDREREREREREREREREREREREREREREREREpGMctENERERERERERERERERERERERERERERERESkYxy0Q0RERERERERERERERERERERERERERERERKRjHLRDREREREREREREREREREREREREREREREREpGNGlX0ARESG6LfffsPu3buRnJyMly9fwtbWFh07dsSSJUtgaWkpxGVkZCAwMBBnz55FTk4O7O3t4e3tDR8fH4jFyuMmc3JysG7dOhw7dgwPHz6Era0thg0bhunTp8PU1FQp/sWLFwgKCsLBgwdx//591K9fHwMGDMDs2bNhZWWl13NARERERERERERERERERERERERERERERCXjoB0iIg1IpVIsWrQI+/fvh6OjI9zd3WFmZob79+/jzJkzyM3NFQbtZGRkwMvLC1lZWXBzc4OdnR0iIyPh7++PlJQU+Pv7K+w7NzcXY8eOxfXr19G7d28MGzYMCQkJ2LBhAy5fvoytW7dCIpEI8UVFRZg2bRqioqLQqVMnDBo0CKmpqdi+fTuio6Oxa9cuhQFERERERERERERERERERERERERERERERFRxOGiHiEgDP/zwA/bv3w8fHx8sWrRIYbUcqVSqELtq1SpkZmZi5cqV8Pb2BvBqoM2MGTMQFhYGd3d3uLq6CvFbtmzB9evXMX36dMydO1fYvnz5cuzevRthYWHCfgAgLCwMUVFRGD58OAICAiASiQAAmzdvxpo1a7B161b4+fnp4zQQERERERERERERERERERERERERERERURnEZYcQEREAPH/+HJs2bYKDgwMWLlyoMGAHAMRisbAtNzcXR44cgaOjo8JAG4lEIgzICQkJEbbLZDKEhobC0tISvr6+CvudM2cOjI2NsXfvXoXtISEhEIlEmDdvnjBgBwAmTpyI+vXrIzQ0FDKZTDdfnoiIiIiIiIiIiIiIiIiIiIiIiIiIiIg0wkE7RERqOn/+PHJycvDuu++isLAQhw8fxqZNm7Bnzx7cvXtXITYuLg4FBQUKK+nIOTk5oUGDBoiJiRG23bx5Ew8ePECnTp1gZmamEG9tbQ1nZ2ckJCTgxYsXAID8/HxcuXIFLVq0gK2trUK8sbExunXrhszMTNy6dUtH356IiIiIiIiIiIiIiIiIiIiIiIiIiIiINGGk6x1+/vnn+PnnnwEAFy9ehJWVlcLrGRkZCAwMxNmzZ5GTkwN7e3t4e3vDx8dHadUKAMjJycG6detw7NgxPHz4ELa2thg2bBimT58OU1NTpfgXL14gKCgIBw8exP3791G/fn0MGDAAs2fPVjoWIiJNXL16FQAgEong7u6uMCDG2NgYfn5+mDx5MgAgLS0NAODg4KByXw4ODrh06RLy8vJgbm6uVnx8fDxu376NVq1aIT09HVKpFPb29iXGA0B6ejqaN2+u+Zf9f0ZGZY/tlEjECv/WZPo+B7reP9POcDHtiIiIiIiIiIiIiIiIiIiIiIiIiIiqPp0O2rlw4QJ27doFc3Nz5OXlKb2ekZEBLy8vZGVlwc3NDXZ2doiMjIS/vz9SUlLg7++vEJ+bm4uxY8fi+vXr6N27N4YNG4aEhARs2LABly9fxtatWyGRSIT4oqIiTJs2DVFRUejUqRMGDRqE1NRUbN++HdHR0di1axcsLS11+ZWJqAbJzs4GAAQHB8PFxQX79u2Dvb094uLisGTJEqxatQotW7ZE3759kZubCwAl5jny7bm5uTA3NxfiLSwsSo1/+vSp8D519i+P14ZYLEK9eqqPRxUrq1pafxapR1/nmGlnuJh2RERERERERERERERERERERERERERVl84G7eTl5eGzzz5D//798eTJE8TExCjFrFq1CpmZmVi5ciW8vb0BvBpoM2PGDISFhcHd3R2urq5C/JYtW3D9+nVMnz4dc+fOFbYvX74cu3fvRlhYmLAfAAgLC0NUVBSGDx+OgIAAiEQiAMDmzZuxZs0abN26FX5+frr6ykRUw8hkMgCAiYkJ1q9fDxsbGwBA7969sXLlSkyePBnBwcHo27dvZR6mzkilMuTkKA/AfJ1EIoaVVS3k5DxHUZG0Ao6s6pKfC33R9Tlm2hkuTdLOyqoWV+QhIiIiIiIiIiIiIiIiIiIiIiIiIqoEOhu0s3r1auTk5GDZsmWYP3++0uu5ubk4cuQIHB0dFQbaSCQSzJ07F6dOnUJISIgwaEcmkyE0NBSWlpbw9fVV2NecOXMQGhqKvXv3KuwrJCQEIpEI8+bNEwbsAMDEiRMRHByM0NBQzJkzR+E1IiJ1yVevad++vTBgR65nz54wMTFBYmKiQqx8RZzXvb5SjvzfZ8+elRpfu3ZtjfYvj9dWYaH6AzmKiqQaxZPm9HWOmXaGi2lHRERERERERERERERERFSz/Pbbb9i9ezeSk5Px8uVL2NraomPHjliyZInQnwQAMjIyEBgYiLNnzyInJwf29vbw9vaGj48PxGLliR9zcnKwbt06HDt2DA8fPoStrS2GDRuG6dOnw9TUVCn+xYsXCAoKwsGDB3H//n3Ur18fAwYMwOzZs2FlZaXXc0BEREREZEh0MmgnJiYGP//8M1auXImGDRuqjImLi0NBQYHCSjpyTk5OaNCggcLqPDdv3sSDBw/Qp08fmJmZKcRbW1vD2dkZCQkJePHiBUxNTZGfn48rV66gRYsWsLW1VYg3NjZGt27dcOjQIdy6dQvNmzfXwbcmoppGnncUb+CQE4vFsLCwEAbLODg4AADS0tJU7istLQ02NjYwNzdXO14sFsPOzg4AYG9vD7FYjPT09BLj5XFEREREREREREREREREREREZNikUikWLVqE/fv3w9HREe7u7jAzM8P9+/dx5swZ5ObmCn1aMjIy4OXlhaysLLi5ucHOzg6RkZHw9/dHSkoK/P39Ffadm5uLsWPH4vr16+jduzeGDRuGhIQEbNiwAZcvX8bWrVshkUiE+KKiIkybNg1RUVHo1KkTBg0ahNTUVGzfvh3R0dHYtWuXyv41REREREQ1UbkH7Tx//hyfffYZXF1d4eXlVWKcvAO5vGP66xwcHHDp0iXk5eXB3Nxcrfj4+Hjcvn0brVq1Qnp6OqRSaYkd1OX7SU9PL9egHSMj5VkGXicW63clH4mk7GMg7cjPLc+x4amItOvWrRsA4K+//lJ6LTs7G48ePYKjoyMAoEOHDjA2NkZUVJRSbHJyMrKysjB48GBhW/PmzWFjY4PY2Fjk5+crDFbMzs5GUlISXFxchJlLzMzM4OLigoSEBNy/f19hsGJBQQGio6NhY2MjHA8RERERERERERERERERERERGa4ffvgB+/fvh4+PDxYtWqSwWo5UKlWIXbVqFTIzM7Fy5Up4e3sDeDXQZsaMGQgLC4O7u7vC5NtbtmzB9evXMX36dMydO1fYvnz5cuzevRthYWHCfgAgLCwMUVFRGD58OAICAiASveovt3nzZqxZswZbt26Fn5+fPk4DEREREZHBKfegnTVr1iArKws//PBDqXHy1SdKGkEv356bmwtzc3Mh3sLCotT4p0+farR/ebw2xGIR6tVTfTwVycqqVmUfQrXHc2y49Jl2Dg4OcHV1RVRUFMLCwjBy5EgAgEwmw9q1awEAAwcOBADUrl0bAwcORHh4OEJCQhQaQOSxxRszRCIRPD09ERQUhI0bNyo0gKxbtw4FBQUK8QDg5eWF+Ph4fP311woNINu2bcPDhw8xffp0YRsRERERERERERERERERERERGabnz59j06ZNcHBwwMKFCxUG7ABQ+Ds3NxdHjhyBo6OjQl8TiUSCuXPn4tSpUwgJCREG7chkMoSGhsLS0hK+vr4K+50zZw5CQ0Oxd+9ehX2FhIRAJBJh3rx5Cn1TJk6ciODgYISGhmLOnDnst0JEREREhHIO2vnjjz+wY8cOLFy4EHZ2dro6pipLKpUhJyevzDhjYwksLc3KjNNWTs5zFBVJyw4kjUkkYlhZ1eI5NkCapJ2VVS2tV+RZsWIFRo0ahcWLF+P48eNwcHBAXFwc4uLi0Lp1a0ydOlWIXbBgAWJiYrBs2TKcO3dOWGo4MTERHh4e6NGjh8K+p0yZghMnTiAoKAhJSUlwcnJCfHw8oqOj4erqKgwSkvP09MShQ4dw4MAB3L59G507d0ZqaioiIiLQunVrTJkyRavvSERERERERERERERERERERERVx/nz55GTkwMvLy8UFhbi6NGjSE9PR7169dCrVy80adJEiI2Li0NBQYHCSjpyTk5OaNCgAWJiYoRtN2/exIMHD9CnTx+YmSn2ebO2toazszMSEhLw4sULmJqaIj8/H1euXEGLFi1ga2urEG9sbIxu3brh0KFDuHXrFpo3b67jM0FEREREZHi0HrRTWFiIxYsX41//+hd8fHzKjC++ko4qr6+UI//32bNnpcbXrl1bo/3L47VVWFj2QA5tBwOoq6hIqtZxkPZ4jg2XvtPO0dERoaGhWLt2LSIjI3HmzBk0atQIkyZNwsyZMxVW+2rUqBFCQkIQGBiIM2fOICIiAnZ2dli4cKHKfNPS0hI7duzAunXrcOzYMURFRaFRo0bw9fWFr68vJBKJQrxEIkFQUBCCgoJw8OBBbNu2DdbW1hg3bhzmzJlT4spjRERERERERERERERERERERGQ4rl69CgAQiURwd3fHrVu3hNeMjY3h5+eHyZMnAwDS0tIAAA4ODir35eDggEuXLiEvLw/m5uZqxcfHx+P27dto1aoV0tPTIZVKYW9vX2I8AKSnp5dr0I6RUdl98OT99PTdX490j2mnf/o+t2KxSK3rlIiIiMoxaCcvLw9paWlIS0tD27ZtVcZ06dIFABARESEUxuWF/NelpaXBxsYG5ubmAKBWvFgsFlb4sbe3h1gsRnp6eonx8jgiovJo1qwZVq9erVasra0tAgIC1N53nTp1sHTpUixdulSteDMzM/j5+cHPz0/tzyAiIiIiIiIiIiIiIiIiIiIiw5GdnQ0ACA4OhouLC/bt2wd7e3vExcVhyZIlWLVqFVq2bIm+ffsqTZ79uuKTY5ubmwvxFhYWpcY/ffpUeJ86+5fHa0MsFqFePdXHo4qVVS2tP4sqF9POcFlampUdRERERADKMWjHxMQEXl5eKl87ffo0Hjx4gOHDh8PY2BgWFhbo0KEDjI2NERUVpRSfnJyMrKwsDB48WNjWvHlz2NjYIDY2Fvn5+QpLb2ZnZyMpKQkuLi4wNTUF8KrjuouLCxISEnD//n2FpTcLCgoQHR0NGxsbODo6avuViYiIiIiIiIiIiIiIiIiIiIiIiCqUTCYD8KrP3vr162FjYwMA6N27N1auXInJkycjODgYffv2rczD1BmpVIacnLwy4yQSMaysaiEn5zmKiqQVcGSkK0w7/ZOfY33Jzc1HQUFRqTFWVrW4mhIRERHKMWjHzMwMX3zxhcrXxo8fjwcPHmDJkiWwsrIStg8cOBDh4eEICQmBt7c3AKCoqAhr164FAGEb8GopT09PTwQFBWHjxo2YO3eu8Nq6detQUFCgEA8AXl5eiI+Px9dff42AgACIRCIAwLZt2/Dw4UNMnz5d2EZERERERERERERERERERERERERU1clXr2nfvr0wYEeuZ8+eMDExQWJiokKsfEWc172+Uo7832fPnpUaX7t2bY32L4/XVmGh+gM5ioqkGsVT1cG0M1xSqYxpR0REpCatB+1oY8GCBYiJicGyZctw7tw52NnZITIyEomJifDw8ECPHj0U4qdMmYITJ04gKCgISUlJcHJyQnx8PKKjo+Hq6oqRI0cqxHt6euLQoUM4cOAAbt++jc6dOyM1NRURERFo3bo1pkyZUpFfl4iIiIiIiIiIiIiIiIiIiIiIiKhcmjdvDuCfATPFicViWFhYCINlHBwcAABpaWkq95WWlgYbGxuYm5urHS8Wi2FnZwcAsLe3h1gsRnp6eonx8jgiIiIiIgIqdN25Ro0aISQkBO7u7oiJiUFwcDCeP3+OhQsXqly1x9LSEjt27MC4ceOQkpKCbdu24c6dO/D19cWmTZsgkUgU4iUSCYKCguDr64vMzExs27YNV69exbhx47Bz506VlRYiIiIiIiIiIiIiIiIiIiIiIiKiqqpbt24AgL/++kvptezsbDx69AhNmzYFAHTo0AHGxsaIiopSik1OTkZWVha6dOkibGvevDlsbGwQGxuL/Px8pX0nJSXBxcUFpqamAAAzMzO4uLjgr7/+wv379xXiCwoKEB0dDRsbGzg6OpbrOxMRERERVRd6WWln+/btJb5ma2uLgIAAtfdVp04dLF26FEuXLlUr3szMDH5+fvDz81P7M4iIiIiIiIgA4LfffsPu3buRnJyMly9fwtbWFh07dsSSJUsUJoLIyMhAYGAgzp49i5ycHNjb28Pb2xs+Pj4Qi5Xnx8jJycG6detw7NgxPHz4ELa2thg2bBimT58uPOQq7sWLFwgKCsLBgwdx//591K9fHwMGDMDs2bNhZWWl13NARERERERERERkaNiuR0TVnYODA1xdXREVFYWwsDCMHDkSACCTybB27VoAwMCBAwEAtWvXxsCBAxEeHo6QkBB4e3sDAIqKioRY+TYAEIlE8PT0RFBQEDZu3Ii5c+cKr61btw4FBQUK8QDg5eWF+Ph4fP311wgICIBIJAIAbNu2DQ8fPsT06dOFbURERERENZ1eBu0QERERERERGRKpVIpFixZh//79cHR0hLu7O8zMzHD//n2cOXMGubm5wsP9jIwMeHl5ISsrC25ubrCzs0NkZCT8/f2RkpICf39/hX3n5uZi7NixuH79Onr37o1hw4YhISEBGzZswOXLl7F161aFlWSLioowbdo0REVFoVOnThg0aBBSU1Oxfft2REdHY9euXVxJloiIiIiIiIiICGzXI6KaZcWKFRg1ahQWL16M48ePw8HBAXFxcYiLi0Pr1q0xdepUIXbBggWIiYnBsmXLcO7cOSHPS0xMhIeHB3r06KGw7ylTpuDEiRMICgpCUlISnJycEB8fj+joaLi6ugqDhOQ8PT1x6NAhHDhwALdv30bnzp2RmpqKiIgItG7dGlOmTKmQc0JEREREZAg4aIeIiIiIiIhqvB9++AH79++Hj48PFi1apDCrplQqVYhdtWoVMjMzsXLlSoXZ6WbMmIGwsDC4u7vD1dVViN+yZQuuX7+O6dOnK8xOt3z5cuzevRthYWEKM9SFhYUhKioKw4cPV5idbvPmzVizZg22bt3K1WWJiIiIiIiIiIjAdj0iqlkcHR0RGhqKtWvXIjIyEmfOnEGjRo0wadIkzJw5U2FgYKNGjRASEoLAwECcOXMGERERsLOzw8KFC+Hj46O0b0tLS+zYsUNYXSwqKgqNGjWCr68vfH19FQYpAoBEIkFQUJCwuti2bdtgbW2NcePGYc6cORykSERERERUDAftEBEREVGpfvvtN+zevRvJycl4+fIlbG1t0bFjRyxZskShsTUjIwOBgYE4e/YscnJyYG9vD29vb/j4+Cg8JJPLyckRGn0fPnwIW1tbDBs2DNOnT4epqalS/IsXL4RG3/v376N+/foYMGAAZs+eDSsrK72eAyKq3p4/f45NmzbBwcEBCxcuVMqziv+dm5uLI0eOwNHRUeGBvEQiwdy5c3Hq1CmEhIQID/dlMhlCQ0NhaWkJX19fhf3OmTMHoaGh2Lt3r8K+QkJCIBKJMG/ePOHBPgBMnDgRwcHBCA0NxZw5cxReIyIiIqKysX5LRDUJ8zwiqgnYrkdENVGzZs2wevVqtWJtbW0REBCg9r7r1KmDpUuXYunSpWrFm5mZwc/PjwMSiUivWL8lIqLqgIN2iIiIiEglqVSKRYsWYf/+/XB0dIS7uzvMzMxw//59nDlzBrm5uUIDSEZGBry8vJCVlQU3NzdheXV/f3+kpKTA399fYd+5ubkYO3Ysrl+/jt69e2PYsGFISEjAhg0bcPnyZWzdulVhtqaioiJMmzYNUVFR6NSpEwYNGoTU1FRs374d0dHR2LVrF2drIiKtnT9/Hjk5OfDy8kJhYSGOHj2K9PR01KtXD7169UKTJk2E2Li4OBQUFCjMuCnn5OSEBg0aICYmRth28+ZNPHjwAH369IGZmZlCvLW1NZydnZGQkIAXL17A1NQU+fn5uHLlClq0aAFbW1uFeGNjY3Tr1g2HDh3CrVu30Lx5cx2fCSIiIqLqifVbIqpJmOcRUU3Cdj0iIiKi6ov1WyIiqk44aIeIiIiIVPrhhx+wf/9++Pj4YNGiRQozj0ilUoXYVatWITMzEytXrhRmlSsqKsKMGTMQFhYGd3d3hQdhW7ZswfXr1zF9+nTMnTtX2L58+XLs3r0bYWFhCrPThYWFISoqCsOHD0dAQIAwC93mzZuxZs0abN26lTM4EZHWrl69CgAQiURwd3fHrVu3hNeMjY3h5+eHyZMnAwDS0tIAAA4ODir35eDggEuXLiEvLw/m5uZqxcfHx+P27dto1aoV0tPTIZVKYW9vX2I8AKSnp5f74b6RkfKMUq8Ti/U766dEUvYxkPbk55fn2TDpM/3u37+PI0eO4NSpU7h58yYePnyIevXqoWvXrpg2bRpat26t9J7U1FSsXbsWMTExyM/PR8uWLeHj44MRI0ao/Ax9z2hHRKQJ1m+JqCZhnkdENUlNbNdjm17Nwza+6oeLbRERqYf1WyIiqk44aIeIiIiIlDx//hybNm2Cg4MDFi5cqNSxsvjfubm5OHLkCBwdHRUaLSQSCebOnYtTp04hJCREaACRyWQIDQ2FpaUlfH19FfY7Z84chIaGYu/evQr7CgkJgUgkwrx584TGDwCYOHEigoODERoaijlz5ii8RkSkruzsbABAcHAwXFxcsG/fPtjb2yMuLg5LlizBqlWr0LJlS/Tt2xe5ubkAUOJMSfLtubm5MDc3F+ItLCxKjX/69KnwPnX2L4/XllgsQr16qo+pIllZ1arsQ6gReJ4Nmz7Sb8eOHdiyZQscHR3Rp08f1KlTBzdu3MBvv/2Go0ePYsuWLejevbsQn5KSgjFjxqCgoACDBw9G/fr1ERERgU8//RR///03Zs2apbB/fc9oR0SkCdZviagmYZ5HRDVNTWvXY5tezcbzTkRENQnrt0REVN1w0A4RERERKTl//jxycnLg5eWFwsJCHD16FOnp6ahXrx569eqFJk2aCLFxcXEoKChQmJVEzsnJCQ0aNEBMTIyw7ebNm3jw4AH69OkDMzMzhXhra2s4OzsjISEBL168gKmpKfLz83HlyhW0aNECtra2CvHGxsbo1q0bDh06hFu3bpV71QkiqplkMhkAwMTEBOvXr4eNjQ0AoHfv3li5ciUmT56M4OBg9O3btzIPU6ekUhlycvLKjDM2lsDS0qzMOG3l5DxHUZG07EDSikQihpVVLZ5nA6VO+llZ1dJqltU333wTO3fuROfOnRW2Hz58GH5+fvj8889x+PBhYfuKFSuQl5eH77//Hj179gQAzJ49Gx988AE2bNiAwYMHo0WLFkK8vme0IyLSBOu3RFSTMM8jopqmprXrsU2vZmIbX/VTp04tlStRExHRP1i/JSKi6oaDdoiIiIhIydWrVwEAIpEI7u7uuHXrlvCasbEx/Pz8MHnyZABAWloaAMDBwUHlvhwcHHDp0iXk5eXB3Nxcrfj4+Hjcvn0brVq1Qnp6OqRSKezt7UuMB4D09PRyNYAYGanXOC7vGKtNB9nKoO/jNLTzYCjHS/+oiLSTz3LZvn174cG+XM+ePWFiYoLExESFWPnMma97fUZN+b/Pnj0rNb527doa7V8eXx6FhWU/4NX3NVNUJFXrOKh8eJ4Nmz7Sz83NTeX29957D2vXrsVff/2F7OxsWFtbIzU1FbGxsejRo4cwYAcAzMzMMGPGDMycORP79u3D/PnzAVTMjHZERJpg/VY11pEMlyGmHdsmXqmItKuJeR7AfE8TFfH9df0ZTDvDxXa90uO1xTa9movnvfr4//GGRERUCtZvSyYW63c1H9a99If1W8PFtCNd4KAdIiIiIlKSnZ0NAAgODoaLiwv27dsHe3t7xMXFYcmSJVi1ahVatmyJvn37Kj3Iel3xB1Xm5uZCvIWFRanxT58+Fd6nzv7l8doQi0WoV0/18ZTEyqqW1p9XnRjaeTC046V/6DPt5I2nqvIZsVgMCwsLIS+SN7rKG3Nfl5aWBhsbG5ibm6sdLxaLYWdnBwCwt7eHWCxGenp6ifHyOCIifTAxMQEAGBm9aja8ePEiAKBHjx5KsT169IBYLBZiAP3PaEdEpCnWb0vHOpLhYtr9w9DOhT6Pt6bleQDzvapIX+eYaWe42K73T7w8joiIiIhKx/pt5WHdS/94jg0X047Kg4N2iIiIiEiJ7P+neDIxMcH69euFGep69+6NlStXYvLkyQgODkbfvn0r8zB1RiqVIScnT61YiUQMK6tayMl5jqKiqj+jmfx49cXQzoOhHC/9Q9O0s7KqpfHsJt26dQMA/PXXX0qvZWdn49GjR3B0dAQAdOjQAcbGxoiKilKKTU5ORlZWFgYPHixsa968OWxsbBAbG4v8/HyFDunZ2dlISkqCi4uL0BHdzMwMLi4uSEhIwP379xWWWC8oKEB0dDRsbGyE4yEi0qWrV6/i+vXraN++PaysrACUPkOdubk5GjZsqNCBSd8z2mmLs69Xb0w7/dP3uRWLRWqvfqop1m9VYx3JcBli2rFt4hVN0k6bui1Q8/I8gPmepvR9PQK6vyaZdoarIvI9tusRERERVU+s35bM2FgCS0uzMuO0xbqX/rB+a7gqon5L1R8H7RARERGREvlMIO3btxcaP+R69uwJExMTJCYmKsTKZxd53euzjsj/ffbsWanxtWvX1mj/8nhtFRZqViEuKpJq/J7qyNDOg6EdL/1Dn2nn4OAAV1dXREVFISwsDCNHjgTwqjF47dq1AICBAwcCeJXXDBw4EOHh4QgJCYG3t/f/H1+RECvfBrxast3T0xNBQUHYuHEj5s6dK7y2bt06FBQUKMQDgJeXF+Lj4/H1118jICAAItGrJc63bduGhw8fYvr06cI2IiJdefbsGRYuXAiRSIRPPvlE2K7ODHLFB+3oe0Y7bXD29ZqDaWe49PmQmfXb0rGOZLiYdv8wtHOhz+OtiXkewHyvqtHXOWbaGS6267Fdj4iIiEhTrN+WTN+DAVj30j+eY8PFtKPy4KAdIiIiIlLSvHlzAKo7W4rFYlhYWAgND/JZ0Yt31iwuLS0NNjY2MDc3VzteLBbDzs4OAGBvbw+xWIz09PQS4+VxRETaWrFiBUaNGoXFixfj+PHjcHBwQFxcHOLi4tC6dWtMnTpViF2wYAFiYmKwbNkynDt3DnZ2doiMjERiYiI8PDzQo0cPhX1PmTIFJ06cQFBQEJKSkuDk5IT4+HhER0fD1dVV6Ewg5+npiUOHDuHAgQO4ffs2OnfujNTUVERERKB169aYMmVKhZwTIqo5Xr58iTlz5uDGjRv4+OOP4erqWtmHpFOcfb36Y9rpn75n5c/NzUdBQVGpMdrOTsf6LRHVJMzziKgmYrseERERUfXD+i0REVU3HLRDREREREq6desGAPjrr7+UXsvOzsajR4/g6OgIAOjQoQOMjY0RFRWlFJucnIysrCwMHjxY2Na8eXPY2NggNjYW+fn5MDP7Z0bl7OxsJCUlwcXFBaampgAAMzMzuLi4ICEhAffv34etra0QX1BQgOjoaNjY2AjHQ0SkDUdHR4SGhmLt2rWIjIzEmTNn0KhRI0yaNAkzZ85UaBBu1KgRQkJCEBgYiDNnziAiIgJ2dnZYuHAhfHx8lPZtaWmJHTt2YN26dTh27BiioqLQqFEj+Pr6wtfXFxKJRCFeIpEgKCgIQUFBOHjwILZt2wZra2uMGzcOc+bMKXH1CiIibRQWFmLu3Lk4e/YsJk2ahFmzZim8rs4McsVnj9P3jHba4uzrNQPTznBJpTK9pR3rt0RUkzDPI6KaiO16RERERNUP67dERFTd6HedNCIiIiIySA4ODnB1dUVaWhrCwsKE7TKZDGvXrgUADBw4EMCrDpQDBw7ErVu3EBISIsQWFRUJsd7e3sJ2kUgET09P5ObmYuPGjQqfu27dOhQUFCjEA4CXlxdkMhm+/vpryGQyYfu2bdvw8OFDeHp6QiQS6eS7E1HN1axZM6xevRqRkZG4evUqIiIi8Omnn6p8mG5ra4uAgABERUXh6tWrOHz4MCZOnKj0oF6uTp06WLp0Kc6cOSPs28/PT2jsfZ2ZmRn8/PwQERGBq1ev4syZM1i6dCmsrKx0+p2JqGYrLCzEvHnzcPz4cYwfPx6ffvqpUkxpM87l5eUhMzNTiCkrXr69PDPaERFpivVbIqpJmOcRUU3Fdj0iIiKi6oX1WyIiqm640g4RERERqbRixQqMGjUKixcvxvHjx+Hg4IC4uDjExcWhdevWmDp1qhC7YMECxMTEYNmyZTh37hzs7OwQGRmJxMREeHh4oEePHgr7njJlCk6cOIGgoCAkJSXByckJ8fHxiI6OhqurK0aOHKkQ7+npiUOHDuHAgQO4ffs2OnfujNTUVERERKB169aYMmVKhZwTIiIiouqiqKgICxYswO+//47Ro0djyZIlKuO6dOkCAIiMjFQqc0VGRkIqlaJz587CNn3PaEdEpA3Wb4moJmGeR0RERERERNUB67dERFSdcKUdIiIiIlLJ0dERoaGhGDp0KC5fvozt27fjwYMHmDRpEnbt2qUwQ12jRo0QEhICd3d3xMTEIDg4GM+fP8fChQvxxRdfKO3b0tISO3bswLhx45CSkoJt27bhzp078PX1xaZNm5RmtJNIJAgKCoKvry8yMzOxbds2XL16FePGjcPOnTtVzpZHRERERKpJpVIsXLgQv/32G7y8vLBixYoSY1u2bImOHTsiKioK58+fF7bn5+djw4YNkEgkCg+vKmJGOyIiTbF+S0Q1CfM8IiIiIiIiqg5YvyUiouqEK+0QERERUYmaNWuG1atXqxVra2uLgIAAtfddp04dLF26FEuXLlUr3szMDH5+fvDz81P7M4iIiIhI2fr16/Hrr7/CysoKDRs2xPr165ViPDw80KxZMwDA559/jjFjxmD69OkYMmQIrK2tERERgVu3bmHWrFlo0aKFwnv1PaMdEZE2WL8lopqEeR4RERERERFVB6zfEhFRdcFBO0RERERERERERDXI3bt3AQA5OTnYsGGDypiuXbsKg3batGmDPXv2YO3atThx4gTy8/PRsmVLfPnll/Dw8FB6r3xGu8DAQJw5cwYRERGws7PDwoUL4ePjoxQvn9Fu3bp1OHbsGKKiotCoUSP4+vrC19dXaUY7IiIiIiIiIiIiIiIiIiIiQ8FBO0RERERERERERDXIl19+iS+//FKj97Rq1Urlijwl0feMdkRERERERERERERERERERIZAXNkHQERERERERERERERERERERERERERERERERFTdcNAOERERERERERERERERERERERERERERERERkY5x0A4RERERERERERERERERERERERERERERERGRjnHQDhEREREREREREREREREREREREREREREREZGOcdAOERERERERERERERERERERERERERERERERkY5x0A4RERERERERERERERERERERERERERERERGRjnHQDhEREREREREREREREREREREREREREREREZGOcdAOERERERERERERERERERERERERERERERERkY5x0A4RERERERERERERERERERERERERERERERGRjnHQDhEREREREREREREREREREREREREREREREZGOcdAOERERERERERERERERERERERERERERERERkY5x0A4RERERERERERERERERERERERERERERERGRjnHQDhEREREREREREREREREREREREREREREREZGOcdAOERERERERERERERERERERERERERERERERkY5x0A4RERERERERERERERERERERERERERERERGRjnHQDhEREREREREREREREREREREREREREREREZGOGVX2ARARGZI2bdqU+NrKlSvh7e2tsC0uLg7r16/H5cuXIZVK0bZtW0ydOhXvvPOOyn2kpqZi7dq1iImJQX5+Plq2bAkfHx+MGDFCZXxGRgYCAwNx9uxZ5OTkwN7eHt7e3vDx8YFYzHGZRERERERERERERERERERERERERERERJWFg3aIiDTUtGlTeHh4KG13dnZW+DsyMhJTpkyBmZkZhgwZglq1auHw4cOYNm0a/P39MXLkSIX4lJQUjBkzBgUFBRg8eDDq16+PiIgIfPrpp/j7778xa9YshfiMjAx4eXkhKysLbm5usLOzQ2RkJPz9/ZGSkgJ/f3/df3kiIiIiIiIiIiIiIiIiIiIiIiIiIiIiUgsH7RARaahp06b4+OOPS40pKCjAkiVLIJFI8PPPPwsr9EybNg0eHh744osv0K9fP9StW1d4z4oVK5CXl4fvv/8ePXv2BADMnj0bH3zwATZs2IDBgwejRYsWQvyqVauQmZmpsMJPUVERZsyYgbCwMLi7u8PV1VXH356IiIiIiIiIiIiIiIiIiIiIiIiIiIiI1CGu7AMgIqqOoqKicOfOHbi7uwsDdgDA2toakyZNQm5uLo4cOSJsT01NRWxsLFxdXYUBOwBgZmaGGTNmoKioCPv27RO2y9/v6OgoDNgBAIlEgrlz5wIAQkJC9PkViYiIiIiIiIiIiIiIiIiIiIiIiIiIiKgUXGmHiEhDT548we7du/H48WPUr18f3bp1g729vULMxYsXAQA9evRQen+vXr2EmNGjR5cZ36NHD4jFYiEGAOLi4lBQUKByJR0nJyc0aNAAMTExWn7DfxgZlT22UyIRK/xbk+n7HOh6/0w7w8W0IyIiIiIiIiIiIiIiIiIiIiIiIiKq+jhoh4hIQykpKVi+fLnwt0gkgqenJ5YvXw4TExMAQFpaGgDAwcFB6f329vYQiURCTFnx5ubmaNiwodrx8u2XLl1CXl4ezM3NNf2KAACxWIR69SzUjreyqqXV55D69HWOmXaGi2lHRERERERERERERERERERERERERFR1cdAOEZEGPvroIwwaNAiOjo6QyWS4cuUKVq9ejb1798LY2BgrVqwAAOTm5gIALC0tlfZhbGwMMzMzPH36VNhWWrx8e/FBO+rEy+O0HbQjlcqQk5NXZpxEIoaVVS3k5DxHUZFUq8+qLuTnQl90fY6ZdoZLk7SzsqrFFXmIiIiIiIiIiIiIiIiIiAxcmzZtSnxt5cqV8Pb2VtgWFxeH9evX4/Lly5BKpWjbti2mTp2Kd955R+U+UlNTsXbtWsTExCA/Px8tW7aEj48PRowYoTI+IyMDgYGBOHv2LHJycmBvbw9vb2/4+PhALOYzaiIiIiIiOQ7aISLSwIIFCxT+7tWrF1xcXDBs2DDs2bMHM2fOhI2NTSUdne4VFqo/kKOoSKpRPGlOX+eYaWe4mHZERERERERERERERERERDVH06ZN4eHhobTd2dlZ4e/IyEhMmTIFZmZmGDJkCGrVqoXDhw9j2rRp8Pf3x8iRIxXiU1JSMGbMGBQUFGDw4MGoX78+IiIi8Omnn+Lvv//GrFmzFOIzMjLg5eWFrKwsuLm5wc7ODpGRkfD390dKSgr8/f11/+WJiIiIiAwUB+0QEZVTnTp14Obmhu3btyMhIQHvvvuuwko3rysoKEB+fj5q164tbCstXr5d0/jicURERERERERERERERERERERk2Jo2bYqPP/641JiCggIsWbIEEokEP//8s7BCz7Rp0+Dh4YEvvvgC/fr1Q926dYX3rFixAnl5efj+++/Rs2dPAMDs2bPxwQcfYMOGDRg8eDBatGghxK9atQqZmZkKK/wUFRVhxowZCAsLg7u7O1xdXXX87YmIiIiIDBPXoSQi0gF5Q0Z+fj4AwMHBAQCQlpamFJueng6ZTCbElBWfl5eHzMxMtePl221sbGBubq7FtyEiIiIiIiIiIiIiIiIiIiIiQxQVFYU7d+7A3d1dGLADANbW1pg0aRJyc3Nx5MgRYXtqaipiY2Ph6uoqDNgBADMzM8yYMQNFRUXYt2+fsF3+fkdHR2HADgBIJBLMnTsXABASEqLPr0hEREREZFA4aIeISAeuXr0KAGjSpAkAoEuXLgBeLTf8unPnzgEAOnfuLGwrLT4yMhJSqVQhvkOHDjA2NkZUVJRSfHJyMrKysoR9EhEREREREREREREREREREZHhe/LkCXbv3o2goCCEhIQgPT1dKebixYsAgB49eii91qtXL4WYsuJ79OgBsVisEB8XF4eCggKVK+k4OTmhQYMGiImJ0fCbERERERFVX0aVfQBERIbizz//hL29PUxMTBS2HzhwACdPnkSzZs3g4uICAHB1dUXTpk1x8OBBjB8/Xpi5JDs7G9u2bYOlpSXee+89YR8tW7ZEx44dERUVhfPnzwszl+Tn52PDhg2QSCQYOXKkEF+7dm0MHDgQ4eHhCAkJUVhqeO3atQCgMJsJERERERERERERERERERERERm2lJQULF++XPhbJBLB09MTy5cvF/qzpKWlAQAcHByU3m9vbw+RSCTElBVvbm6Ohg0bqh0v337p0iXk5eXB3Nxc068oMDIqez5yiUSs8C8ZDqad/un73IrFIrWuUyIiIuKgHSIitf3yyy/49ddf0aVLFzRu3BjAqxV2YmNjYW5ujoCAABgZvcpWjY2N8d///hdTp07FBx98gCFDhqBWrVo4fPgwMjIy4O/vj7p16yrs//PPP8eYMWMwffp0DBkyBNbW1oiIiMCtW7cwa9YstGjRQiF+wYIFiImJwbJly3Du3DnY2dkhMjISiYmJ8PDwUDkDChEREREREREREREREREREREZno8++giDBg2Co6MjZDIZrly5gtWrV2Pv3r0wNjbGihUrAAC5ubkAAEtLS6V9GBsbw8zMDE+fPhW2lRYv31580I468fI4bQftiMUi1KtnoXa8lVUtrT6HKh/TznBZWppV9iEQEREZDA7aISJSU+/evXHv3j1cu3YN586dQ2FhIWxtbTFq1ChMnjwZ9vb2CvE9e/bE9u3bsX79eoSHh0MqlcLJyQmff/45+vbtq7T/Nm3aYM+ePVi7di1OnDiB/Px8tGzZEl9++SU8PDyU4hs1aoSQkBAEBgbizJkziIiIgJ2dHRYuXAgfHx+9nQciIiIiIiIiIiIiIiIiIiIiqlgLFixQ+LtXr15wcXHBsGHDsGfPHsycORM2NjaVdHS6JZXKkJOTV2acRCKGlVUt5OQ8R1GRtAKOjHSFaad/8nOsL7m5+SgoKCo1xsqqFldTIiIiAgftEBGprU+fPujTp49G7+nUqRN++OEHteNbtWqF9evXqx1va2uLgIAAjY6JiIiIiIiIiIiIiIiIiIiIiAxfnTp14Obmhu3btyMhIQHvvvuuwko3rysoKEB+fj5q164tbCstXr5d0/jicdoqLFR/IEdRkVSjeKo6mHaGSyqVMe2IiIjUxEE7RERERERERHi18mFJVq5cCW9vb4VtcXFxWL9+PS5fvgypVIq2bdti6tSpeOedd1TuIzU1FWvXrkVMTIywqqKPjw9GjBihMj4jIwOBgYE4e/YscnJyYG9vD29vb/j4+EAs5oxUREREREREREREbNMjIgLq1q0LAMjPzwcAODg4AADS0tLQrl07hdj09HTIZDIh5vX41+Xl5SEzMxP/+te/1IqXb7exsYG5ubmW34iIiIiIqHrhoB0iIiIiIiKi/9e0aVN4eHgobXd2dlb4OzIyElOmTIGZmRmGDBmCWrVq4fDhw5g2bRr8/f0xcuRIhfiUlBSMGTMGBQUFGDx4MOrXr4+IiAh8+umn+PvvvzFr1iyF+IyMDHh5eSErKwtubm6ws7NDZGQk/P39kZKSAn9/f91/eSIiIiIiIiIiIgPENj0iqumuXr0KAGjSpAkAoEuXLti8eTMiIyMxePBghdhz584BADp37ixs69KlC4B/8sniIiMjIZVKFeI7dOgAY2NjREVFKR1LcnIysv6PvbsPq7rK9///Ym8R3CIqinI0EMFJxxNZjtYB0+qcssKfFgozqcVk5zCBqah5KdeUdzN0kG8ZyDjIN2n0SktzCx7TzBnDPGqQmKSUFhQp2o0gek0IiOGG3x9+2boD5XZjm/18XFeXufZ7r/35rBWfWGvt91plZQ0+FwAAAHBmJO0AAAAAAPD/DBw4ULNnz75pTE1NjV566SUZjUa9/fbb1t08n3vuOYWFhenll1/Wv//7v1t3tpOkZcuWqaqqSm+88YbGjBkjSZozZ46mTZum1NRUhYaGKiAgwBr/yiuvqLS01GY3UIvFopkzZyozM1OTJk1ScHBwO989AAAAAKAz4NQJAM6GOT0AzuDrr7+Wn5+funbtalO+fft2ffjhh7rtttsUFBQkSQoODtbAgQO1Y8cOPf3009Zn3oULF7Ru3Tp5eHjoscces9YRGBiou+++Wzk5Ofroo4+sz7zq6mqlpqbKaDTaJDb26NFDjzzyiHbu3Cmz2WzzzEtOTpakBr9zAgAAAM6MpB0AAAA0isV9AGhcTk6OvvvuO0VERNg8K728vPTss8/qv//7v7V79249+eSTkq4+7/Ly8hQSEmJd6JIkd3d3zZw5U88//7y2bdumF154QZJUUVGh3bt3y9/f3+ZZazQaNW/ePO3bt09ms5kFfgAAgGZifAvAGXHqBADYYk4PgKN755139O6772r06NH6l3/5F0lXT9jJy8uTyWRSYmKiunS5+lVAV1dX/fnPf9Yf/vAHTZs2zeb3vJKSEiUkJNgkKUrS8uXLNXXqVEVHR2vChAny8vJSVlaWTp06pVmzZtkkKUrSwoULlZubqyVLlujgwYPW3/OOHz+usLAwhYSEdEi7AOjcmNcDAHQWJO0AAADghljcB+BsfvzxR23evFn//Oc/1adPH917773y8/OziTl8+LAkNbrgdN9991lj6hf4bxYfEhIig8FgjZGuTibX1NQ0uoA/bNgw9e3bV7m5ua28QwAAAOfE+BaAs+HUCQDOhDk9AM5g7Nix+uGHH/TFF1/o4MGDunLlinx8fPS73/1O//Vf/9XguTdmzBht2LBBq1ev1s6dO1VbW6thw4Zp+fLlevDBBxvUP3ToUG3ZskXJycnau3ev9cvrK1asaHQ83b9/f5nNZiUlJWn//v3KysqSr6+v4uLiFBkZabd2AOB8mNcDAHQGJO0AAADghljcB+BsCgoKtHTpUuvfXVxcNGXKFC1dulRdu3aVJBUXF0uSBg0a1OD9fn5+cnFxscY0FW8ymdSvX79mx9eXHzlyRFVVVTKZTC29RasuXZre7clgcGl1/c1hNLLjlD3Vty/t7JjoPwBoX4xvAaAhTp0A0Fkwp2eLOb3OhTmizsellT+i48aN07hx41r0npEjR+pvf/tbs+OHDBmi1atXNzvex8dHiYmJLbomAGgp5vUAAJ0BSTsAAABoExb3AXQW//mf/6lHH31U/v7+qqur02effaZXX31VW7dulaurq5YtWybp6nNJkjw8PBrU4erqKnd3d128eNFadrP4+vLrF/ibE18f19oFfoPBRb17d2/Ve9uTp2e3W30JToF2dmz0HwB0HMa3ADoTTp0A4CyY0+t4zFXcGrQ7AAA3xrweAOCXjqQdAAAA3BCL+wCcycKFC23+ft999ykoKEgTJ07Uli1b9Pzzz8vb2/sWXV37qq2tU3l5VZNxrq5GeXi42+06yssvyWKptVv9zs5oNMjTsxvt7KCa03+ent3YZRUAmonxLQBnw6kTtjil4KqOuP/2/gz6znF1VN8xp9cQc3qdC3N8nU/Pnt1kMPD/NQBoLub1AACdAUk7AAAAuCEW9xtytEVie1+no7WDo1wvrrnVfdezZ0+NHz9eGzZsUH5+vv7jP/7DZlfMn6upqVF1dbV69OhhLbtZfH15S+Ovj2utK1eaXuC1d7tbLLXNug60De3s2Og/AGgfjG9t3erfs9F6jth3zE1c1ZF9x6kTN8YpBfZnrzam7xzXreg75vSY0+uMaPfOo67uVl8BADgW5vVsGQwura6/ORxlnsUROeK8Hq6i79AeSNoBAABAo1jcvzkWia9ytHZwtOvFNbey73r16iVJqq6ulnRtMra4uFj/+q//ahN7+vRp1dXV2UzYXh//c1VVVSotLdWIESOaFV9f7u3t3aYJXwAAAGfC+PbGGCM5LvruGkdri464Xk6daIhTCq6qbwd7au82pu8cV0v6zh4nyTKnBwAA4PiY1+t4jjbP4ohoY8dF36EtSNoBAABAo1jcb5yjLRLbeyHe0drBUa4X17S07+yxwP/5559LkgYMGCBJGj16tF5//XVlZ2crNDTUJvbgwYOSpFGjRlnLRo8eLUnKzs5WVFSUTXx2drZqa2tt4u+66y65uroqJyenwbV8+eWXKisra/C5AAAAuDHGtw0xRnJcjth3zE1cdau/vO7sp07U45QC+7NXG9N3jutW9R1zegAAAI6Peb2GXF2N8vBwt9t1OMo8iyNyxHk9XHWr5/XQOZC0AwAAgGZjcf8aFomvcrR2cLTrxTX27ruvv/5afn5+1iPU623fvl0ffvihbrvtNgUFBUmSgoODNXDgQO3YsUNPP/20hg4dKkm6cOGC1q1bJw8PDz322GPWOgIDA3X33XcrJydHH330kcaMGSPp6i6fqampMhqNmjx5sjW+R48eeuSRR7Rz506ZzWZFRET8vzawKDk5WZKsZQAAAGgdxrdXMUZyXPTdNY7WFrfyejl1AkBnw5weAACA83H2eT17JwM42jyLI6KNHRd9h7YgaQcAAAAtwuI+gM7onXfe0bvvvqvRo0frX/7lXyRd3Y0zLy9PJpNJiYmJ6tLl6hDa1dVVf/7zn/WHP/xB06ZN04QJE9StWze9//77KikpUUJCgvVZWW/58uWaOnWqoqOjNWHCBHl5eSkrK0unTp3SrFmzFBAQYBO/cOFC5ebmasmSJTp48KB8fX2VnZ2t48ePKywsTCEhIR3SLgAAAJ0Z41sAzoZTJwB0NszpAQAAOCfm9QAAjobzlwAAANAijS3uS1cX5n+uqcX9n2vt4n59nQDQWmPHjtXo0aP1xRdfyGw2a9OmTTp37px+97vfafv27TbPJUkaM2aMNmzYoBEjRmjnzp165513NGDAAKWlpdnssFlv6NCh2rJli+6//37t3btXGzdulMlk0ooVKzR79uwG8f3795fZbNakSZOUm5ur9evX69KlS4qLi9PLL79st3YAAABwJoxvAXRGX3/9tX766acG5U2dOlFQUGCNbe6pE/WaOnXi1KlTMpvN1nJOnQDQXpjTAwAAcE7M6wEAHA0n7QAAAKCBr7/+Wn5+furatatNeVOL+08//bSGDh0qqfmL+2PGjJHU9OL+zp07ZTabrQv5LO4DaE/jxo3TuHHjWvSekSNH6m9/+1uz44cMGaLVq1c3O97Hx0eJiYktuiYAAADYYnwLwNlw6gQAZ8KcHgAAQOfFvB4AoDMhaQcAAAANsLgPAAAAAOgMGN8CcDZjx47VDz/8oC+++EIHDx7UlStX5OPjo9/97nf6r//6L/n5+dnE1586sXr1au3cuVO1tbUaNmyYli9frgcffLBB/fWnTiQnJ2vv3r2qrq5WYGCgVqxYobCwsAbx9adOJCUlaf/+/crKypKvr6/i4uIUGRlpt3YAAAAAADg25vUAAJ1Jq5N2Ll++rJUrV+qzzz7TmTNn9M9//lO9evVSQECAnnrqKT388MNycXGxeU9JSYmSkpJ04MABlZeXy8/PTxEREYqMjJTBYGjwGeXl5UpJSdGePXt0/vx5+fj4aOLEiYqOjpabm1uj15SWlqYdO3bo7Nmz6tOnjx5++GHNmTNHnp6erb1VAAAAp8PiPgAAAACgM2B8C8DZcOoEAAAAAKAzYF4PANCZtDppp7KyUu+8847uvPNOPfjgg+rdu7cuXLigDz/8ULNnz9bUqVO1bNkya3xJSYnCw8NVVlam8ePHW7NMExISVFBQoISEBJv6KyoqNH36dBUWFmrs2LGaOHGi8vPzlZqaqqNHjyo9PV1Go9Eab7FY9NxzzyknJ0cjR47Uo48+qqKiIm3YsEGHDh3Spk2b5OHh0drbBQAAcCos7gMAAAAAOgPGtwAAAAAAAIDjYV4PANCZtDppp1evXjp8+LC6du1qU15ZWanf/va32rRpk2bMmKFBgwZJkl555RWVlpYqPj5eERERkq4m2sycOVOZmZmaNGmSgoODrfWsXbtWhYWFio6O1rx586zlS5cu1ebNm5WZmWmtR5IyMzOVk5Ojxx9/XImJidZTfl5//XWtXLlS6enpmjt3bmtvFwAAAAAAAAAAAAAAAAAAAAAAAGg2Q6vfaDA0SNiRpO7du+u+++6TJJ0+fVrS1VNzdu/eLX9/f5tEG6PRaE3IMZvN1vK6ujplZGTIw8NDMTExNvXHxsbK1dVVW7dutSk3m81ycXHR/PnzrQk7kjRjxgz16dNHGRkZqqura+3tAgAAAAAAAAAAAAAAAAAAAAAAAM3W6qSdG7l8+bI+/vhjGY1GBQYGSpI+/fRT1dTU2JykU2/YsGHq27evcnNzrWUnT57UuXPnNHLkSLm7u9vEe3l5afjw4crPz9fly5clSdXV1frss88UEBAgHx8fm3hXV1fde++9Ki0t1alTp9r5bgEAAAAAAAAAAAAAAAAAAAAAAICGurS1gkuXLik9PV11dXU6f/689u/fr++//17z58/XgAEDJEnFxcWSpEGDBjVax6BBg3TkyBFVVVXJZDI1K/7YsWM6c+aMhgwZotOnT6u2tlZ+fn43jJeunvwzePDgNt1vly5N5zkZDC5NxrSF0djuuVb4f+rbljZ2PPQdAAAAAAAAAAAAAAAAAAAAAOCXpF2SdlavXm39u6urqxYtWqQZM2ZYyyoqKiRJHh4ejdZRX15RUSGTyWSN7969+03jL1682KL66+Nby2BwUe/ejV9TR/L07HarL6HTo40dF30HAAAAAAAAAAAAAAAAAAAAAPglaHPSjpeXlwoKCmSxWHT27Fnt2rVLSUlJOnr0qJKTk2UwdJ5TL2pr61ReXtVknKurUR4e7na7jvLyS7JYau1WvzMzGg3y9OxGGzuglvSdp2c3TuQBAAAAAAAAAAAAAAAAAAAAANhVm5N26hmNRg0cOFBRUVEyGo1KTExURkaGIiIibE7SaczPT8qp/7OysvKm8T169LCJb6r++vi2uHKl6UQOeycDWCy1zboOtB5t7LjoOwAAAAAAAAAAAAAAAAAAAADAL4FdsktCQkIkSZ988okkadCgQZKk4uLiRuOLi4vl7e0tk8nU7HiDwSBfX19Jkp+fnwwGg06fPn3D+Po4AAAAAAAAAAAAAAAAAAAAAAAAwN7skrRTWloq6erpO5J01113ydXVVTk5OQ1iv/zyS5WVlWn06NHWssGDB8vb21t5eXmqrq62ib9w4YJOnDihoKAgubm5SZLc3d0VFBSkb775RmfPnrWJr6mp0aFDh+Tt7S1/f//2vE0AAAAAAAAAAAAAAAAAAAAAAACgUa1O2ikqKtKlS5calP/4449KTk6WJI0dO1aS1KNHDz3yyCM6deqUzGazNdZisVhjIyIirOUuLi6aMmWKKioqtGbNGpv6U1JSVFNTYxMvSeHh4aqrq9Nrr72muro6a/m6det0/vx5TZkyRS4uLq29XQAAAAAAAAAAAAAAAAAAAAAAAKDZurT2jbt27dL69ev1m9/8RgMHDpTJZNIPP/ygffv2qbKyUqGhoXr00Uet8QsXLlRubq6WLFmigwcPytfXV9nZ2Tp+/LjCwsIUEhJiU39UVJT27t2rtLQ0nThxQsOGDdOxY8d06NAhBQcHa/LkyTbxU6ZM0a5du7R9+3adOXNGo0aNUlFRkbKysnT77bcrKiqqtbcKAAAAAAAAAAAAAAAAAAAAAAAAtEirk3YeeOABlZSUKC8vT3l5ebp06ZJ69uypkSNHKiwsTBMmTLCJ79+/v8xms5KSkrR//35lZWXJ19dXcXFxioyMbFC/h4eHNm7cqJSUFO3Zs0c5OTnq37+/YmJiFBMTI6PRaBNvNBqVlpamtLQ07dixQ+vWrZOXl5eeeuopxcbGysPDo7W3CgAAAAAAAAAAAAAAAAAAAAAAALRIq5N2goKCFBQU1KL3+Pj4KDExsdnxPXv21OLFi7V48eJmxbu7u2vu3LmaO3dui64LAAAAAAAAcCbbt2/XJ598ouPHj6uwsFA1NTX661//qoceeqhB7L//+7/ru+++a7Se6OhozZs3r0F5UVGRkpOTlZubq+rqagUGBioyMlJPPPFEo/WUlJQoKSlJBw4cUHl5ufz8/BQREaHIyEgZDIY23SsAAAAAAAAAAAAAALdKq5N2AAAAAAAAADimVatW6bvvvpOXl5f69u2rH3744abxPXr00O9///sG5aNGjWpQVlBQoKlTp6qmpkahoaHq06ePsrKytGjRIn377beaNWuWTXxJSYnCw8NVVlam8ePHy9fXV9nZ2UpISFBBQYESEhLadrMAAAAAAAAAAAAAANwiJO0AAAAAAAAATiY+Pl7+/v4aMGCA/vKXv2j16tU3jff09NTs2bObVfeyZctUVVWlN954Q2PGjJEkzZkzR9OmTVNqaqpCQ0MVEBBgjX/llVdUWlqq+Ph4RURESJIsFotmzpypzMxMTZo0ScHBwa28UwAAAAAAAAAAAAAAbh3Drb4AAAAAAAAAAB0rJCREAwYMaPd6i4qKlJeXp+DgYGvCjiS5u7tr5syZslgs2rZtm7W8oqJCu3fvlr+/vzVhR5KMRqPmzZsnSTKbze1+nQAAAAAAAAAAAAAAdARO2gEAAAAAAABwU5cvX1ZGRoZKS0vVq1cv/eY3v9Htt9/eIO7w4cOSriYF/VxISIgMBoM1RpI+/fRT1dTUNHqSzrBhw9S3b1/l5ua2450AAAAAAAAAAAAAANBxSNoBAAAAAAAAcFNlZWX64x//aFP2H//xH1qxYoU8PT2tZcXFxZKkQYMGNajDZDKpX79+1pim4uvLjxw5oqqqKplMplZff5cuTR84bjQabP6E46Dv7M/ebWswuDTr5xQAAAAAAAAAAABwNCTtAAAAAAAAALihyZMn695771VgYKC6du2qgoICrVq1SllZWXrhhRe0du1aa2xFRYUkycPDo9G6PDw8bJJ2mhNfH9fapB2DwUW9e3dvdrynZ7dWfQ5uPfrOcXl4uN/qSwAAAAAAAAAAAADsgqQdAAAAAAAAADc0a9Ysm7//5je/UXp6un77299q//79ys/P15133nmLrq5ptbV1Ki+vajLOaDTI07ObyssvyWKp7YArQ3uh7+yvvo3tpaKiWjU1lpvGeHp24zQlAAAAAAAAAAAAOBySdgAAAAAAAAC0SNeuXfX444/riy++0NGjR61JO9efjNOYiooK9ejRw/r35sRfH9daV640P5HDYqltUTx+Oeg7x1VbW0ffAQAAAAAAAAAAoFNiWzoAaIPly5dr6NChGjp0qMrLyxu8XlJSori4OI0ZM0ZBQUGaMGGC1q9fr9raxr+EUF5ervj4eN1///2644479NBDD2nVqlW6fPlyo/GXL1/WqlWr9NBDD+mOO+7Q/fffr/j4+EavBQAAAACA9tS7d29JUnV1tbVs0KBBkqTi4uIG8VVVVSotLbXGNBVfX+7t7S2TydRu1w0AAAAAAAAAAAAAQEchaQcAWunjjz/Wpk2bbvjFoZKSEoWHh2v79u0aNWqUfv/738vNzU0JCQl68cUXG8RXVFRo+vTp2rBhg371q1/pmWee0YABA5Samqro6GhZLBabeIvFoueee06pqany9vbWM888o+HDh2vDhg2aPn36DXcpBgAAAACgPXz++eeSpAEDBljLRo8eLUnKzs5uEJ+dna3a2lqNGjXKWnbXXXfJ1dVVOTk5DeK//PJLlZWVWesEAAAAAAAAAAAAAMDRkLQDAK1QVVWlF1980XrCTWNeeeUVlZaW6k9/+pNWrVqlBQsWyGw264EHHlBmZmaDLyStXbtWhYWFio6OVnp6uhYsWKA333xTTz75pLKzs5WZmWkTX1/H448/rrffflsLFizQmjVr9MILL6iwsFDp6el2u38AAAAAgHMoLi5WZWVlg/KcnBxt3rxZPXr00NixY63lgYGBuvvuu5WTk6OPPvrIWl5dXa3U1FQZjUZNnjzZWt6jRw898sgjOnXqlMxms7XcYrEoOTlZkhQREWGHOwMAAAAAAAAAAAAAwP663OoLAABH9Oqrr6q8vFxLlizRCy+80OD1iooK7d69W/7+/jZfLjIajZo3b5727dsns9ms4OBgSVJdXZ0yMjLk4eGhmJgYm7piY2OVkZGhrVu32tRlNpvl4uKi+fPny8XFxVo+Y8YMrV+/XhkZGYqNjbV5DQAAAAAA6eqY8siRI5KkL774QpL05ptv6oMPPpAkhYeHa9SoUfrwww+1atUq3XPPPRo4cKC6du2qr776Sh999JG6dOmiP//5z+rZs6dN3cuXL9fUqVMVHR2tCRMmyMvLS1lZWTp16pRmzZqlgIAAm/iFCxcqNzdXS5Ys0cGDB+Xr66vs7GwdP35cYWFhCgkJ6YAWAQAAAAAAAAAAAACg/ZG0AwAtlJubq7ffflvx8fHq169fozGffvqpampqrEk51xs2bJj69u2r3Nxca9nJkyd17tw5jRs3Tu7u7jbxXl5eGj58uPLz83X58mW5ubmpurpan332mQICAuTj42MT7+rqqnvvvVe7du3SqVOnNHjw4Ha4awAAAABAZ3LkyBFt27bNpuzQoUPWf7/nnns0atQojRw5Ug8++KCOHz+uw4cP66efflKfPn30//1//5/+8z//U7/+9a8b1D106FBt2bJFycnJ2rt3r6qrqxUYGKgVK1YoLCysQXz//v1lNpuVlJSk/fv3KysrS76+voqLi1NkZGT73zwAAAAAAAAAAAAAAB2EpB0AaIFLly7pxRdfVHBwsMLDw28YV1xcLEkaNGhQo68PGjRIR44cUVVVlUwmU7Pijx07pjNnzmjIkCE6ffq0amtr5efnd8N4STp9+nSbkna6dDE0GWM0Gmz+dGb2boP2rp++c1z0HQAAANpqxYoVWrFiRZNxd955p1577bUW1z9kyBCtXr262fE+Pj5KTExs8ecAAAAAAAAAzmr58uV6++23JUmHDx+Wp6enzeslJSVKSkrSgQMHVF5eLj8/P0VERCgyMlIGQ8O15vLycqWkpGjPnj06f/68fHx8NHHiREVHR8vNza1B/OXLl5WWlqYdO3bo7Nmz6tOnjx5++GHNmTOnwbUAAAAAzoykHQBogZUrV6qsrEx/+9vfbhpXUVEhSfLw8Gj09fryiooKmUwma3z37t1vGn/x4sUW1V8f3xoGg4t69278ehrj6dmt1Z+F5rFXG9N3jou+AwAAAAAAAAAAAADn8/HHH2vTpk0ymUyqqqpq8HpJSYnCw8NVVlam8ePHy9fXV9nZ2UpISFBBQYESEhJs4isqKjR9+nQVFhZq7NixmjhxovLz85WamqqjR48qPT1dRqPRGm+xWPTcc88pJydHI0eO1KOPPqqioiJt2LBBhw4d0qZNm274nRYAAADA2ZC0AwDN9Mknn2jjxo2Ki4uTr6/vrb4cu6utrVN5ecOJnZ8zGg3y9Oym8vJLslhqO+DKfrnq28Je2ruN6TvH1ZK+8/Tsxok8AAAAAAAAAAAAANBJVFVV6cUXX9RDDz2kH3/8Ubm5uQ1iXnnlFZWWlio+Pl4RERGSribazJw5U5mZmZo0aZKCg4Ot8WvXrlVhYaGio6M1b948a/nSpUu1efNmZWZmWuuRpMzMTOXk5Ojxxx9XYmKiXFxcJEmvv/66Vq5cqfT0dM2dO9dOLQAAAAA4FpJ2AKAZrly5oj/+8Y8aMWKEIiMjm4y//iSdxvz8pJz6PysrK28a36NHjxbVXx/fWleuND+Rw2KpbVE8Ws5ebUzfOS76DgAAAAAAAAAAAACcy6uvvqry8nItWbJEL7zwQoPXKyoqtHv3bvn7+9sk2hiNRs2bN0/79u2T2Wy2Ju3U1dUpIyNDHh4eiomJsakrNjZWGRkZ2rp1q01dZrNZLi4umj9/vjVhR5JmzJih9evXKyMjQ7GxsTavAQAAAM6KpB0AaIaqqioVFxeruLhYv/71rxuNGT16tCQpKytLgwYNkiQVFxc3GltcXCxvb2+ZTCZJala8wWCwnvDj5+cng8Gg06dP3zC+Pg4AAAAAAAAAAAAAAACOLzc3V2+//bbi4+PVr1+/RmM+/fRT1dTU2JykU2/YsGHq27evzek8J0+e1Llz5zRu3Di5u7vbxHt5eWn48OHKz8/X5cuX5ebmpurqan322WcKCAiQj4+PTbyrq6vuvfde7dq1S6dOndLgwYPb4a4BAAAAx0bSDgA0Q9euXRUeHt7oa//7v/+rc+fO6fHHH5erq6u6d++uu+66S66ursrJyWkQ/+WXX6qsrEyhoaHWssGDB8vb21t5eXmqrq62mQS5cOGCTpw4oaCgILm5uUmS3N3dFRQUpPz8fJ09e9ZmEqSmpkaHDh2St7e3/P3926kFAAAAAAAAAAAAAAAAcKtcunRJL774ooKDg2/4HRbp2kav9RvI/tygQYN05MgRVVVVyWQyNSv+2LFjOnPmjIYMGaLTp0+rtrb2hhvJ1tdz+vTpNiXtdOliaDLGaDTY/AnHQd/Zn73b1mBwadbPKQAAIGkHAJrF3d1dL7/8cqOvPf300zp37pxeeukleXp6WssfeeQR7dy5U2az2XpEsMViUXJysiTZHBvs4uKiKVOmKC0tTWvWrNG8efOsr6WkpKimpsYmXpLCw8N17Ngxvfbaa0pMTLQeKbxu3TqdP39e0dHRHDMMAAAAAAAAAAAAAADQCaxcuVJlZWX629/+dtO4iooKSZKHh0ejr9eXV1RUyGQyWeO7d+9+0/iLFy+2qP76+NYwGFzUu3fj19MYT89urf4s3Fr0nePy8HBvOggAAEgiaQcA7GbhwoXKzc3VkiVLdPDgQfn6+io7O1vHjx9XWFiYQkJCbOKjoqK0d+9epaWl6cSJExo2bJiOHTumQ4cOKTg4WJMnT7aJnzJlinbt2qXt27frzJkzGjVqlIqKipSVlaXbb79dUVFRHXm7AAAAAAAAAAAAAAAAsINPPvlEGzduVFxcnHx9fW/15dhdbW2dysurmowzGg3y9Oym8vJLslhqO+DK0F7oO/urb2N7qaioVk2N5aYxnp7dOE0JAACRtAMAdtO/f3+ZzWYlJSVp//79ysrKkq+vr+Li4hQZGdkg3sPDQxs3blRKSor27NmjnJwc9e/fXzExMYqJiZHRaLSJNxqNSktLU1pamnbs2KF169bJy8tLTz31lGJjY2+4owkAAACaZ/ny5Xr77bclSYcPH7Y5VVGSSkpKlJSUpAMHDqi8vFx+fn6KiIhQZGSkDIaGk8/l5eXW3/XOnz8vHx8fTZw4UdHR0XJzc2sQf/nyZevvemfPnlWfPn308MMPa86cOQ2uBQAAAAAAAABzegA6pytXruiPf/yjRowY0ej3TX7u+pN0GvPzk3Lq/6ysrLxpfI8ePVpUf318a1250vxEDoultkXx+OWg7xxXbW0dfQcAQDORtAMAbbRhw4Ybvubj46PExMRm19WzZ08tXrxYixcvbla8u7u75s6dq7lz5zb7MwCgLVjsAuAsPv74Y23atEkmk0lVVQ13cispKVF4eLjKyso0fvx466mKCQkJKigoUEJCgk18RUWFpk+frsLCQo0dO1YTJ05Ufn6+UlNTdfToUaWnp9skaVssFj333HPKycnRyJEj9eijj6qoqEgbNmzQoUOHtGnTJpK0AQAAWomxLQBnw3MPgLNgTg9AZ1VVVaXi4mIVFxfr17/+daMxo0ePliRlZWVp0KBBkqTi4uJGY4uLi+Xt7S2TySRJzYo3GAzWE378/PxkMBh0+vTpG8bXxwEAAAAgaQcAAADNxGIXAGdRVVWlF198UQ899JB+/PFH5ebmNoh55ZVXVFpaqvj4eEVEREi6+pyaOXOmMjMzNWnSJAUHB1vj165dq8LCQkVHR2vevHnW8qVLl2rz5s3KzMy01iNJmZmZysnJ0eOPP67ExES5uLhIkl5//XWtXLlS6enpJG4DAAC0AmNbAM6G5x4AZ8GcHoDOrGvXrgoPD2/0tf/93//VuXPn9Pjjj8vV1VXdu3fXXXfdJVdXV+Xk5DSI//LLL1VWVqbQ0FBr2eDBg+Xt7a28vDxVV1fL3d3d+tqFCxd04sQJBQUFWRO03d3dFRQUpPz8fJ09e1Y+Pj7W+JqaGh06dEje3t7y9/dvpxYAgKvYlAIA4Kga/l8IAAAA+JnrF7vuuOOORmPqF7v+9Kc/adWqVVqwYIHMZrMeeOAB60LV9a5f7EpPT9eCBQv05ptv6sknn1R2drYyMzNt4q9f7Hr77be1YMECrVmzRi+88IIKCwuVnp5ut/sH4FxeffVVlZeXa8mSJY2+XlFRod27d8vf399mUd5oNFoX781ms7W8rq5OGRkZ8vDwUExMjE1dsbGxcnV11datW23KzWazXFxcNH/+fOviviTNmDFDffr0UUZGhurq6tp8rwAAAM6EsS0AZ8NzD4AzYU4PQGfm7u6ul19+udF/Bg8eLEl66aWX9PLLL6t3797q0aOHHnnkEZ06dcrm2WaxWJScnCxJNs9CFxcXTZkyRRUVFVqzZo3NZ6ekpKimpsYmXpLCw8NVV1en1157zebZtm7dOp0/f15TpkyxeRYCQFtdvylFY+o3pdi+fbtGjRql3//+93Jzc1NCQoJefPHFBvH1m1Js2LBBv/rVr/TMM89owIABSk1NVXR0tCwWi018/aYUqamp8vb21jPPPKPhw4drw4YNmj59uioqKuxy3wCAzoGkHQAAADSJxS4AziI3N1dvv/22Fi1apH79+jUa8+mnn6qmpsZm1816w4YNU9++fW128jx58qTOnTunkSNH2uxOJ0leXl4aPny48vPzdfnyZUlSdXW1PvvsMwUEBNjsTidJrq6uuvfee1VaWqpTp0618W4BAACcC2NbAM6G5x4AZ8GcHgA0tHDhQvXr109LlixRbGysXn31VUVEROjDDz9UWFiYQkJCbOKjoqJ0++23Ky0tTVFRUVq5cqUiIyO1adMmBQcHa/LkyTbxU6ZMUXBwsLZv365p06Zp5cqVmjlzplauXKnbb79dUVFRHXm7ADo5NqUAADi6Lrf6AgAAAPDLVr/YFR8f3+6LXePGjWtyscvNza1Zi127du3SqVOnrLtJAUBLXbp0SS+++KKCg4MVHh5+w7ji4mJJ0qBBgxp9fdCgQTpy5IiqqqpkMpmaFX/s2DGdOXNGQ4YM0enTp1VbWys/P78bxkvS6dOn2/TM69Kl6X08DAb77oJnNLKXiD3Vty/t7JjoPwBoX4xtATgbnnsAnAVzeg0xp9e5MEfU+XTU4TP9+/eX2WxWUlKS9u/fr6ysLPn6+iouLk6RkZEN4j08PLRx40alpKRoz549ysnJUf/+/RUTE6OYmBgZjUabeKPRqLS0NKWlpWnHjh1at26dvLy89NRTTyk2NlYeHh4dc6MAnML1m1K88MILDV5valOKffv2yWw2W8e/TW1KkZGRoa1bt9rUdbNNKdavX6+MjAzFxsZyyhgAoFEk7QAAAOCGnGmxqzkLXZLjLY7Y+zodrR0c5XpxTUf23cqVK1VWVqa//e1vN42rP9r8RgtO9eUVFRUymUzW+O7du980/uLFiy2qvz6+NQwGF/Xu3fj1dCRPz263+hKcAu3s2Og/AGg7ZxrbSs0b3zJGclyO2HfMTVzVkX3Hc68hR/zZsYeOuP/2/gz6znF1VN8xp9fxmKu4NWh33MiGDRtu+JqPj48SExObXVfPnj21ePFiLV68uFnx7u7umjt3rubOndvszwCAlmJTCgBAZ0DSDgAAAG7IWRa7WrPQxeLIVY7WDo52vbjG3n33ySefaOPGjYqLi5Ovr69dP+uXoLa2TuXlVU3Guboa5eHh3mRca5WXX5LFUmu3+p2d0WiQp2c32tlBNaf/PD278cU1AGgGZxnbSi0f3zJGclz03TWO1hYdcb08927M0f57cUT2amP6znHZs++Y02scc3qdC3N8nU/Pnt1kMDCnBwDNwaYUDXGqouNiUwrHRd+hPZC0AwAAgEY502JXcxe6JMdbHKm/XntxtHZwlOvFNS3tu9Z8gf3KlSv64x//qBEjRigyMrLJ+Ou/tNSYn38pqf7PysrKm8b36NGjRfXXx7fWlStNt6e9J50sltpmXQfahnZ2bPQfALSNM41tpeaPbxkjOS5H7DvmJq5qSd+1JTmb517jHPFnxx7s/fMotf/PJH3nuOz93GNO78aY0+ucaPfOo67uVl8BADgONqXoeGyYYH+0seOi79AWJO0AAACgAWdc7GrpQgeLI1c5Wjs42vXiGnv2XVVVlYqLi1VcXKxf//rXjcaMHj1akpSVlWXdKal+B6afKy4ulre3t0wmkyQ1K95gMFi/TOXn5yeDwaDTp0/fML4+DgAAADfmjGNbqWXjW8ZIjou+u8bR2sKe18tzr2mO9t+LI7JXG9N3jstefcecHgAAQOfGphSN41RFx8WmFI6rozbjQedG0g4AAAAaYLELgDPp2rXrDY9T/9///V+dO3dOjz/+uFxdXdW9e3fdddddcnV1VU5OToP4L7/8UmVlZQoNDbWWDR48WN7e3srLy1N1dbXc3a9Nol64cEEnTpxQUFCQ3NzcJEnu7u4KCgpSfn6+zp49Kx8fH2t8TU2NDh06JG9vb/n7+7dTCwAAAHROjG0BOBueewCcCXN6AAAAnRebUtwYpyo6PtrYcdF3aAuSdgAAANAAi10AnIm7u7tefvnlRl97+umnde7cOb300kvy9PS0lj/yyCPauXOnzGazIiIiJEkWi0XJycmSZC2TJBcXF02ZMkVpaWlas2aN5s2bZ30tJSVFNTU1NvGSFB4ermPHjum1115TYmKiXFxcJEnr1q3T+fPnFR0dbS0DAABA4xjbAnA2PPcAOBPm9AAAADovNqUAAHQ2JO0AAACgARa7AODmFi5cqNzcXC1ZskQHDx6Ur6+vsrOzdfz4cYWFhSkkJMQmPioqSnv37lVaWppOnDihYcOG6dixYzp06JCCg4M1efJkm/gpU6Zo165d2r59u86cOaNRo0apqKhIWVlZuv322xUVFdWRtwsAAOCQGNsCcDY89wDg5pjTAwAAcAxsSgEA6GxI2gEAAEC7YLELgDPp37+/zGazkpKStH//fmVlZcnX11dxcXGNHtHu4eGhjRs3KiUlRXv27FFOTo769++vmJgYxcTEyGg02sQbjUalpaUpLS1NO3bs0Lp16+Tl5aWnnnpKsbGx1iPYAQAA0L4Y2wJwNjz3ADgT5vQAAAAcA5tSAAA6G5J2AAAA0C5Y7ALQGW3YsOGGr/n4+CgxMbHZdfXs2VOLFy/W4sWLmxXv7u6uuXPnau7cuc3+DAAAALQNY1sAzobnHoDOiDk9AAAA58OmFACAXzKSdgAAANAiLHYBAAAAABwdY1sAzobnHgAAAACgM2NTCgDALxlJOwAAAAAAAAAAAAAAAAAAAAB+0diUAgDgiAy3+gIAAAAAAAAAAAAAAAAAAAAAAACAzoakHQAAAAAAAAAAAAAAAAAAAAAAAKCdkbQDAAAAAAAAAAAAAAAAAAAAAAAAtDOSdgAAAAAAAAAAAAAAAAAAAAAAAIB2RtIOAAAAAAAAAAAAAAAAAAAAAAAA0M5I2gEAAAAAAAAAAAAAAAAAAAAAAADaGUk7AAAAAAAAAAAAAAAAAAAAAAAAQDsjaQcAAAAAAAAAAAAAAAAAAAAAAABoZ11u9QWg5YzG9s+1qq2tU21tXbvXCwAAAAAAAAAAAAAAAAAAAAAA4IxI2nEgvXq4qba2Tp6e3dq9boulVv/8ZxWJOwAAAAAAAAAAAAAAAAAAAAAAAO2ApB0H4tHNVQaDi15964i+LbnYbvXe1r+HFkz/jQwGF5J2AAAAAAAAAAAAAAAAAAAAAAAA2gFJOw7o25KLKvrux1t9GQAAAAAAAAAAAAAAAAAAAAAAALgBw62+AAAAAAAAAAAAAAAAAAAAAAAAAKCz4aQdAAAAAAAAAAA6CYPBRQaDS7vWaTSy/xcAAAAAAAAAAADQGiTtAAAAAAAAAADQCRgMLurVy0SSDQAAAAAAAAAAAPALQdIOAAAAAAAAAACdgMHgIqPRoFffOqJvSy62W70jh/VTZOjwdqsPAAAAAAAAAAAAcBYk7QAAAAAAAAAA0Il8W3JRRd/92G713dbPo93qAgAAAAAAAAAAAJyJ4VZfAAAAAAAAAAAAAAAAAAAAAAAAANDZkLQDAAAAAAAAAAAAAAAAAAAAAAAAtDOSdgAAAAAAAAAAAAAAAAAAAAAAAIB2RtIOAAAAAAAAAAAAAAAAAAAAAAAA0M5I2gEAAAAAAAAAAAAAAAAAAAAAAADaGUk7AAAAAAAAAAAAAAAAAAAAAAAAQDsjaQcAAAAAAAAAAAAAAAAAAAAAAABoZyTtAAAAAAAAAAAAAAAAAAAAAAAAAO2sy62+AABwFJcvX9bKlSv12Wef6cyZM/rnP/+pXr16KSAgQE899ZQefvhhubi42LynpKRESUlJOnDggMrLy+Xn56eIiAhFRkbKYGiYN1leXq6UlBTt2bNH58+fl4+PjyZOnKjo6Gi5ubk1ek1paWnasWOHzp49qz59+ujhhx/WnDlz5Onpabe2AAAAAAAAAAAAAAAAAAAAAADcHCftAEAzVVZW6p133lGXLl304IMP6tlnn9UDDzygoqIizZ49W8uXL7eJLykpUXh4uLZv365Ro0bp97//vdzc3JSQkKAXX3yxQf0VFRWaPn26NmzYoF/96ld65plnNGDAAKWmpio6OloWi8Um3mKx6LnnnlNqaqq8vb31zDPPaPjw4dqwYYOmT5+uiooKu7YHAAAAAAAAAAAAAAAAAAAAAODGWn3SztmzZ7V7927t27dPJ0+e1Pnz59W7d2/dc889eu6553T77bc3eE9RUZGSk5OVm5ur6upqBQYGKjIyUk888USjn2HvEyoAoCV69eqlw4cPq2vXrjbllZWV+u1vf6tNmzZpxowZGjRokCTplVdeUWlpqeLj4xURESHpaqLNzJkzlZmZqUmTJik4ONhaz9q1a1VYWKjo6GjNmzfPWr506VJt3rxZmZmZ1nokKTMzUzk5OXr88ceVmJhoPeXn9ddf18qVK5Wenq65c+faqzkAAAAAAAAAAAAAAAAAAAAAADfR6pN2Nm7cqISEBP3www8aN26c9YSH9957T1OmTNHHH39sE19QUKCIiAjt27dPDzzwgKZPn67KykotWrRIq1evblC/vU+oAICWMhgMDRJ2JKl79+667777JEmnT5+WdPWZtHv3bvn7+9sk2hiNRmtCjtlstpbX1dUpIyNDHh4eiomJsak/NjZWrq6u2rp1q0252WyWi4uL5s+fb03YkaQZM2aoT58+ysjIUF1dXRvvGgAAAAAAAAAAAAAAALfS5cuX9d///d+aOnWq7rvvPt1xxx267777FBkZqX/84x+Nfj+kpKREcXFxGjNmjIKCgjRhwgStX79etbW1jX5GeXm54uPjdf/99+uOO+7QQw89pFWrVuny5cs3vKZVq1bpoYce0h133KH7779f8fHxKi8vb9d7BwAAABxdq0/aufPOO/XWW29p1KhRNuXvv/++5s6dq+XLl+v999+3li9btkxVVVV64403NGbMGEnSnDlzNG3aNKWmpio0NFQBAQHWeHufUAEA7eXy5cv6+OOPZTQaFRgYKEn69NNPVVNTY/Ocqjds2DD17dtXubm51rKTJ0/q3LlzGjdunNzd3W3ivby8NHz4cOXn5+vy5ctyc3NTdXW1PvvsMwUEBMjHx8cm3tXVVffee6927dqlU6dOafDgwXa4awAAAAAAAAAAAAAAAHSEyspKvfPOO7rzzjv14IMPqnfv3rpw4YI+/PBDzZ49W1OnTtWyZcus8fUbZpeVlWn8+PHy9fVVdna2EhISVFBQoISEBJv66zfMLiws1NixYzVx4kTl5+crNTVVR48eVXp6uoxGozXeYrHoueeeU05OjkaOHKlHH31URUVF2rBhgw4dOqRNmzbJw8Ojo5oHAAAA+EVrddLO+PHjGy1/7LHHlJycrG+++UYXLlyQl5eXioqKlJeXp5CQEGvCjiS5u7tr5syZev7557Vt2za98MILkpo+oWLfvn0ym83WL8M3dUJFRkaGtm7dStIOgHZx6dIlpaenq66uTufPn9f+/fv1/fffa/78+RowYIAkqbi4WJI0aNCgRusYNGiQjhw5oqqqKplMpmbFHzt2TGfOnNGQIUN0+vRp1dbWys/P74bx0tWTf9qStNOlS9MHshmNBps/nZm926C966fvHBd9BwAAAAAAAAAAAADOo1evXjp8+LC6du1qU15ZWanf/va32rRpk2bMmGH9voi9N8zOzMxUTk6OHn/8cSUmJsrFxUWS9Prrr2vlypVKT0/X3Llz7dUcAAAAgENpddLOzdQPDrp0uVr94cOHJUkhISENYkNCQmQwGKwxkv1PqACAtrh06ZJWr15t/burq6sWLVqkGTNmWMsqKiok6Ya7htSXV1RUyGQyWeO7d+9+0/iLFy+2qP76+NYwGFzUu3fj19MYT89urf4sNI+92pi+c1z0HQAAAAAAAAAAAAB0fgaDoUHCjnT1eyb33Xefvv76a50+fVqDBg3qkA2zzWazXFxcNH/+fGvCjiTNmDFD69evV0ZGhmJjY21eAwAAAJxVuyftfP755yosLNQdd9whT09PSTc/ccJkMqlfv37WmKbi68vbckJFWzTn1AmDwTEHG+zWz8kFjqwj+87Ly0sFBQWyWCw6e/asdu3apaSkJB09elTJyckyGDrHfz+1tXUqL69qMs5oNMjTs5vKyy/JYqntgCv75apvC3tp7zam7xxXS/rO07Mb/18DAAAAAAAAAAAAgE7o8uXL+vjjj2U0GhUYGCjJ/htmV1dX67PPPlNAQIB8fHxs4l1dXXXvvfdq165dOnXqlAYPHmyHuwYAAAAcS7sm7VRWViouLk4uLi5asGCBtbw5J0Jcn7Rj7xMqWqulp044Gnbrv4a2cFwd2XdGo1EDBw5UVFSUjEajEhMTlZGRoYiICJvnVGN+/pyr/7OysvKm8T169LCJb6r++vjWunKl+YkcFktti+LRcvZqY/rOcdF3AAAAAAAAAAAAAOA8Ll26pPT0dNXV1en8+fPav3+/vv/+e82fP18DBgyQZP8Ns0+fPq3a2lr5+fndMF6STp8+3aakneZsrs0GzY6LvrM/e7etweDSrJ9TAADQjkk7P/30k2JjY/XVV19p9uzZjWbqO7rmnjrh6mqUh4d7k3G/NJy0wKkTjuxWnzoREhIiSfrkk08UERFhnYC4PiHxesXFxfL29pbJZJKkZsUbDAb5+vpKkvz8/GQwGHT69OkbxtfHAQAA4OYuX76slStX6rPPPtOZM2f0z3/+U7169VJAQICeeuopPfzww3JxsT1RtaSkRElJSTpw4IDKy8vl5+eniIgIRUZGNnryYnl5uVJSUrRnzx6dP39ePj4+mjhxoqKjo+Xm5tboNaWlpWnHjh06e/as+vTpo4cfflhz5syxnmoLAAAAAAAAODPm9QA4o0uXLmn16tXWv7u6umrRokWaMWOGtczeG2Y3t/62bLDd0s212aDZcdF3jssRvyMLAMCt0i5JO1euXNG8efN04MABPfvss5o1a5bN6805EeL60yDsfUJFWzRnN3tHzf5mt/5raAvHdav6rrS0VNLV03ck6a677pKrq6tycnIaxH755ZcqKytTaGiotWzw4MHy9vZWXl6eqqurbY4bvnDhgk6cOKGgoCDrxK+7u7uCgoKUn5+vs2fP2hw3XFNTo0OHDsnb21v+/v72uF0AToCFLgDOpLKyUu+8847uvPNOPfjgg+rdu7cuXLigDz/8ULNnz9bUqVO1bNkya3xJSYnCw8NVVlam8ePHy9fXV9nZ2UpISFBBQYESEhJs6q+oqND06dNVWFiosWPHauLEicrPz1dqaqqOHj2q9PR06++RkmSxWPTcc88pJydHI0eO1KOPPqqioiJt2LBBhw4d0qZNm264EAYAAABbjG8BOBOeeQCcDfN6AJyRl5eXCgoKZLFYdPbsWe3atUtJSUk6evSokpOTG/0dzhE1d3NtNmh2XPSd/dW3sb1UVFSrpsZy0xh7bK4NAIAjanPSzpUrVzR//nx98MEHevrpp7Vo0aIGMTc7QaKqqkqlpaUaMWJEs+Lry9tyQgUAtEZRUZEGDBigbt1sBzM//vijkpOTJUljx46VdDVJ8JFHHtHOnTtlNpsVEREh6epEbX1sfZkkubi4aMqUKUpLS9OaNWs0b94862spKSmqqamxiZek8PBwHTt2TK+99poSExOtC23r1q3T+fPnFR0d3WDxDQCai4UuAM6kV69eOnz4sLp27WpTXllZqd/+9rfatGmTZsyYYR17vvLKKyotLVV8fLzN73kzZ85UZmamJk2aZHP67Nq1a1VYWKjo6Gib3/OWLl2qzZs3KzMz0+Z3vczMTOXk5Ojxxx+3+T3v9ddf18qVK5Wenq65c+faqzkAAAA6Fca3AJwJzzwAzoZ5PQDOzGg0auDAgYqKipLRaFRiYqIyMjIUERFh9w2zm1t/WzfYbsmmvWzQ7LjoO8dVW1tnt75jUwoAQGfTpqQdi8WihQsX6u9//7uefPJJvfTSS43GjR49WpKUnZ2tqKgom9eys7NVW1urUaNGWcvsfUIFALTGrl27tH79ev3mN7/RwIEDZTKZ9MMPP2jfvn2qrKxUaGioHn30UWv8woULlZubqyVLlujgwYPWxa7jx48rLCxMISEhNvVHRUVp7969SktL04kTJzRs2DAdO3ZMhw4dUnBwsCZPnmwTP2XKFO3atUvbt2/XmTNnNGrUKBUVFSkrK0u33357g+ctALQEC10AnInBYGjwvJOk7t2767777tPXX3+t06dPa9CgQaqoqNDu3bvl7+9v85wyGo2aN2+e9u3bJ7PZbH3m1dXVKSMjQx4eHoqJibGpPzY2VhkZGdq6datNXWazWS4uLpo/f77NZPOMGTO0fv16ZWRkKDY2lgRtAK22fft2ffLJJzp+/LgKCwtVU1Ojv/71r3rooYcajS8qKlJycrJyc3NVXV2twMBARUZG6oknnmg03t4LYwDQEoxvATgTnnkAnA3zegBwVf33Tz755BNFRETYfcNsPz8/GQwGnT59+obx9XEA0BpsSgEA6Gxafe5cbW2t4uLi9N577yk8PNzmf4A/FxgYqLvvvls5OTn66KOPrOXV1dVKTU2V0Wi0+TJ6/QkVp06dktlstpY3dUJFRUWF1qxZY/PZNzqhAgBa6oEHHtBjjz2mb7/9Vjt27ND69ev18ccfa+TIkXrttdeUlJRkM8Hav39/mc1mTZo0Sbm5uVq/fr0uXbqkuLg4vfzyyw3q9/Dw0MaNG/XUU0+poKBA69at03fffaeYmBj93//7f20GAtLVCeS0tDTFxMSotLRU69at0+eff66nnnpKb731FgMBAG3S1EKXJOskbFMLXZJsfqdraqHL1dVVW7dutSm/2UJXnz59lJGRobq6ujbeNQDYunz5sj7++GMZjUYFBgZKkj799FPV1NTYfGmp3rBhw9S3b1/l5uZay06ePKlz585p5MiRNhtMSJKXl5eGDx+u/Px8Xb58WdLVcfJnn32mgIAA+fj42MS7urrq3nvvVWlpqU6dOtXOdwvAmaxatUpbtmzRDz/8oL59+940tqCgQBEREdq3b58eeOABTZ8+XZWVlVq0aJFWr17dIL5+YWz79u0aNWqUfv/738vNzU0JCQl68cUXG8TXL4xt2LBBv/rVr/TMM89owIABSk1NVXR0tCwWS7vdNwDnxPgWgDPhmQcAVzGvB8DZlJaWSpL1eyXN2TC7fhNuqeGG2ddrbMNsd3d3BQUF6ZtvvtHZs2dt4mtqanTo0CF5e3vL39+/PW8TgBOp35Riw4YN+vOf/6z58+crPj5e//jHPzRkyBBt2rTJJtGwflOKP/3pT1q1apUWLFggs9msBx54wLqhxPWu35QiPT1dCxYs0Jtvvqknn3xS2dnZyszMtIm/flOKt99+WwsWLNCaNWv0wgsvqLCwUOnp6R3SLgAAx9Xqk3ZWr16td999V56enurXr1+ji/RhYWG67bbbJEnLly/X1KlTFR0drQkTJsjLy0tZWVk6deqUZs2apYCAAJv32vuECgBoqaCgIAUFBbXoPT4+PkpMTGx2fM+ePbV48WItXry4WfHu7u6aO3cuO9EB6DDtudA1bty4Jhe63NzcmrXQtWvXLp06dUqDBw+2w10DcBaXLl1Senq66urqdP78ee3fv1/ff/+95s+frwEDBki6tjtc/a5zPzdo0CAdOXJEVVVVMplMzYo/duyYzpw5oyFDhuj06dOqra294e5z9fWcPn26zc+8Ll2a3sfDYLDvrp9GY6v3EkEz1Lcv7eyY7Nl/8fHx8vf314ABA/SXv/yl0Xm9esuWLVNVVZXeeOMNjRkzRpI0Z84cTZs2TampqQoNDbWZ17P3bu1AZ2EwuNjl/7M885uP8S0AZ8IzD0Bn50zzeszpOR/m+Dqf1h62VVRUpAEDBqhbt2425T/++KN1E+yxY8dKurZh9s6dO2U2m23m6W62YXZaWprWrFljM093ow2zw8PDdezYMb322ms2pyquW7dO58+fV3R0NCeLAWg1TlQEAHQ2rU7a+f777yVJ5eXlSk1NbTTmnnvusSbtDB06VFu2bFFycrL27t2r6upqBQYGasWKFQoLC2vw3voTKpKSkrR//35lZWXJ19dXcXFxioyMbBBff0JFSkqK9uzZo5ycHPXv318xMTGKiYlpcEIFAAAAmsZCV0OOtjhi7+t0tHZwlOvFNR3Zd5cuXbL54rqrq6sWLVqkGTNmWMsqKiok6YanGtaXV1RUyGQyWeO7d+9+0/iLFy+2qP76+NYyGFzUu3fj19SRPD27NR2ENqOdHZs9+u/nm+HcSFFRkfLy8hQSEmJN2JGubiAxc+ZMPf/889q2bZteeOEFSU3v1t4eC2NAZ2AwuKhXLxO/m3Ywxre2GCM5LkfsO+Ymruro8a2zPPMknnst0RH3396fQd85Lub1bh7fGszpOTfaHbt27dL69ev1m9/8RgMHDpTJZNIPP/ygffv2qbKyUqGhoXr00Uet8fbeMHvKlCnatWuXtm/frjNnzmjUqFEqKipSVlaWbr/9dkVFRXVIuwBwLmxKAQBwVK1O2lmxYoVWrFjRovcMGTLkpjt3/py9T6gAAADAzbHQdWMsjlzlaO3gaNeLazqi77y8vFRQUCCLxaKzZ89q165dSkpK0tGjR5WcnCyDofN8OaS2tk7l5VVNxrm6GuXh4d5kXGuVl1+SxVJrt/qdndFokKdnN9rZQTWn/zw9u9n1y0+HDx+W1HiST0hIiAwGgzVGsv/CGNBZGAwuMhoNevWtI/q2pG2JuD83clg/RYYOb9c6OwvGt41jjOS46LtrHK0tOuJ6neWZJ/Hc+yWyVxvTd46Leb32w5yec2KOr/Pp2bNbq55LDzzwgEpKSpSXl6e8vDxdunRJPXv21MiRIxUWFqYJEybYxNt7w2yj0ai0tDSlpaVpx44dWrdunby8vPTUU08pNjb2hr8HAkBLsClFQ5yq6LjYlMJx0XdoD61O2gEAAEDnx0JXQ462OFJ/vfbiaO3gKNeLa1rad+3xBXaj0aiBAwcqKipKRqNRiYmJysjIUEREhM2Xlhrz8y8l1f9ZWVl50/gePXrYxDdVf318W1y50nR72nvSyWKpbdZ1oG1oZ8d2K/vvZgtXJpNJ/fr1s8Y0FV9f3paFsbZg9/XOzdH6rv46vy25qKLvfmzXum/r55hfiDEYXJp9+mlrMb61xRjJcTli3zE3cVVL+q6tY1tneeZJPPdayt4/j1L7/0zSd46rI5971z6z88/rMafnvGj3zqOurnXvCwoKUlBQUIveY+8Ns93d3TV37lzNnTu3RdcFAM3FphQdjw0T7I82dlz0HdqCpB0AAAA0iYWuhlgcucrR2sHRrhfX3Kq+qz9d4pNPPlFERIT1i+XXf0n9esXFxfL29pbJZJKkZsUbDAb5+vpKkvz8/GQwGHT69OkbxtfHAYC9NWch6vrnm70XxlqL3dedB33nuOy5C/jPMb61xRjJcdF31zhaW3Tk9TrDM0/iufdLY682pu8cF/N61+Lr4wAAANA8bErREKcqOi42pXBct2JTCnQ+JO0AAACgRVjoAuBMSktLJV39opMk3XXXXXJ1dVVOTk6D2C+//FJlZWUKDQ21lg0ePFje3t7Ky8tTdXW13N2vTaBeuHBBJ06cUFBQkNzc3CRd3ZUuKChI+fn5Onv2rHx8fKzxNTU1OnTokLy9veXv72+P2wWATond1zs/R+u7jtjh3tFUVFSrpsZy0xh7LHQxvgXgTHjmAXA2zOsBAAB0HmxKcQ2nKjo+2thx0XdoC1K5AAAA0CKtWegaPXq0teznC13Xu9lC1zfffKOzZ8/axLPQBaA9FBUV6dKlSw3Kf/zxRyUnJ0uSxo4dK+nqZOsjjzyiU6dOyWw2W2MtFos1NiIiwlru4uKiKVOmqKKiQmvWrLGpPyUlRTU1NTbxkhQeHq66ujq99tprqqurs5avW7dO58+f15QpU+Ti4tKmewaA5mjOQtT1i1D2XhhriytXapv8pz7Zo37CnX8c5x9H6ztHSCzqaLW1dU22mz0wvgXgTHjmAeiMmNcDAABwPtdvSiE1b5MJNqUAANxqnLQDAACABoqKijRgwAB162a7+/PNFrp27twps9lsXaRqaqErLS1Na9as0bx586yv3Wyh69ixY3rttdeUmJhoXdSqX+iKjo5moQtAq+3atUvr16/Xb37zGw0cOFAmk0k//PCD9u3bp8rKSoWGhurRRx+1xi9cuFC5ublasmSJDh48KF9fX2VnZ+v48eMKCwuzThTXi4qK0t69e5WWlqYTJ05o2LBhOnbsmA4dOqTg4GBNnjzZJn7KlCnatWuXtm/frjNnzmjUqFEqKipSVlaWbr/9dkVFRXVIuwDAzRauqqqqVFpaqhEjRjQrvr68LQtjANAajG8BOBOeeQCcDfN6AAAAzocTFQEAjoikHQAAADTAQhcAZ/LAAw+opKREeXl5ysvL06VLl9SzZ0+NHDlSYWFhmjBhgk18//79ZTablZSUpP379ysrK0u+vr6Ki4tTZGRkg/o9PDy0ceNGpaSkaM+ePcrJyVH//v0VExOjmJgY64RyPaPRqLS0NKWlpWnHjh1at26dvLy89NRTTyk2NtZ6MgUA2Fv9zurZ2dkNft/Kzs5WbW2tRo0aZS2z98IYALQG41sAzoRnHgBnw7weAABA58SmFACAzoakHQAAADTAQhcAZxIUFKSgoKAWvcfHx0eJiYnNju/Zs6cWL16sxYsXNyve3d1dc+fO1dy5c1t0XQDQngIDA3X33XcrJydHH330kcaMGSNJqq6uVmpqqoxGo80XMztiYQwAWorxLQBnwjMPgLNhXg8AAKBzYlMKAEBnQ9IOAAAAGmChCwAAoPMym806cuSIJOmLL76QJL355pv64IMPJF3dMa7+BJ3ly5dr6tSpio6O1oQJE+Tl5aWsrCydOnVKs2bNUkBAgE3d9l4YA4CWYnwLwJnwzAMAAAAAdAZsSgEA6GxI2gEAAAAAAACcyJEjR7Rt2zabskOHDln//Z577rEm7QwdOlRbtmxRcnKy9u7dq+rqagUGBmrFihUKCwtrULe9F8YAAAAAAAAAAEDnxqYUAIDOhqQdAAAAAAAAwImsWLFCK1asaHb8kCFDtHr16mbH23thDAAAAAAAAAAAAAAAR2G41RcAAAAAAAAAAAAAAAAAAAAAAAAAdDYk7QAAAAAAAAAAAAAAAAAAAAAAAADtjKQdAAAAAAAAAAAAAAAAAAAAAAAAoJ2RtAMAAAAAAAAAAAAAAAAAAAAAAAC0M5J2AAAAAAAAAAAAAAAAAAAAAAAAgHZG0g4AAAAAAAAAAAAAAAAAAAAAAADQzkjaAQAAAAAAAAAAAAAAAAAAAAAAANoZSTsAAAAAAAAAAAAAAAAAAAAAAABAOyNpBwAAAAAAAAAAAAAAAAAAAAAAAGhnJO0AAAAAAAAAAAAAAAAAAAAAAAAA7YykHQAAAAAAAAAAAAAAAAAAAAAAAKCdkbQDAAAAAAAAAAAAAAAAAAAAAAAAtDOSdgAAAAAAAAAAAAAAAAAAAAAAAIB2RtIOAAAAAAAAAAAAAAAAAAAAAAAA0M5I2gEAAAAAAAAAAAAAAAAAAAAAAADaGUk7AAAAAAAAAAAAAAAAAAAAAAAAQDsjaQcAAAAAAAAAAAAAAAAAAAAAAABoZyTtAAAAAAAAAAAAAAAAAAAAAAAAAO2sy62+AAAAAAAAAAAAfokMBhcZDC7tWqfRyF5aAAAAAAAAAAAAgLMgaQcAAAAAAAAAgJ8xGFzUq5eJJBsAAAAAAAAAAAAArUbSDgAAAAAAAAAAP2MwuMhoNOjVt47o25KL7VbvyGH9FBk6vN3qAwAAAAAAAAAAAPDLRdIOAAAAAAAAAAA38G3JRRV992O71XdbP492qwsAAAAAAAAAAADAL5vhVl8AAAAAAAAAAAAAAAAAAAAAAAAA0NmQtAMAAAAAAAAAAAAAAAAAAAAAAAC0M5J2AAAAAAAAAAAAAAAAAAAAAAAAgHZG0g4AAAAAAAAAAAAAAAAAAAAAAADQzkjaAQAAAAAAAAAAAAAAAAAAAAAAANpZl1t9AQDgKM6ePavdu3dr3759OnnypM6fP6/evXvrnnvu0XPPPafbb7+9wXuKioqUnJys3NxcVVdXKzAwUJGRkXriiSca/YySkhIlJSXpwIEDKi8vl5+fnyIiIhQZGSmDoWGeZXl5uVJSUrRnzx6dP39ePj4+mjhxoqKjo+Xm5tbeTQAAAAAAAAAAAAAAAAAAAAAAaCaSdgCgmTZu3Ki1a9fK399f48aNU8+ePfXVV1/pvffe0z/+8Q+tXbtW//Zv/2aNLygo0NSpU1VTU6PQ0FD16dNHWVlZWrRokb799lvNmjXLpv6SkhKFh4errKxM48ePl6+vr7Kzs5WQkKCCggIlJCTYxFdUVGj69OkqLCzU2LFjNXHiROXn5ys1NVVHjx5Venq6jEZjh7QNAAAAAAAAAAAAAAAAAAAAAMAWSTsA0Ex33nmn3nrrLY0aNcqm/P3339fcuXO1fPlyvf/++9byZcuWqaqqSm+88YbGjBkjSZozZ46mTZum1NRUhYaGKiAgwBr/yiuvqLS0VPHx8YqIiJAkWSwWzZw5U5mZmZo0aZKCg4Ot8WvXrlVhYaGio6M1b948a/nSpUu1efNmZWZmWusBAAAAAAAAAAAAAAAAAAAAAHQsw62+AABwFOPHj2+QsCNJjz32mPz9/fXNN9/owoULkqSioiLl5eUpODjYmrAjSe7u7po5c6YsFou2bdtmLa+oqNDu3bvl7+9vk2hjNBqtCTlms9laXldXp4yMDHl4eCgmJsbmemJjY+Xq6qqtW7e2z40DAAAAAAAAAAAAAADgljl79qzWr1+vZ555Rvfff7/uuOMOjR07Vi+88IIKCwsbfU9RUZFmz56te++9VyNGjNDkyZP1P//zPzf8jJKSEsXFxWnMmDEKCgrShAkTtH79etXW1jYaX15ervj4eOv1PPTQQ1q1apUuX77cHrcMAAAAdBqctAMA7aBr166SpC5drj5WDx8+LEkKCQlpEBsSEiKDwWCNkaRPP/1UNTU1Nifp1Bs2bJj69u2r3Nxca9nJkyd17tw5jRs3Tu7u7jbxXl5eGj58uPLz83X58mW5ubm1/QYBAAAAAAAAAAAAAABwS2zcuFFr166Vv7+/xo0bp549e+qrr77Se++9p3/84x9au3at/u3f/s0aX1BQoKlTp6qmpkahoaHq06ePsrKytGjRIn377beaNWuWTf0lJSUKDw9XWVmZxo8fL19fX2VnZyshIUEFBQVKSEiwia+oqND06dNVWFiosWPHauLEicrPz1dqaqqOHj2q9PR0GY3GDmkbAAAA4JeOpB0AaKPPP/9chYWFuuOOO+Tp6SlJKi4uliQNGjSoQbzJZFK/fv2sMU3F15cfOXJEVVVVMplMzYo/duyYzpw5oyFDhrT63rp0afpANqPRYPOnM7N3G7R3/fSd46LvAAAAAAAAAAAAAMB53HnnnXrrrbc0atQom/L3339fc+fO1fLly/X+++9by5ctW6aqqiq98cYbGjNmjCRpzpw5mjZtmlJTUxUaGqqAgABr/CuvvKLS0lLFx8crIiJCkmSxWDRz5kxlZmZq0qRJNhvRrl27VoWFhYqOjta8efOs5UuXLtXmzZuVmZlprQcAAABwdiTtAEAbVFZWKi4uTi4uLlqwYIG1vKKiQpLk4eHR6Ps8PDxsknaaE18fZzKZrPHdu3e/afzFixdbcjs2DAYX9e7deP2N8fTs1urPQvPYq43pO8dF3wFA+zh79qx2796tffv26eTJkzp//rx69+6te+65R88995xuv/32Bu8pKipScnKycnNzVV1drcDAQEVGRuqJJ55o9DNKSkqUlJSkAwcOqLy8XH5+foqIiFBkZKQMhoZJmOXl5UpJSdGePXt0/vx5+fj4aOLEiYqOjuYkRQAAAAAAAEDM6wFwLuPHj2+0/LHHHlNycrK++eYbXbhwQV5eXioqKlJeXp5CQkKsCTuS5O7urpkzZ+r555/Xtm3b9MILL0i6+l2U3bt3y9/f3ybRxmg0at68edq3b5/MZrM1aaeurk4ZGRny8PBQTEyMzfXExsYqIyNDW7duJWkHAAAA+H9I2gGAVvrpp58UGxurr776SrNnz7bZUaQzqK2tU3l5VZNxRqNBnp7dVF5+SRZLbQdc2S9XfVvYS3u3MX3nuFrSd56e3Vp1Ig8LXQCcycaNG7V27Vr5+/tr3Lhx6tmzp7766iu99957+sc//qG1a9fq3/7t36zxBQUFmjp1qmpqahQaGqo+ffooKytLixYt0rfffqtZs2bZ1F9SUqLw8HCVlZVp/Pjx8vX1VXZ2thISElRQUKCEhASb+IqKCk2fPl2FhYUaO3asJk6cqPz8fKWmpuro0aNKT0+X0WjskLYBAABwdIxvATgTnnkAnA3zegBwVdeuXSVJXbpc/Srg4cOHJUkhISENYkNCQmQwGKwxkvTpp5+qpqam0e+9DBs2TH379lVubq617OTJkzp37pzGjRsnd3d3m3gvLy8NHz5c+fn5unz5Mr/zAWgVxrcAgM6GpB0AaIUrV65o3rx5OnDggJ599tkGE7jXn4zTmIqKCvXo0aNF8dfH1f9ZWVl50/jrP6M1rlxpfiKHxVLboni0nL3amL5zXPbsOxa6ADiTO++8U2+99ZZGjRplU/7+++9r7ty5Wr58ud5//31r+bJly1RVVaU33njDukPdnDlzNG3aNKWmpio0NFQBAQHW+FdeeUWlpaWKj4+37ipnsVg0c+ZMZWZmatKkSTYLYWvXrlVhYaGio6M1b948a/nSpUu1efNmZWZmsjsdAABAMzG+BeBMeOYBcDbM6wGA9Pnnn6uwsFB33HGHPD09JUnFxcWSpEGDBjWIN5lM6tevnzWmqfj68iNHjqiqqkomk6lZ8ceOHdOZM2c0ZMiQVt9bly5Nb05Zv4FlazayxK1F39mfvdvWYHBp1s9pazC+BQB0NiTtAEALXblyRfPnz9cHH3ygp59+WosWLWoQUz8xcf0kR72qqiqVlpZqxIgRzYqvL/f29pbJZGp2vMFgkK+vbwvuDACuYaELgDMZP358o+WPPfaYkpOT9c033+jChQvy8vJSUVGR8vLyFBISYn3eSZK7u7tmzpyp559/Xtu2bdMLL7wg6eoE7u7du+Xv72/znDIajZo3b5727dsns9lsfebV1dUpIyNDHh4eiomJsbme2NhYZWRkaOvWrTzzAAAAmonxLQBnwjMPgLNhXg+As6usrFRcXJxcXFy0YMECa/nPN4b9OQ8PD5vvmzQnvj7OZDJZ47t3737T+IsXL7bkdmwYDC7q3bvx+hvj6dmt1Z+FW4u+c1weHu5NB7US41sAQGdD0g4AtIDFYtHChQv197//XU8++aReeumlRuNGjx4tScrOzlZUVJTNa9nZ2aqtrbUZVNx1111ydXVVTk5Og7q+/PJLlZWVKTQ01Fo2ePBgeXt7Ky8vT9XV1TbHDV+4cEEnTpxQUFAQR28CaDUWugDgqq5du0qSunS5Onw+fPiwJCkkJKRBbEhIiAwGgzVGkj799FPV1NTYTOrWGzZsmPr27avc3Fxr2cmTJ3Xu3DmNGzfO5nc8SfLy8tLw4cOVn5+vy5cv87seAABAMzC+BeBMeOYBwDXM6wHo7H766SfFxsbqq6++0uzZsxt9Xjmy2to6lZdXNRlnNBrk6dlN5eWXZLHUdsCVob3Qd/ZX38b2UlFRrZoay01jPD27terEH8a3AIDOhqQdAGim2tpaxcXF6b333lN4eLiWLVt2w9jAwEDdfffdysnJ0UcffWQdEFRXVys1NVVGo1GTJ0+2xvfo0UOPPPKIdu7cKbPZbJPBn5ycLEk2v9i7uLhoypQpSktL05o1a2wy+FNSUlRTU8NAAIDdsNAFwFl8/vnnKiws1B133CFPT09J1046rD/58Homk0n9+vWz2Z3uZvH15UeOHFFVVZVMJlOz4o8dO6YzZ85oyJAhrb85qVnH1RsMLm36jKa0ZpIezVffvrSzY6L/AMD+GN8CcCY88wA4k848r8ecnvNhjqjzcWmHH9ErV65o3rx5OnDggJ599lnNmjXL5vXrT8ZpTEVFhXr06NGi+Ovj6v+srKy8afz1n9EaV640P5HDYqltUTx+Oeg7x1VbW3dL+o7xLQDAEZG0AwDNtHr1ar377rvy9PRUv379tHr16gYxYWFhuu222yRJy5cv19SpUxUdHa0JEybIy8tLWVlZOnXqlGbNmmVz5KYkLVy4ULm5uVqyZIkOHjwoX19fZWdn6/jx4woLC2swsIiKitLevXuVlpamEydOaNiwYTp27JgOHTqk4OBgm6QgAGgvzr7QJTne4oi9r9PR2sFRrhfX3Kq+q6ysVFxcnFxcXLRgwQJr+c8Xpn7Ow8PD5pnXnPj6OJPJZI3v3r37TeMvXrzYkttpwGBwUe/ejX9GR7Ln7l64hnZ2bPQfANiHs49vGSM5LkfsO+YmrrqVfdeZn3kSz72W6Ij7b+/PoO8cF/N6jce3ZV6POT3nRruj3pUrVzR//nx98MEHevrpp7Vo0aIGMfW/g13/XKtXVVWl0tJSjRgxolnx9eXe3t4ymUzNjjcYDPL19W3BnQFA0xjfkqDtyBjfOi76Du2BpB0AaKbvv/9eklReXq7U1NRGY+655x5r0s7QoUO1ZcsWJScna+/evaqurlZgYKBWrFihsLCwBu/t37+/zGazkpKStH//fmVlZcnX11dxcXGKjIxsEO/h4aGNGzcqJSVFe/bsUU5Ojvr376+YmBjFxMTIaDS2490DAAtdP8fiyFWO1g6Odr24piP77qefflJsbKy++uorzZ49u9FdlhxdbW2dysurmoxzdTXKw8O9ybjWKi+/JIuF3dPsxWg0yNOzG+3soJrTf56e3ZgcBoBWYHx7DWMkx0XfXeNobdHR19uZn3kSz71fInu1MX3nuJjXaz/M6Tkn5vg6n549u8lgaN2cnsVi0cKFC/X3v/9dTz75pF566aVG40aPHi1Jys7OVlRUlM1r2dnZqq2t1ahRo6xld911l1xdXZWTk9Ogri+//FJlZWUKDQ21lg0ePFje3t7Ky8tTdXW1zckTFy5c0IkTJxQUFMSJEwDaFePbjsHYy/5oY8dF36EtSNoBgGZasWKFVqxY0aL3DBkypNETeW7Ex8dHiYmJzY7v2bOnFi9erMWLF7fougCgpVjousbRFkfqr9deHK0dHOV6cU1L+66tX2C/cuWK5s2bpwMHDujZZ5/VrFmzbF6/fpK2MRUVFerRo0eL4q+Pq/+zsrLypvHXf0ZrNee4ensnA1gstc26DrQN7ezY6D8AaF+Mb69ijOS4HLHvmJu4qiV9117J2Z39mSfx3Gspe/88Su3/M0nfOa6Ofu45y7wec3rOi3bvPOrqWve+2tpaxcXF6b333lN4eLiWLVt2w9jAwEDdfffdysnJ0UcffaQxY8ZIkqqrq5Wamiqj0ajJkydb43v06KFHHnlEO3fulNlsVkREhKSrSULJycmSZC2TJBcXF02ZMkVpaWlas2aN5s2bZ30tJSVFNTU1NvEA0FaMb68hQdtxMb51XLdiXg+dD0k7AAAAuCkWuhrH4shVjtYOjna9uKYj+u7KlSuaP3++PvjgAz399NNatGhRg5j6Y8+v342pXlVVlUpLSzVixIhmxdeXe3t7y2QyNTveYDDI19e3BXcGAAAAifFtYxgjOS767hpHa4uOul5neeZJPPd+aezVxvSd42Je71o883oA2mL16tV699135enpqX79+jW6gWxYWJhuu+02SdLy5cs1depURUdHa8KECfLy8lJWVpZOnTqlWbNmKSAgwOa9CxcuVG5urpYsWaKDBw/K19dX2dnZOn78uMLCwhQSEmITHxUVpb179yotLU0nTpzQsGHDdOzYMR06dEjBwcE2SUEA0BaMb22RoO34aGPHRd+hLUjaAQAAwA2x0AXAWVgsFi1cuFB///vf9eSTT+qll15qNG706NGSpOzsbEVFRdm8lp2drdraWo0aNcpadtddd8nV1VU5OTkN6vryyy9VVlam0NBQa9ngwYPl7e2tvLw8VVdXy9392i5JFy5c0IkTJxQUFCQ3N7c23S8AAICzYXwLwJnwzAPgTJjXA+Asvv/+e0lSeXm5UlNTG4255557rEk7Q4cO1ZYtW5ScnKy9e/equrpagYGBWrFihcLCwhq8t3///jKbzUpKStL+/fuVlZUlX19fxcXFKTIyskG8h4eHNm7cqJSUFO3Zs0c5OTnq37+/YmJiFBMTI6PR2I53D8BZMb4FAHQWnL8EAACARrVmoevnWrvQVV+n1HCh63osdAFoD7W1tYqLi9N7772n8PBwLVu27IaxgYGBuvvuu5WTk6OPPvrIWl5dXa3U1FQZjUab3eN69OihRx55RKdOnZLZbLaWWywWJScnS5IiIiKs5S4uLpoyZYoqKiq0Zs0am89OSUlRTU2NTTwAAACaxvgWgDPhmQfAmTCvB8CZrFixQgUFBTf9595777V5z5AhQ7R69Wrl5uYqPz9f27ZtazRhp56Pj48SExOVk5Ojzz//XO+//75mzJhxwwScnj17avHixdq/f78+//xzZWVlae7cufyOB6BdML4FAHQmJO0AAACgARa6ADiT1atX691335Wnp6f69eun1atX6y9/+YvNP99++601fvny5TKZTIqOjlZcXJz+z//5P3r88cd1/PhxxcTEKCAgwKb+hQsXql+/flqyZIliY2P16quvKiIiQh9++KHCwsIUEhJiEx8VFaXbb79daWlpioqK0sqVKxUZGalNmzYpODjY5pkKAACAm2N8C8CZ8MwD4GyY1wMAAOicGN8CADqbLrf6AgAAAPDL09hC18+FhYVZj1dfvny5pk6dqujoaE2YMEFeXl7KysrSqVOnNGvWrEYXunJzc7VkyRIdPHhQvr6+ys7O1vHjx2+4ke+ElQABAABJREFU0LV3716lpaXpxIkTGjZsmI4dO6ZDhw6x0AWgzb7//ntJUnl5uVJTUxuNueeee6zPvKFDh2rLli1KTk7W3r17VV1drcDAQK1YsaLRHer69+8vs9mspKQk7d+/X1lZWfL19VVcXJwiIyMbxHt4eGjjxo1KSUnRnj17lJOTo/79+ysmJkYxMTE33NEOAAAADTG+BeBMeOYBcDbM6wEAAHROjG8BAJ0NSTsAAABogIUuAM5kxYoVWrFiRYveM2TIkEYnh2/Ex8dHiYmJzY7v2bOnFi9erMWLF7fougAAAGCL8S0AZ8IzD4CzYV4PAACgc2J8CwDobEjaAQAAQAMsdAEAAABwNEaj4RddH24NxrcAnAnPPAAAAABAZ8D4FgDQ2ZC0AwAAAAAAAABwWC4uLqqtrZOnZ7dbfSkAAAAAAAAAAAAAYIOkHQAAAAAAAACAwzIYXGQwuOjVt47o25KL7VbvyGH9FBk6vN3qAwAAAAAAAAAAAOB8SNoBAAAAAAAAADi8b0suqui7H9utvtv6ebRbXQAAAAAAAAAAAACck+FWXwAAAAAAAAAAAAAAAAAAAAAAAADQ2ZC0AwAAAAAAAAAAAAAAAAAAAAAAALQzknYAAAAAAAAAAAAAAAAAAAAAAACAdkbSDgAAAAAAAAAAAAAAAAAAAAAAANDOurTlzdu3b9cnn3yi48ePq7CwUDU1NfrrX/+qhx56qNH4oqIiJScnKzc3V9XV1QoMDFRkZKSeeOKJRuNLSkqUlJSkAwcOqLy8XH5+foqIiFBkZKQMhob5RuXl5UpJSdGePXt0/vx5+fj4aOLEiYqOjpabm1tbbhUAAAAAAAAAAAAAAAAAAAAAAABotjYl7axatUrfffedvLy81LdvX/3www83jC0oKNDUqVNVU1Oj0NBQ9enTR1lZWVq0aJG+/fZbzZo1yya+pKRE4eHhKisr0/jx4+Xr66vs7GwlJCSooKBACQkJNvEVFRWaPn26CgsLNXbsWE2cOFH5+flKTU3V0aNHlZ6eLqPR2JbbBQAAAAAAAAAAAAAAAAAAAAAAAJqlTUk78fHx8vf314ABA/SXv/xFq1evvmHssmXLVFVVpTfeeENjxoyRJM2ZM0fTpk1TamqqQkNDFRAQYI1/5ZVXVFpaqvj4eEVEREiSLBaLZs6cqczMTE2aNEnBwcHW+LVr16qwsFDR0dGaN2+etXzp0qXavHmzMjMzrfUAAAAAAAAAAAAAAAAAAAAAAAAA9mRoy5tDQkI0YMCAJuOKioqUl5en4OBga8KOJLm7u2vmzJmyWCzatm2btbyiokK7d++Wv7+/TaKN0Wi0JuSYzWZreV1dnTIyMuTh4aGYmBibz46NjZWrq6u2bt3a6vsEAAAAAAAAAAAAAAAAAAAAAAAAWqJNJ+001+HDhyVdTfL5uZCQEBkMBmuMJH366aeqqamxOUmn3rBhw9S3b1/l5uZay06ePKlz585p3Lhxcnd3t4n38vLS8OHDlZ+fr8uXL8vNza29bgsAAAAAAABwCkOHDr3ha9eflF3v008/1erVq3X06FHV1tbq17/+tf7whz/ogQceaLSOoqIiJScnKzc3V9XV1QoMDFRkZKSeeOKJdrwLAAAAAAAAAAAAAAA6Vock7RQXF0uSBg0a1OA1k8mkfv36WWOaiq8vP3LkiKqqqmQymZoVf+zYMZ05c0ZDhgxp07106dL04UQGg0ubPuNWMRrbdPBSp1DfBrSF46HvAAAAAACwr4EDByosLKxB+fDhw23+np2draioKLm7u2vChAnq1q2b3n//fT333HNKSEjQ5MmTbeILCgo0depU1dTUKDQ0VH369FFWVpYWLVqkb7/9VrNmzbLrfQEAAAAAAAAAAAAAYC8dkrRTUVEhSfLw8Gj0dQ8PD5uknebE18eZTCZrfPfu3W8af/HixVZc/TUGg4t69278MzoDT89ut/oSfjFoC8dF3wEAAAAAYB8DBw7U7NmzbxpTU1Ojl156SUajUW+//bb1hJ7nnntOYWFhevnll/Xv//7v6tWrl/U9y5YtU1VVld544w2NGTNGkjRnzhxNmzZNqampCg0NVUBAgN3uCwAAAAAAAAAAAAAAe+mQpJ3Oora2TuXlVU3Guboa5eHh3gFX1L7Kyy/JYqm91ZdxSxmNBnl6dqMtHFBL+s7Tsxsn8gAAAAAAYAc5OTn67rvvFBERYU3YkSQvLy89++yz+u///m/t3r1bTz75pCSpqKhIeXl5CgkJsSbsSJK7u7tmzpyp559/Xtu2bdMLL7zQ4fcCAAAAAAAAAAAAAEBbdUjSzvUn4zSmoqJCPXr0aFH89XH1f1ZWVt40/vrPaK0rV5pO5HDUZACLpbZZ9+cMaAvHRd8BAAAAAGAfP/74ozZv3qx//vOf6tOnj+699175+fnZxBw+fFiSFBIS0uD99913nzWmPmnnZvEhISEyGAzWGAAAAAAAAAAAAAAAHE2HJO0MGjRIklRcXNzgtaqqKpWWlmrEiBHNiq8v9/b2lslkana8wWCQr69v628CAAAAAAAAcGIFBQVaunSp9e8uLi6aMmWKli5dqq5du0q6Nj9XP193PT8/P7m4uNjM4d0s3mQyqV+/fjec82uJLl2a3mSnfiMeR92Qx5kZDC63+hLQRgaDS7N+TgEAAAAAAAAAAABH0yFJO6NHj5YkZWdnKyoqyua17Oxs1dbWatSoUdayu+66S66ursrJyWlQ15dffqmysjKFhoZaywYPHixvb2/l5eWpurpa7u7u1tcuXLigEydOKCgoSG5ubu19awAAAAAAAECn95//+Z969NFH5e/vr7q6On322Wd69dVXtXXrVrm6umrZsmWSGp6QfT1XV1e5u7vr4sWL1rKbxdeXtzVpx2BwUe/e3Zsd7+nZrU2fB6DlPDzcmw4CAAAAAAAAAAAAHFCHJO0EBgbq7rvvVk5Ojj766CONGTNGklRdXa3U1FQZjUZNnjzZGt+jRw898sgj2rlzp8xmsyIiIiRJFotFycnJkmQtk67t6pmWlqY1a9Zo3rx51tdSUlJUU1NjEw8AAAAAAACg+RYuXGjz9/vuu09BQUGaOHGitmzZoueff17e3t636Opurra2TuXlVU3GGY0GeXp2U3n5JVkstR1wZWgvrq5Gkj4cXEVFtWpqLDeN8fTsxklYAAAAAAAAAAAAcDhtStoxm806cuSIJOmLL76QJL355pv64IMPJEnh4eHWE3SWL1+uqVOnKjo6WhMmTJCXl5eysrJ06tQpzZo1SwEBATZ1L1y4ULm5uVqyZIkOHjwoX19fZWdn6/jx4woLC1NISIhNfFRUlPbu3au0tDSdOHFCw4YN07Fjx3To0CEFBwfbJAUBAAAAAAAAaJuePXtq/Pjx2rBhg/Lz8/Uf//Ef1hNz6k/QuV5NTY2qq6vVo0cPa9nN4uvLr49vrStXmp+EY7HUtigetx6JHI6vtraOnzsAAAAAAAAAAAB0Sm1K2jly5Ii2bdtmU3bo0CHrv99zzz3WpJ2hQ4dqy5YtSk5O1t69e1VdXa3AwECtWLFCYWFhDeru37+/zGazkpKStH//fmVlZcnX11dxcXGKjIxsEO/h4aGNGzcqJSVFe/bsUU5Ojvr376+YmBjFxMTIaDS25VYBAAAAAAAA/EyvXr0kXT1RW5IGDRokSSouLta//uu/2sSePn1adXV11pifx/9cVVWVSktLNWLECHtcOgAAAAAAAAAAAAAAdtempJ0VK1ZoxYoVzY4fMmSIVq9e3ex4Hx8fJSYmNju+Z8+eWrx4sRYvXtzs9wAAAAAAAABonc8//1ySNGDAAEnS6NGj9frrrys7O1uhoaE2sQcPHpQk6yY/9fGSlJ2draioKJv47Oxs1dbW2sQDAAAAAAAAAAAAAOBIDLf6AgAAAAAAAAD8cn399df66aefGpRv375dH374oW677TYFBQVJkoKDgzVw4EDt2LFDBQUF1tgLFy5o3bp18vDw0GOPPWYtDwwM1N13362cnBx99NFH1vLq6mqlpqbKaDRq8uTJdrw7AAAAAAAAAAAAAADsp00n7QAAAAAAAADo3N555x29++67Gj16tP7lX/5F0tUTdvLy8mQymZSYmKguXa5OM7q6uurPf/6z/vCHP2jatGmaMGGCunXrpvfff18lJSVKSEhQr169bOpfvny5pk6dqujoaE2YMEFeXl7KysrSqVOnNGvWLAUEBHT0LQMAAAAAAAAAAAAA0C5I2gEAAAAAAABwQ2PHjtUPP/ygL774QgcPHtSVK1fk4+Oj3/3ud/qv//ov+fn52cSPGTNGGzZs0OrVq7Vz507V1tZq2LBhWr58uR588MEG9Q8dOlRbtmxRcnKy9u7dq+rqagUGBmrFihUKCwvrqNsEAAAAAAAAAAAAAKDdkbQDAAAAAAAA4IbGjRuncePGteg9I0eO1N/+9rdmxw8ZMkSrV69u6aUBAAAAAAAAAAAAAPCLRtIOAAAAAAAAAKBDGAwuMhhc2r1OAAAAAAAAAAAAAPglImkHAAAAAAAAAGB3BoOLevUyyWg03OpLAQAAAAAAAAAAAIAOQdIOAAAAAAAAAMDuDAYXGY0GvfrWEX1bcrHd6h05rJ8iQ4e3W30AAAAAAAAAAAAA0F5I2gEAAAAAAAAAdJhvSy6q6Lsf262+2/p5tFtdAAAAAAAAAAAAANCeDLf6AgAAAAAAAAAAAAAAAAAAAAAAAIDOhqQdAAAAAAAAAAAAAAAAAAAAAAAAoJ2RtAMAAAAAAAAAAAAAAAAAAAAAAAC0sy63+gIAwJFs375dn3zyiY4fP67CwkLV1NTor3/9qx566KFG44uKipScnKzc3FxVV1crMDBQkZGReuKJJxqNLykpUVJSkg4cOKDy8nL5+fkpIiJCkZGRMhga5lmWl5crJSVFe/bs0fnz5+Xj46OJEycqOjpabm5u7XnrAAAAAAAAAAAAAAAAAAAAAIAWIGkHAFpg1apV+u677+Tl5aW+ffvqhx9+uGFsQUGBpk6dqpqaGoWGhqpPnz7KysrSokWL9O2332rWrFk28SUlJQoPD1dZWZnGjx8vX19fZWdnKyEhQQUFBUpISLCJr6io0PTp01VYWKixY8dq4sSJys/PV2pqqo4ePar09HQZjUa7tAMAAAAAAAAAAAAAAAA6DhvNAgAAAI6JpB0AaIH4+Hj5+/trwIAB+stf/qLVq1ffMHbZsmWqqqrSG2+8oTFjxkiS5syZo2nTpik1NVWhoaEKCAiwxr/yyisqLS1VfHy8IiIiJEkWi0UzZ85UZmamJk2apODgYGv82rVrVVhYqOjoaM2bN89avnTpUm3evFmZmZnWegAAAAAAAAAAAAAAAOC42GgWAAAAcEwNU+ABADcUEhKiAQMGNBlXVFSkvLw8BQcHWxN2JMnd3V0zZ86UxWLRtm3brOUVFRXavXu3/P39bRJtjEajNSHHbDZby+vq6pSRkSEPDw/FxMTYfHZsbKxcXV21devWVt8nAEhXd2pavHixJk+erDvuuENDhw7VBx98cMP4oqIizZ49W/fee69GjBihyZMn63/+539uGF9SUqK4uDiNGTNGQUFBmjBhgtavX6/a2tpG48vLyxUfH6/7779fd9xxhx566CGtWrVKly9fbuutAgDPPAAAgE6M3/UAOBOeeQCcCc88AM4mPj5eH374oXJycjRlypSbxtZvNJuWlqbExEQtXLhQ27dv17/+678qNTVV33zzjU18/Uazf/rTn7Rq1SotWLBAZrNZDzzwgDIzM5WTk2MTf/1Gs+np6VqwYIHefPNNPfnkk8rOzlZmZma73z8A58LvegCAzoSkHQCwg8OHD0u6muTzcyEhITIYDNYYSfr0009VU1Njc5JOvWHDhqlv377Kzc21lp08eVLnzp3TyJEj5e7ubhPv5eWl4cOHKz8/n0EBgDZZtWqVtmzZoh9++EF9+/a9aWxBQYEiIiK0b98+PfDAA5o+fboqKyu1aNGiRk8lq9+pafv27Ro1apR+//vfy83NTQkJCXrxxRcbxNfv1LRhwwb96le/0jPPPKMBAwYoNTVV0dHRslgs7XbfAJwTzzwAAIDOi9/1ADgTnnkAnAnPPADOho1mATgTftcDAHQmXW71BQBAZ1RcXCxJGjRoUIPXTCaT+vXrZ41pKr6+/MiRI6qqqpLJZGpW/LFjx3TmzBkNGTKk1ffRpUvTuZ1Go8HmT2dm7zZo7/rpO8fVUX0XHx8vf39/DRgwQH/5y18ancioV79T0xtvvGGd+J0zZ46mTZum1NRUhYaGKiAgwBpfv1NTfHy8deLXYrFo5syZyszM1KRJk2wSGa/fqal+YliSli5dqs2bNyszM9NmAhkAWopnHgAAQOfF73oAnAnPPADOhGceADSuozaaHTduXJMbzbq5ubXXbQFwMvyuBwDoTEjaAQA7qKiokPT/s3ff8VEU/x/H30kIhBCkBpRu4ULoRELvIEgRBUFBpamAqKgIIuhXLIggoChgAxSkKEWlSweREgglVGmCdKR3CKTs7w9+t+a4S7nLpVzu9Xw8eHy/7m725nZuPjszOzMrBQUFOdwfFBRkM2knJcdbjwsMDDSPz5UrV5LHX7161YXU3+Hr66N8+Ryf35F77snp8mchZdLqGpN3niut885RJ64j1pWaatWq5XClpldeeUWzZ89W3759JSW/UtMff/yhWbNmmR0gya3U9Ouvv+qXX36hAwRAqhDzAAAAsi7qegC8CTEPgDch5gGAYyw0C09A3qW9tL62vr4+KSqnrqKuBwDISpi0AwBwKD7e0JUrN5I9zs/PV/fck1NXrtxUXFx8OqQs87Jei7Ti7mtM3nkuZ/LunntypnlHDCs1AfAmxDwAAICsi7oeAG9CzAPgTYh5ALwNC83Ck5B3nisoKCD5g9IBdT0AgCdg0g4ApIGEHRaOXLt2Tblz53bq+ITHWf/3+vXrSR6f8DNcERub8okccXHxTh0P56XVNSbvPFdmyTtvWqlJ8rwVf9I6nZ52HTwlvfhPZsu7rBLzpJTFPV9fn1R9RnIyS75mVZmt/MA55B8ApL+sUtdjJeKszRPzjr6JOzJb3mWVmCcR95yRHt/f3Z9B3nmuzJR33hbz6NPLWjJTWYJ7+KRtEc0yWGg26yPv0l5aLz587Vq0YmLikjwmPRaapa7nXtQ50g71Os9F3sEdmLQDAGnAWklPWOG3unHjhs6cOaNKlSql6Hjr9uDgYAUGBqb4eF9fXxUvXtz1LwEAKeSNKzVJrPhj5WnXwdPSi/9klrzLCjFPci3upYXMkq9ZHdfZs5F/AJB+skJdj5WIvQd59x9PuxaZJb1ZIeZJxL3MKK2uMXnnuTJD3nlrzEsrmSFPvRHXHc5goVl4EvLOc8XHG5ki76jruRd1jrTHNfZc5B1Sg0k7AJAGwsPDJUnr169X9+7dbfatX79e8fHxqlq1qrmtcuXK8vf3V0REhN259u7dq3PnzqlFixbmtvvvv1/BwcHaunWroqOjbV69eeHCBf3111+qUKECr9wEgBRK6UpNkuet+JPWq+d42nXwlPTiP87mXXqs1pQVpDTu+fv7pemr7SmTaYvY59lSkn/EPADA3ViJOOvzxLyjb+IOZ/KOel7KEfeck9blUXJ/mSTvPBdxz/3o0/NOxMGsJ0+enPL1TduYx0KzAOB5qOtlfdTrPBftW7gDk3YAIA08+OCDqlKliiIiIrRu3TrVrl1bkhQdHa2vv/5afn5+atu2rXl87ty51axZMy1YsECzZs1S+/btJUlxcXH64osvJMncJkk+Pj568skn9e233+qbb75Rnz59zH2jR49WTEyMzfEAkJa8caUmiRV/rDztOnhaevGfzJJ3WSXmSSmLe2ndmZRZ8jWr4zp7NvIPANJPVqnrsRKxdyDv/uNp1yKzpDerxDyJuJfZpNU1Ju88V2bIO2+LefTpZU1c96zDMNL+M1hoFoA3oa7nXtQ50h7X2HORd0gNJu0AgBNmzZqlLVu2SJL27NkjSZo8ebKWL18uSWrXrp3ZsfHhhx+qY8eOeumll9SyZUvlz59fK1as0OHDh/Xqq6/qgQcesDl3//79FRkZqUGDBmnt2rUqXry41q9fr927d6tNmzaqVauWzfHdu3fXypUr9e233+qvv/5SmTJltH37dm3cuFE1a9a0mRQEAGmJlZoAeBNiHgAAQNZFXQ+ANyHmAfAmxDwA3oaFZgF4E+p6AABPwKQdAHDCli1bNHv2bJttGzduNP9/tWrVzEk7ISEhmjlzpr744gutXLlS0dHRevDBBzVs2DC1adPG7tyFCxfWrFmzNGrUKP35559asWKFihcvrgEDBqhz5852xwcFBWnq1KkaPXq0li1bpoiICBUuXFi9evVSr1695Ofn5+ZvDwCOsVITAG9CzAMAAMi6qOsB8CbEPADehJgHIKtgoVkAsEddDwDgCdL2PWkAkMUMGzZM+/btS/Tf3Z0ODz30kMaOHavIyEjt2LFDs2fPdjhhx+ree+/Vp59+qoiICO3atUuLFi1St27dEp2AkydPHr333nv6888/tWvXLq1YsUJvvPEGjQAA6erulZqsklup6fDhw5o1a5a5PbmVmq5du6ZvvvnG5rNZqQlAeiPmAQAAZF3U9QB4E2IeAG9CzAOQVVgXmp09e7b27t0r6c5Cs9ZtR48eNY+1LjRbv359rVy5UlOnTlVgYKCGDRum3r17253butBs69atFRkZqUmTJunmzZsaMGCAhgwZYne8daHZ5557Tvv27dPEiRN14sQJ9erVS9999x0LzQJIN9T1AACegDftAAAAwCFWagLgTYh5AAAAWRd1PQDehJgHwJsQ8wB4m2HDhmnYsGEpPt660GxKWReaTSnrQrPvvfdeiv8GAFKKuh4AICth0g4AAAAcsq7UlNDGjRvN/1+tWjWzA8S6UtMXX3yhlStXKjo6Wg8++KCGDRvm8A1j1pWaRo0apT///FMrVqxQ8eLFNWDAAHXu3NnueOtKTaNHj9ayZcsUERGhwoULq1evXurVqxcrNQFINWIeAABA1kVdD4A3IeYB8CbEPAAAgKyLuh4AICth0g4AAAAcYqUmAN6EmAcAAJB1UdcD4E2IeQC8CTEPAAAg66KuBwDISnwzOgEAAAAAAAAAAAAAAAAAAAAAAABAVsOkHQAAAAAAAAAAAAAAAAAAAAAAAMDNmLQDAAAAAAAAAAAAAAAAAAAAAAAAuBmTdgAAAAAAAAAAAAAAAAAAAAAAAAA3y5bRCQAAAAAAAAAAZC6+vj7y9fVx6zn9/FhDCgAAAAAAAAAAAIB3YdIOAAAAAAAAAMDk6+ujvHkDmWQDAAAAAAAAAAAAAKnEpB0AAAAAAAAAgMnX10d+fr4aOW2Ljp++6rbzhpUppM4tyrrtfAAAAAAAAAAAAACQ2TFpBwAAAAAAAABg5/jpqzp44rLbzlesUJDbzgUAAAAAAAAAAAAAnsA3oxMAAAAAAAAAAAAAAAAAAAAAAAAAZDVM2gEAAAAAAAAAAAAAAAAAAAAAAADcjEk7AAAAAAAAAAAAAAAAAAAAAAAAgJsxaQcAAAAAAAAAAAAAAAAAAAAAAABwMybtAAAAAAAAAAAAAAAAAAAAAAAAAG7GpB0AAAAAAAAAAAAAAAAAAAAAAADAzZi0AwAAAAAAAAAAAAAAAAAAAAAAALgZk3YAAAAAAAAAAAAAAAAAAAAAAAAAN2PSDgAAAAAAAAAAAAAAAAAAAAAAAOBmTNoBAAAAAAAAAAAAAAAAAAAAAAAA3IxJOwAAAAAAAAAAAAAAAAAAAAAAAICbZcvoBAAAAAAAAAAAXOPr6yNfXx+3ntPPj7WeAAAAAAAAAAAAAMAdmLQDAAAAAAAAAB7I19dHefMGMskGAAAAAAAAAAAAADIpJu0AAAAAAAAAgAfy9fWRn5+vRk7bouOnr7rtvGFlCqlzi7JuOx8AAAAAAAAAAAAAeCsm7QAAAAAAAACABzt++qoOnrjstvMVKxTktnMBAAAAAAAAAAAAgDfzzegEAAAAAAAAAAAAAAAAAAAAAAAAAFkNb9oBAMBD+Pm5d66tu88HAAAAAAAAAAAAAAAAAAAA4D9M2oEpLQZvx8cbio833H5eAPAmeXPnUHy8oXvuyen2c8fHG/Lx8XH7eQEAAAAAAAAAAAAAAAAAAABvx6QdpOlg8Li4eF26dIOJOwCQCkE5/eXr66OR07bo+OmrbjtvscK51e/Zh+Xry6QdAAAAAAAAAAAAAAAAICP4+vq4ffxOWiziDgAAXMOkHaTLYHAm7QBA6h0/fVUHT1zO6GQAAAAAAAAAAAAAAAAAcANfXx/lzRvIJBsAALIwJu3AxGBwAAAAAAAAAAAAAAAAAACA9OHr6yM/P1+3L7oeVqaQOrco67bzAQAA1zFpBwAAAAAAAAAAAAAAAAAAAMgg7l50vVihILedCwAApA7v0wMAAAAAAAAAAAAAAAAAAAAAAADcjEk7AAAAAAAAAAAAAAAAAAAAAAAAgJsxaQcAAAAAAAAAAAAAAAAAAAAAAABwMybtAAAAAAAAAAAAAAAAAAAAAAAAAG7GpB0AAAAAAAAAAAAAAAAAAAAAAADAzbJldAIAAAAAAAAAICvz9fWRr6+P28/r58eaTAAAAAAAAAAAAACQmWXJSTtRUVEaO3astm3bpvj4eIWGhqpHjx5q0KBBRicNANyOmOeatBgwxWApIO0R8wB4G+IeAG+SVWOer6+P8uYNpM0IwEZWjXkAkBjiHgBvQswD4E2IeQC8DXEPAOCKLDdpZ/369erevbsCAgLUsmVL5cyZU4sWLVLPnj01dOhQtW3bNqOTCABuQ8xzDQOmAM9EzAPgbYh7ALxJVo55vr4+8vPz1chpW3T89FW3njusTCF1blHWrecEkPaycswDAEeIewC8CTEPgDch5gHwNsQ9AICrstSknZiYGP3vf/+Tn5+ffvrpJ4WEhEiSevbsqTZt2mjIkCFq1KiR8ubNm7EJBQA3IOa5Lq0GTDFYCkg7xDwA3oa4B8CbZLaY5+4FHqznO376qg6euOzWcxcrFOTW8wFIe5kt5gFAWiPuAfAmxDwA3oSYB8DbEPcAAKmRpV4xEBERoRMnTqh169bmDVGS8ufPr+eff17Xrl3T4sWLMzCFAOA+xLzUsw6Ycte/MxduZPRXArIsYh4Ab0PcA+BNMkvM8/HxUXy8oXvuyal8+XK57d899+RM87QD8ByZJeYBQHoh7gHwJsQ8AN6EmAfA2xD3AACpkaXetLNp0yZJUq1atez21alTxzymQ4cO6ZouAEgLxDy4i6+vj7Jlc+883vh4Q/HxhlvPCe9GzAPgbYh7cAcfHx9J7n9rCHU9uFtmiXm+vj7y9fXhrawA0lRmiXkAkF6IewC8CTEPgDch5sFbWfuR3cndz3GQNoh7AIDUyFKTdo4cOSJJKlmypN2+EiVKyMfHxzzGFb6+PsqfP1eyx/3/mBh90L2mYuPiXf68u+XI7udR5832/5XJPHk8bzVRT0wz7siTJ6eMZMaOubvhlFEyW8zzxHLjKfE0rc6b3d9XhmEoKCjAbee0MgxDRnKFEalGzLsjPWOe5Llxj7reHZ6WXvwnJTFPIu6lVEa3bz01hnga66Qdd7/lg7pe2jMM2zpHYpebmJcyzsa8F1uX94g2XVqem/N65nnT8txp3YccFJRDuXLlSPJYYl7KeEOfHu7wxLyjXXGHN/XpScS9zCot6iFpXSbJO8/lTXEvs8U87r1ZC9c980tplykxL2Wo53kPT8s7Hx8f8/mLu9Gnl7lltrhHXc9zcY09lze1b+F+WWrSzrVr1yRJQUFBdvv8/f0VEBCgq1ddXyXTx8dHfn4pL0x5cyddIXGVp53X19fzZoJ7YppxhzflXWaLeZ547T0tnqbVedNCWnZS4D+eWO5cldlinuR515+63h2ell78x9vyLrPFPWIIEqKul768oZx4S8xLyzadp6WZ86btedPy3NQJUi+zxTxvuvZZjSfmHTHkDk9Lb2oR9zKntKyHpNU1Ju88lzflXWaLedx7sxauOzKbzBbzKCOei7z7D316mVtmi3vkq+fiGnsu8g6pwa8HAAAAAAAAAAAAAAAAAAAAAAAAcLMsNWnHOoPVOqM1oZiYGEVHRyt37tzpnSwASBPEPADehJgHwNsQ9wB4E2IeAG9CzAPgbYh7ALwJMQ+ANyHmAfA2xD0AQGpkqUk7JUuWlCQdOXLEbt/Ro0dlGIZ5DAB4OmIeAG9CzAPgbYh7ALwJMQ+ANyHmAfA2xD0A3oSYB8CbEPMAeBviHgAgNbLUpJ3w8HBJ0vr16+32rV27VpJUtWrVdE0TAKQVYh4Ab0LMA+BtiHsAvAkxD4A3IeYB8DbEPQDehJgHwJsQ8wB4G+IeACA1stSknZo1a6po0aKaP3++9u3bZ26/cOGCJk6cqKCgIDVv3jwDUwgA7kPMA+BNiHkAvA1xD4A3IeYB8CbEPADehrgHwJsQ8wB4E2IeAG9D3AMApIaPYRhGRifCndatW6cePXooICBALVu2VM6cObVo0SKdPn1aQ4cOVdu2bTM6iQDgNsQ8AN6EmAfA2xD3AHgTYh4Ab0LMA+BtiHsAvAkxD4A3IeYB8DbEPQCAq7LcpB1J2rp1q8aOHatt27YpPj5eZcqUUc+ePdWwYcOMThoAuB0xD4A3IeYB8DbEPQDehJgHwJsQ8wB4G+IeAG9CzAPgTYh5ALwNcQ8A4IosOWkHAAAAAAAAAAAAAAAAAAAAAAAAyEi+GZ0AAAAAAAAAAAAAAAAAAAAAAAAAIKth0g4AAAAAAAAAAAAAAAAAAAAAAADgZkzaAQAAAAAAAAAAAAAAAAAAAAAAANyMSTsAAAAAAAAAAAAAAAAAAAAAAACAmzFpBwAAAAAAAAAAAAAAAAAAAAAAAHAzJu0AAAAAAAAAAAAAAAAAAAAAAAAAbpYtoxPgKaKiojR27Fht27ZN8fHxCg0NVY8ePdSgQYMUn+P06dMaNWqU1qxZoytXrqhEiRJq3769OnfuLF9f5k+lldTmXadOnRQZGelw32OPPaaRI0e6MbWwmjt3rjZv3qzdu3dr//79iomJ0VdffaUmTZo4dR7KnWuIeZ6LmOeZiHkZj7jnuYh7noeYl/GIeZ6NuOe5iH8Zg5jnuYh3nolYl/GIe56LuOd5iHkZj5jnuYh5nom4l7GIeVkPsTDrID6mDeKe5yK+eR7iWMYj5nkuYp5nIu4hIzBpJwXWr1+v7t27KyAgQC1btlTOnDm1aNEi9ezZU0OHDlXbtm2TPcfp06fVrl07nTt3Tk2bNlXx4sW1fv16DR06VPv27dPQoUPT4Zt4H3fkndWrr75qty0kJMSdyUUCX375pU6cOKH8+fOrYMGCOnXqlNPnoNy5hpjnuYh5nouYl7GIe56LuOeZiHkZi5jn2Yh7no34l/6IeZ6LeOe5iHUZi7jnuYh7nomYl7GIeZ6LmOe5iHsZh5iX9RALsxbio/sR9zwX8c0zEccyFjHPcxHzPBdxDxnCQJJu375tNGzY0KhQoYKxd+9ec/v58+eNevXqGWFhYcbFixeTPU/fvn0Ni8VizJw509wWGxtr9OjRw7BYLMb69evTIvlezV1599xzzxkWiyUNUwpH1q1bZ5w4ccIwDMMYPXq0YbFYjGXLljl1Dsqd84h5nouY59mIeRmHuOe5iHuei5iXcYh5no245/mIf+mLmOe5iHeejViXcYh7nou457mIeRmHmOe5iHmejbiXMYh5WQ+xMOshProXcc9zEd88F3Es4xDzPBcxz7MR95ARePdSMiIiInTixAm1bt3aZtZi/vz59fzzz+vatWtavHhxkuewHlOqVCm1b9/e3O7n56c+ffpIkmbNmpU2X8CLuSPvkHFq1aqlIkWKuPz3lDvXEPM8FzHPsxHzMg5xz3MR9zwXMS/jEPM8G3HP8xH/0hcxz3MR7zwbsS7jEPc8F3HPcxHzMg4xz3MR8zwbcS9jEPOyHmJh1kN8dC/inucivnku4ljGIeZ5LmKeZyPuISMwaScZmzZtknSngN6tTp06NsckJioqSjExMapZs6bdvjJlyqhgwYKKjIx0Q2qRkDvyLqF58+bp22+/1ZQpU7R9+3b3JBJphnLnGmKe5yLmeTfKneuIe56LuOe9KHOuI+Z5NuIeKH/OIeZ5LuKdd6PcuY6457mIe96LMuc6Yp7nIuZ5N8qda4h5WQ+xEHejjNoi7nku4pv3osy5jpjnuYh53o1yB1dky+gEZHZHjhyRJJUsWdJuX4kSJeTj42Me48o5rNu3bNmiGzduKDAwMJUphpU78i6ht956y+a/w8LCNGrUKN17772pSyjSBOXONcQ8z0XM826UO9cR9zwXcc97UeZcR8zzbMQ9UP6cQ8zzXMQ770a5cx1xz3MR97wXZc51xDzPRczzbpQ71xDzsh5iIe5GGbVF3PNcxDfvRZlzHTHPcxHzvBvlDq7gTTvJuHbtmiQpKCjIbp+/v78CAgJ09epVl8+RcLv1OLiHO/JOkho3bqwJEyZo3bp1ioqK0m+//aZmzZpp69at6t69u2JjY92edqQe5c41xDzPRczzbpQ71xH3PBdxz3tR5lxHzPNsxD1Q/pxDzPNcxDvvRrlzHXHPcxH3vBdlznXEPM9FzPNulDvXEPOyHmIh7kYZtUXc81zEN+9FmXMdMc9zEfO8G+UOrmDSDpCMrl27qm7duipYsKACAwNVrlw5jR49WvXr19f+/fu1bNmyjE4iALgNMQ+AtyHuAfA2xD0A3oJ4B8DbEPcAeBNiHgAQCwFkXcQ3AN6EmAd4DybtJCOp2W4xMTGKjo5W7ty5XT5Hwu2JzbiDa9yRd0lp166dJGnbtm0unwNph3LnGmKe5yLmeTfKneuIe56LuOe9KHOuI+Z5NuIeKH/OIeZ5LuKdd6PcuY6457mIe96LMuc6Yp7nIuZ5N8qda4h5WQ+xEHejjNoi7nku4pv3osy5jpjnuYh53o1yB1cwaScZJUuWlCQdOXLEbt/Ro0dlGIZ5jCvnsG4PDg5WYGBgKlOLhNyRd0nJly+fJOnmzZsunwNph3LnGmKe5yLmeTfKneuIe56LuOe9KHOuI+Z5NuIeKH/OIeZ5LuKdd6PcuY6457mIe96LMuc6Yp7nIuZ5N8qda4h5WQ+xEHejjNoi7nku4pv3osy5jpjnuYh53o1yB1cwaScZ4eHhkqT169fb7Vu7dq0kqWrVqkmeo3LlyvL391dERITdvr179+rcuXPm58B93JF3Sdm1a5ckqWjRoi6fA2mHcucaYp7nIuZ5N8qd64h7nou4570oc64j5nk24h4of84h5nku4p13o9y5jrjnuYh73osy5zpinuci5nk3yp1riHlZD7EQd6OM2iLueS7im/eizLmOmOe5iHnejXIHVzBpJxk1a9ZU0aJFNX/+fO3bt8/cfuHCBU2cOFFBQUFq3ry5uf3o0aM6ePCgYmJizG25c+dWs2bNdPjwYc2aNcvcHhcXpy+++EKS1L59+7T/Ml7GHXn377//6sKFC3bn3rdvn7755hv5+fmpadOmaftFkCzKnfsQ8zwXMc97UO7ci7jnuYh73oEy517EPM9G3PMulL/UI+Z5LuKd96DcuRdxz3MR97wDZc69iHmei5jnPSh37kPMy3qIhd6NMpo84p7nIr55B8qcexHzPBcxz3tQ7uAuPoZhGBmdiMxu3bp16tGjhwICAtSyZUvlzJlTixYt0unTpzV06FC1bdvWPLZRo0Y6ceKEVqxYoWLFipnbT58+rXbt2uncuXNq2rSpihcvrvXr12v37t1q06aNhg0blhFfLctLbd4tX75cffr0UXh4uIoXL65cuXLp8OHDWr16teLi4jRgwAB17do1g75d1jZr1ixt2bJFkrRnzx7t3btX1atXV5EiRSRJ7dq1M2ciU+7ci5jnuYh5nouYl7GIe56LuOeZiHkZi5jn2Yh7no34l/6IeZ6LeOe5iHUZi7jnuYh7nomYl7GIeZ6LmOe5iHsZh5iX9RALsxbio/sR9zwX8c0zEccyFjHPcxHzPBdxDxkhW0YnwBPUrl1bU6ZM0dixY7VgwQLFx8erTJky+vDDD9WwYcMUnaNw4cKaNWuWRo0apT///FMrVqxQ8eLFNWDAAHXu3DmNv4H3Sm3ePfTQQ2rZsqV27typHTt26ObNm8qXL58aNmyozp07q1q1aunwLbzTli1bNHv2bJttGzduNP9/tWrVkn19IOXONcQ8z0XM81zEvIxF3PNcxD3PRMzLWMQ8z0bc82zEv/RHzPNcxDvPRazLWMQ9z0Xc80zEvIxFzPNcxDzPRdzLOMS8rIdYmLUQH92PuOe5iG+eiTiWsYh5nouY57mIe8gIvGkHAAAAAAAAAAAAAAAAAAAAAAAAcDPfjE4AAAAAAAAAAAAAAAAAAAAAAAAAkNUwaQcAAAAAAAAAAAAAAAAAAAAAAABwMybtAAAAAAAAAAAAAAAAAAAAAAAAAG7GpB0AAAAAAAAAAAAAAAAAAAAAAADAzZi0AwAAAAAAAAAAAAAAAAAAAAAAALgZk3YAAAAAAAAAAAAAAAAAAAAAAAAAN2PSDgAAAAAAAAAAAAAAAAAAAAAAAOBmTNoBAAAAAAAAAAAAAAAAAAAAAAAA3CxbRicAAAAAAAAAyGhz587V5s2btXv3bu3fv18xMTH66quv1KRJk1Sfe8qUKdq9e7d2796tgwcPKi4uTnPmzFFoaGiifxMVFaWxY8dq27Ztio+PV2hoqHr06KEGDRqkOj0AAAAAAABAVkCfHgAAAABPwKQdAAAAAAAAeL0vv/xSJ06cUP78+VWwYEGdOnXKbef++OOPJUmFChVSvnz5dO7cuSSPX79+vbp3766AgAC1bNlSOXPm1KJFi9SzZ08NHTpUbdu2dVvaAAAAAAAAAE9Fnx4AAAAAT+Cb0QkAAAAAAAAAMtrHH3+sVatWKSIiQk8++aRbz/3dd99p7dq1WrNmjerWrZvksTExMfrf//4nPz8//fTTT/roo480cOBAzZkzR/fee6+GDBmiS5cuuTV9AAAAAAAAgCeiTw8AAACAJ2DSDgAAAAAAALxerVq1VKRIkRQfv2HDBnXv3l3Vq1dXhQoV1KJFC40bN06xsbF2xzZo0EDBwcEpOm9ERIROnDih1q1bKyQkxNyeP39+Pf/887p27ZoWL16c4nQCAAAAAAAAWRV9egAAAAA8AZN2AAAAAAAAACdMnTpVXbt21e7du9WoUSM9++yzypUrlz777DO98cYbqTr3pk2bJN0ZcHC3OnXq2BwDAAAAAAAAIGXo0wMAAACQUbJldAIAAAAAAAAAT3HgwAENHTpUlStX1oQJExQUFCRJMgxDgwcP1rRp07R48WI9+uijLp3/yJEjkqSSJUva7StRooR8fHzMYwAAAAAAAAAkjz49AAAAABmJN+0AAAAAAAAAKTRjxgzFxsbq3XffNR/uS5KPj4/efPNN+fj46Pfff3f5/NeuXZMkm3Nb+fv7KyAgQFevXnX5/AAAAAAAAIC3oU8PAAAAQEbiTTsAAAAAAABACm3fvl0+Pj5auXKl/vjjD7v9AQEBOnToUPonDAAAAAAAAIBD9OkBAAAAyEhM2gEAAAAAAABS6PLlyzIMQ19//XWix9y4ccPl81tX47SuzplQTEyMoqOjlTt3bpfPDwAAAAAAAHgb+vQAAAAAZCQm7QAAAAAAAAApFBQUJD8/P23btk3Zs2d3+/lLliwpSTpy5IjKlStns+/o0aMyDMM8BgAAAAAAAEDy6NMDAAAAkJF8MzoBAAAAAAAAgKeoUKGC4uLitGPHjjQ5f3h4uCRp/fr1dvvWrl0rSapatWqafDYAAAAAAACQFdGnBwAAACAjMWkHAAAAAAAASKFnnnlGfn5++uijj3TmzBm7/efOndPBgwddPn/NmjVVtGhRzZ8/X/v27TO3X7hwQRMnTlRQUJCaN2/u8vkBAAAAAAAAb0OfHgAAAICM5GMYhpHRiQAAAAAAAAAy0qxZs7RlyxZJ0p49e7R3715Vr15dRYoUkSS1a9fOXA3zp59+0uDBgxUQEKD69euraNGiunLlig4fPqytW7fq9ddfV48ePcxzjxs3TocOHZIkbdmyRUePHlXDhg2VN29eSVL37t314IMPmsevW7dOPXr0UEBAgFq2bKmcOXNq0aJFOn36tIYOHaq2bdumxyUBAAAAAAAAMjX69AAAAAB4AibtAAAAAAAAwOsNGDBAs2fPTnT/3Q/Wo6KiNHHiRG3dulWXLl1Snjx5VLRoUdWrV09t27Y1BwZIUqdOnRQZGZnouSdPnqzq1avbbNu6davGjh2rbdu2KT4+XmXKlFHPnj3VsGHDVHxLAAAAAAAAIOugTw8AAACAJ2DSDgAAAAAAAAAAAAAAAAAAAAAAAOBmvhmdAAAAAAAAAAAAAAAAAAAAAAAAACCrYdIOAAAAAAAAAAAAAAAAAAAAAAAA4GZM2gEAAAAAAAAAAAAAAAAAAAAAAADcjEk7AAAAAAAAAAAAAAAAAAAAAAAAgJsxaQcAAAAAAAAAAAAAAAAAAAAAAABwMybtAAAAAAAAAAAAAAAAAAAAAAAAAG7GpB0AAAAAAAAAAAAAAAAAAAAAAADAzZi0AwAAAAAAAAAAAAAAAAAAAAAAALgZk3YAAAAAAAAAAAAAAAAAAAAAAAAAN2PSDgAAAAAAAAAAAAAAAAAAAAAAAOBmTNoBAAAAAAAAAAAAAAAAAAAAAAAA3IxJOwAAAAAAAAAAAAAAAAAAAAAAAICbMWkHAAAAAAAAAAAAAAAAAAAAAAAAcDMm7QAAAAAAAAAAAAAAAAAAAAAAAABuxqQdAAAAAAAAAAAAAAAAAAAAAAAAwM2YtAMAAAAAAAAAAAAAAAAAAAAAAAC4GZN2AAAAAAAAAAAAAAAAAAAAAAAAADdj0g4AAAAAAAAAAAAAAAAAAAAAAADgZkzaAQAAAAAAAAAAAAAAAAAAAAAAANyMSTsAAAAAAAAAAAAAAAAAAAAAAACAmzFpBwAAAAAAAAAAAAAAAAAAAAAAAHAzJu0AAAAAAAAAAAAAAAAAAAAAAAAAbsakHQAAAAAAAAAAAAAAAAAAAAAAAMDNmLQDAAAAAAAAAAAAAAAAAAAAAAAAuBmTdgAAAAAAAAAAAAAAAAAAAAAAAAA3Y9IOAAAAAAAAAAAAAAAAAAAAAAAA4GZM2gEAAAAAAAAAAAAAAAAAAAAAAADcjEk7AAAAAAAAAAAAAAAAAAAAAAAAgJsxaQcAAAAAAAAAAAAAAAAAAAAAAABwMybtAAAAAAAAAAAAAAAAAAAAAAAAAG7GpB0AAAAAAAAAAAAAAAAAAAAAAADAzZi0AwAAAAAAAAAAAAAAAAAAAAAAALgZk3bSyW+//aaQkBCn/o0ZMyZTpDmj0wHHmjVrpkaNGjnct2PHDvN3NHbs2HROGTKDv//+W4MHD1arVq308MMPq3z58qpbt65eeuklzZkzR7dv387oJHqkFi1aKCQkRE2aNMnopKQpZ+9XicUipN6YMWPsrnf58uXVsGFD9evXT3v37s3oJAIAUuDjjz9WSEiIPv/8c4f7ly5dasb5rVu3Ojxm4MCBCgkJ0YQJE9IsnZ06dVJISIiOHz+eouMHDBigkJAQbdy4Mc3SlJVs3LhRISEhGjBgQEYnxU5K63SO6ibJ/fvtt9/S4Rt4p7uvdZkyZfTwww/rqaee0qRJkxQTE5PRSfRamalN7q7+Pcp/5kL5R2aWFWOgVUpiYcK6sfV44qG9M2fO6NNPP1XLli1VqVIlVaxYUQ0bNtRzzz2nUaNGac+ePan+DNorcCQlz2utZbZRo0YKCQnJ4BTbS226unfvrpCQEFWpUkU3b950Y8qQGuSLd8tM9SdPZr33p7Tu5a5nnK7U+Y4fP66QkBB16tTJZnti/YfeOHbHer9LSV+1O/tdne0jlxLPn8R+G9RTk0ZMdA9iYtZijYlJ/bv7+qUXb8wPq5SOB86oeJ9Z27RpxZofmfE5LFLO2Xx0pe7miKv1ycTKmaP7amL3O3iXbBmdAG9RokQJtWnTxm777NmzJd2ZgBEYGGizLzQ0NMXn/+233zRw4EC9+uqr6t27d+oSi0zv4MGDOnz4sJ577jmH++fOnWv+//nz5+vVV19Nr6S5bOPGjercubPatGmjYcOGZXRyPJZhGPryyy81btw4xcXFqUiRIqpevboCAgJ06tQprV27VqtWrdLYsWO1fPnyjE5uuhgzZozGjh2roUOHqm3bti6fZ9euXTp48KAk6dixY9q6davCwsLclcw006hRI504cUL79u1L8d84ul9t2bJFR48eVZkyZezuT/ny5Ut1OpG0hNf96tWr2rVrl+bPn6/Fixfr22+/VZ06dVL9GSEhISpatKhWrlyZ6nNlVtu2bdP06dMVGRmpc+fOKXv27CpRooQaNmyoTp06KW/evG77LFfK3t0GDBig2bNna/Lkyapevbrb0nbmzBk1aNBAcXFxatu2rYYOHeq2c2cm1rqFM6iHpJ1OnTopMjLSZlvOnDlVpEgR1atXTz169FD+/PkzKHVpr2rVqpoyZYq2bNnicP/mzZvN/79lyxaHdQzr31atWjVtEokM4676anoIDQ21qyveuHFDS5YskeS4HlmiRIl0SZs3s173uLg4nThxQlFRUdq+fbv++OMPTZgwQdmypa77z5N+oxktK7fJKf+ZE+UfmUlWjoF3c9Q/ZlWwYMF0Tk3qpXff/J49e9S1a1ddunRJefPmVdWqVZU3b16dO3dOO3fu1KZNm3Tx4kV99NFHaZ4WeK8SJUro4YcfTnRfVnXu3DmtW7dO0p263PLly/XYY49lcKqSZ+1XWrFihYoVK5Ymn3H8+HE1btxY1apV05QpU9LkMxJDvngvb6o/pRRtEOek1XMkR8ibtOeOZ4uejJhoj3LnHG+IiY7Gl1o98MAD6ZaOlEjP/MhoSbUvpczVV5Te7R5vGIeU3rypbHkLxv57FybtpJOqVas6HFxlnbTTv39/OrOQYtaKTMOGDe32xcTEaOHChZKk4OBgHT58WNu3b1elSpXSNY3IGJ9//rnGjRunggUL6pNPPlH9+vVt9l++fFk//PCDvv/++wxKoeeyToYLDg7W2bNnNXfuXI+YtOMKRw/nBwwYoKNHj6pJkyZUEDPA3df99u3bGjBggBYuXKgPP/xQy5Yty8DUZX7x8fEaOnSoJk+eLEmyWCyqWLGioqOjtW3bNo0dO1ZTp07Vl19+qRo1amRwatPeggULFBcXJ+nO2z0++OAD5ciRI4NTlTRXOo8KFizocPDokiVLdOPGDdWpU0fBwcE2+5LqTIN7JLzuZ8+e1bZt2zRx4kT9/vvvmjVrlgoXLpyq82fWieDWtuDOnTt1+/ZtZc+e3Wb/5s2bVaRIEV27dk1btmxR9+7dbfafPXtWR44cUUBAgMqVK5du6U7Om2++qe7du6tIkSIZnRSPULFiRf3+++/KnTt3RifFZU2aNLF76+Tx48fNQfuZqdx5k7uv+/bt29WpUydFRERo4cKFevzxxzMoZd4nK7fJKf+ZE+UfmUlWjoF3o38sdfr3769Lly6pTZs2GjRokM2Ao9u3b2vNmjW6dOlSxiUQXuHhhx9Otv6SFd9eZ+0XTPicwxMmh2R15Iv38qb6U2b0+++/y9/fP0M+u3Dhwvr999+VM2fOFB3/yCOPqFKlSiykmIiM7nd1Nn/oV3eMmJixiImeITOOL/Xm/LBKSfsyI2TFNi1wt08//VQ3b95M9TgTVzlTzpy93yFrYtIO4IFWrVqlXLlyqVq1anb71qxZo4sXLyosLEx16tTR6NGjNXfuXCbteIEdO3Zo/PjxCggI0OTJk/Xggw/aHZMnTx716dNH9erVy4AUeq64uDhzMtzw4cP1/PPPa/HixXr33XftBt0C6SF79uwaOHCgFi5cqKNHj+ro0aNZegXI1Pr00081efJkFS5cWJ999pnCw8PNfbGxsRo3bpxGjx6t7t27a/r06W4ZEJ+ZO0DunoS4YsUKtWjRIoNT5X4PPvigw86xyMhI3bhxQz169GDlkQxw93U/c+aMunbtqoMHD2r06NEaMmRIBqYu7RQsWFClSpXS4cOHtWvXLpuJv9evX9fevXvVokULXb58WVFRUTIMQz4+PuYx1rfsVKpUKcMemjhSqFAhFSpUKKOT4TFy5szpsI4OuFulSpXUpk0bTZ8+XWvXrmXQfjqhTY7MgPKPjEIMREodPnxY+/fvV7Zs2fTBBx8oICDAZn/27NnVuHHjDEodYCsr9rfOmzdPkvThhx+qX79+Wr9+vc6ePWu3sA3SF/ninag/ZbyM7Kfz9/d36vNz587t0QsBpbWM7nd1Nn/oV7dHTMx4xES4ivzIvLJimxa4W0ZPgnamnDl7v0PW5JvRCUDioqKi1KtXL9WoUUPly5dXo0aN9MEHH+j06dM2x3Xq1EkDBw6UJI0dO1YhISHmv99++03SndeILliwQH369FGzZs1UuXJlValSRe3atdO0adMUHx/vtnRfunRJn332mVq0aKGKFSvq4YcfVufOnbVq1Sqb406fPq3q1aurfPny2rNnj915vvnmG4WEhOiFF16QYRiS7qzgGRISok6dOunatWv6+OOPVb9+fVWoUEHNmzfXpEmTEv0uN2/e1HfffacnnnhCVapUUZUqVfTUU0+Zbzu6W0hIiBo1aqS4uDiNGzdOzZo1U/ny5VW/fn2NGDFCt2/ftvubCxcuaOTIkWrRooWqVKmihx9+WM2aNVP//v21Y8cOl6/V3Z+xbds21alTx+FkAWvHbuvWrdW6dWtJd1ZESGzgsDNpPnHihN5//301a9ZMlSpVUrVq1dSyZUsNGjRIhw4dsjv3qVOn9NFHH6lJkyaqUKGCqlWrpp49e2rr1q02xw0YMECdO3eWdOftUwl/w2PGjDGP279/v/r166fGjRurQoUKqlGjhh5//HENGTJEZ86cSfSaeYsffvhBhmGoU6dOyd7gE75JIGG5cmTMmDE28cSqUaNGCgkJkWEYmjJlilq3bq1KlSqZA0IGDBigkJAQbdy4UWvWrFGnTp1UtWpVhYSE6MqVK+Z5/vzzT/Xo0cOMdY0bN9bQoUN18eJFu7QkPOemTZvUuXNnValSRWFhYerRo4f+/vtvuzSOHTtWkjRw4ECb39bGjRuTvEYJrV27VufPn1elSpVUq1YtVa1aVZcuXdLq1asdHm8YhubNm6eOHTuqVq1aqlChgurXr6+uXbtq2rRpNsfevn1b06ZN05NPPqnq1aurUqVKatSokXr27GlOFEooNjZWP/30k55++mmFhYWpYsWKevzxxzVp0iTFxsaax23cuFEhISE6ceKEJNl890aNGqX4uycnsd+HlfV3kpA1bQMGDNDZs2f17rvvql69eipbtqwmTZpkptfZGCzdiTuDBg1Sw4YNVb58edWsWVOvvvqqXTzbvXu3QkJC1L59+0S/25QpUxQSEqKhQ4fabE9pHtx9DRIrK64KDg5W3rx5JUnnz5+32XfkyBGNGTNGTz/9tGrXrq3y5curXr166t+/v/755x+bY3/77Tczj06cOGHzW7k7Ljh7L80MoqKi9OOPPypHjhyaOHGizYQdScqWLZtefvllvfLKK+YbjKz1jtQoUaJEpmxs7d+/X3v37tV9992nvn37SvpvEg+QEQoVKqRXX31V0p37bVZmrX9t3rzZZvu2bdsUFxenhx9+WGFhYbp06ZJdncb6N3e/vTWlbUbpv3g/ZswY/fPPP+rTp49q1aqlMmXKaPny5Umm/erVq3r22WcVEhKiwYMHm3EyYd0soYT3/1mzZumxxx5TxYoVVbt2bQ0aNMimLpjQ8ePH1bdvX9WoUUOVK1dW27ZttXDhwmTrq4m5ceOGxo0bp7Zt2yosLEyVK1fWo48+qg8//NDmfnjr1i3NmjVLvXr1UuPGjVWxYkVVrVpVzz77rMP62N3fffXq1erYsaOqVKmi8PBwvfrqqzp48KDd3ySsAyW8Vimtr27fvl19+vRR3bp1Vb58edWpU0ddunTRzJkzbY7bs2ePhg8frrZt29rUsRP7baSlpOqeCX+TCXXq1EkhISE6fvy45s+fr6eeekpVqlQxf/8J65/79u3TSy+9pPDwcFWuXFnPPfecXXszoTlz5qhjx44KCwtTpUqV9Nhjj+m7777TrVu3bI576aWXFBISkmh9Py4uTrVq1VL58uXt2i0HDx7UgAEDVL9+fZUvX161atVSnz59dODAgSSvgbPlMjmlS5eWdKfNn5Cz/UPO/kZfe+011alTx6x/vvvuuzp58mSqvouncLVNLt2J8x999JEee+wxhYeHq2LFinr00Uc1cuTIRGPm1q1b9fLLL5ttn9q1a6tdu3YaOXKkrl+/7vBvTp48acbZihUrqm3btubbnN2N8k/596byD2KgKy5evKhPP/1UTZs2NfvOX3jhBYftokaNGqlChQp2MWvIkCEKCQmxW4Fakl577TWFhIRo586dSaYjpX3zknPtj8RYY1OuXLnsJuwk5cqVK5oyZYpeeOEFM9+rV6+uF154QevWrUvxeayc7eNy9tkIsgZHfdtvvPGGQkJCNHz4cLvj//nnH/P3dPjwYZt9zt4ro6OjNWrUKLP8N2nSRKNHj060XzwlDh48qN27d6tQoUJq2LChmjZtarNgmSOrV69Wt27dbNqhHTt2NOsIVs48E7Eev2DBAnXu3Fnh4eHmc94xY8bo5s2b5nHW/oDIyEhJUuPGjW3ilJWzz1nuNmbMGHPCYGRkpM1nJGzDS9Lff/+tvn37mnlZt25d9e/f3+VYQL54L57rpt1z3ZRy1G5N7bia7du364UXXlDVqlUVFhambt26adu2bXbHOdvf6agdHRISYtZdOnfubHO9jh8/ro8++kghISGaMWNGoudt1qyZypQpo2PHjiX5+c7kTUrb3+7kqN9VSn0dcu7cuWrbtq0qVaqkmjVr6u2330627z0l7u5XT8lz/VatWikkJCTR+82pU6cUGhqqRo0aueU5Z3ojJhITiYlp48CBA3r55ZcVHh6uKlWq6JlnntGff/6ZaNxM2D97t8TyKaPzwxPFxcXp+++/16OPPmrW0T/++GNdu3bNYR4kll9WKXleKyXf7jlz5ozKlSun+vXrKy4uzuFnzZ8/XyEhIXr77beT/I7OjENK6TivtGBtW1nbP82aNUu0T9LV5xMxMTHmuLcKFSqoQYMGGjp0qK5fv55kmXMkubKVkKv3KEf3vYTl/OjRo3r99ddVvXp1hYWF6cUXXzTvYbGxsfr222/N7/rII484bHu6U2LX0JU+Z6szZ85owIABqlWrlipWrKg2bdpozpw5Do911HeUGEdxNLmx/4sXL1ZISIg5vsuR9957TyEhIfr1119TlA5kLN60k0nNnTtXAwcOVFxcnMLCwnTfffdp9+7d+vnnn7Vs2TKblQXq1q2r2NhYbd26VWXKlFFoaKh5HutMvtu3b6tv377KmzevHnroIZUtW1aXLl1SVFSUPvroI+3cudMtr+n7559/1K1bN506dUpFixZVnTp1dP36dW3fvl0vvfSS+vfvrxdeeEHSndd9ffjhh3r99dfVt29f/fbbb+ZDmh07dmjs2LHKly+fhg4darPKtPX7dO7cWceOHVONGjUUExOjiIgIDR06VHv37rX7LufPn1e3bt20b98+BQcHKzw8XIZhKCoqSgMGDNCuXbv03nvvOfxOffv21erVq1W9enXdf//92rx5syZMmKDTp09r5MiR5nHXrl1T+/btdfz4cd13332qVauW/Pz8dOrUKf3+++8qXry4Klas6NK1SujPP/9UXFycw4EPV69e1cqVK+Xv76/mzZsrb968qlKliqKiorRmzRq7v3EmzadOnVLbtm116dIllSpVyqygnTx5UjNnzlTlypX1wAMPmOeOiopSz549dfnyZd1///1q0KCBLly4oLVr12rNmjXmRCHpTqP67NmzWrt2rUqUKGHTyLb+nnft2qVnnnlGt27dUkhIiBo3bqzo6GgdO3ZMkydPVpMmTbx6NZL4+HitWbNG0p0Om/T0/vvv67ffflN4eLgefPBBuwliCxYs0KxZs8wHUUePHjXL9MiRIzV+/Hj5+/urQoUKCg4O1r59+zRp0iStXLlSP//8swoWLGj3matWrdLkyZPNSRx79uzR6tWrtX37di1YsMBcfaxZs2Zav3699u7dq7CwMJUsWdI8h6PzJibhZDjr/27atEnz5s3TI488Ynf88OHD9cMPPyh79uwKDw9Xvnz5dPbsWe3bt09Hjx7Vs88+ax7br18/LVmyRLly5VLVqlUVFBSk06dPa8uWLbpx44ZatmxpHhsdHa0ePXpo48aNyps3rypXrqzs2bNrx44dGjp0qDZu3KivvvpKvr6+KliwoNq0aaMlS5boxo0batOmjXmezPJa2gsXLqhdu3bmve727dt2r4BMaQyWpH379qlLly66ePGi7r//fjVt2lQnT57UsmXLtGrVKo0cOVLNmzeXJJUrV04PPPCAduzYkehbaubPny/pv3yXnMuDuyVXVpxlGIb5oKxAgQI2+2bNmqUJEyaodOnSqlChgrJnz66///5bc+fO1YoVKzRt2jSVKVNG0p26Qps2bTR79mwFBgaqWbNm5nkSxvXU3Esz0qRJk2QYhp599tkkO3l79uypGTNmaP/+/VqzZo25StPGjRvVuXNntWnTxmFdacCAAZo9e7YmT55s8/aQRo0a6cSJE9q3b5/d35w6dUrff/+91qxZo1OnTikgIEDFihVTo0aN1LVrVwUFBSX5nW7fvm3GjkceeUSff/55it/6ZZ2g06pVKzVt2lQffvih1q5dqwsXLih//vx2x1+/fl1Tp07VwoULdeLECcXHx6tAgQIqW7as2rdvr7p165rHXrhwQT/88INWrlypU6dOmbGoUqVKeu6552zqQdKdycvff/+9VqxYoePHj8vf31/lypVTt27d1LBhQ/O4MWPGmB2f1s4jq8TyxRWdOnVSZGSkVqxYYfda8ePHj6tx48aqVq2apkyZYpe2oUOH6qGHHtJXX32lbdu26dKlS5ozZ46uXLli/n4GDBigUaNGacWKFWZ9qmvXrmrXrp3D9ERFRWncuHGKiorStWvXVKhQIdWrV0+9evWyebXvxIkTNWzYML344ot66623HJ6rd+/eWrp0qb7++mubFYtTmgd3X4NvvvlGY8aM0bJly3T69Gk988wzevfdd52+5lYPPfSQJPsJiNKdzpTff/9dmzZt0r///qtbt26pSJEiatKkiXr06KF77rnHPNZaHqU7g80SDrZ69dVX1bt3b/O/T506pfHjx+vPP//U6dOnlTNnTlWpUkU9e/a0eQuOO1WtWlW//vqrXYeddULOww8/bHaSbdmyxRxwa/1v6zmsnGkzJvTPP/+oXbt2yps3r6pXr64rV64oW7bEuwbOnTunF198UXv27NErr7yi1157LcXfefjw4WZ8LFmypLZu3aoZM2bo4MGDmjp1qk0778iRI+rQoYMuXLigkiVLqlatWjpz5oz69u3r9GQd6U5n2vPPP68DBw4oT548qlatmrJnz67jx49r+vTpKlmypO6//35Jd37f//vf/1SoUCHdf//9qlixos6dO6eoqCht3rxZhw4dsvn9JLR48WL9/PPPKl++vBo2bKh9+/Zp2bJl2rBhg6ZOnWrebxOT0vrqjz/+qGHDhik+Pl7lypVTeHi4Ll68qH379mn48OF66qmnzGPHjRunpUuXKiQkxGxb7dmzRz///LOWL1+uX3/9NcNeEe6McePGadasWQoLC1PDhg116tQpm/27du3SRx99pOLFi6tOnTo6dOiQNm3apK5du+qXX36RxWKxOX7QoEGaMWOGcuTIoRo1aiggIECRkZH6/PPPtWrVKk2cONGsi7Zu3VqrVq3SggULHA6CXbdunc6fP6+GDRva1K2XL1+uPn366Pbt2woNDVWlSpX077//atGiRVq1apXGjx9vN4FYcr5cpoR1wPLd93dn+4dS+hudNm2aPv74Y0lShQoV9PDDD+uff/7RL7/8opUrV2rq1KmZckKzu6S2TT58+HDt3btXISEhqlmzpm7duqXdu3dr/Pjx+uOPPzRjxgzlypXLPH7lypV65ZVXZBiGKlasqCpVqujKlSs6cuSIxo8frw4dOtgcL915MNauXTvlypVLNWvW1KlTpxQVFaVXXnlF48ePV506dVJ3EdyI8k/5h2chBjrv9OnTevbZZ3Xs2DGzfXPhwgVFRERo7dq1GjhwoLp27WoeHx4erjlz5mjbtm02fQ/WwRj//vuvjhw5YpZTwzAUGRmp3Llzq2zZskmmJSV985Lr7Y+73XvvvZKky5cva8GCBSn+zWzbtk0ff/yxihYtqvvvv1+VK1fWqVOntG7dOq1bt04ff/xxou3ruznbx+XssxFkbR9++KGioqI0ceJE1atXTzVq1JB0ZxBOv379dOPGDX388ccqVaqU+TfO3itv376tF154QZs3b1aePHnUoEED3b59W99//73++usvlwfiJuwX9PX1VevWrTVnzhzNmzfPJuYkTPdHH30kPz8/hYWFqVq1arp48aIOHjyoMWPGmIuwSM49E4mPj9dbb72lBQsWKDAwUOXLl1eePHm0a9cujR07Vn/++aemTJmigIAABQYGqk2bNlqzZo3OnTunZs2aKTAw0C6tzjxncSQ0NFTNmjXTkiVLVLBgQZs+z4RxMSIiQi+99JKio6NVtmxZVatWTYcOHdLcuXO1bNkyjR8/3m7BleSQL96J57pp+1w3NVIzriYqKkqDBg1SyZIlVa9ePR05ckTr16/Xpk2b9O2337q9ztmmTRtt2bJFR48eVZ06dWzezhUYGKinn35a06ZN08yZM/X000/b/X1kZKQOHz6sWrVqqXjx4kl+Vkrzxpn2d3pITR3yhx9+0E8//aSqVauqcePG2rZtm+bMmaMNGzZoxowZZr3WHVLyXP/pp5/Wxx9/rFmzZjkcKP3rr78qPj5e7du3txtfldkRE4mJ7kBMtLdz50517txZN27ckMViUenSpXX48GH16NFDHTt2TLPPldI3PzzRW2+9pYULFypnzpyqXbu2smXLpjlz5mjr1q3y9/dPs89Nrt1TqFAhNWrUSEuXLtWaNWvUoEEDu3NYFxJM+FzSkZSOQ3JmnJe7fffdd/r888+VLVs2s720detWjR8/XsuWLdO0adMcxltnnk8YhqE+ffpo2bJlCgwMVO3ateXv76/ffvtNW7ZscfpZQHJly8rVe1RS9z3pzjP19u3bq0CBAqpVq5b+/vtvrVmzRrt379a8efP0/vvvKzIyUtWrV1exYsW0ceNGffTRR/L390/2N+NuzvY5W126dElPP/20bt++rWrVqunKlSvauHGj3n77bR07dizRMQOuSm7sf6VKlRQcHKylS5fq4sWLdmM+r1+/rgULFigoKMgci41MzkCGslgshsViMY4dO2ZuO3nypFGxYkUjNDTUWL58ubk9Li7OGDJkiGGxWIy2bdvanOfXX381LBaLMXr0aIefExMTYyxbtsy4ffu2zfbz588bbdu2NSwWixEZGenUOe8WGxtrtGrVyrBYLMb48eONuLg4c9/hw4eNRo0aGaGhoca+ffts/m7AgAGGxWIxPvzwQ8MwDOP69etG06ZNDYvFYixbtszm2GPHjpnX7LHHHjPOnz9v7jty5IhRp04dh3/XvXt3w2KxGB9//LFx69Ytc/vZs2fN77969Wqbv7F+TvPmzY0zZ86Y248ePWpUrVrVsFgsxpEjR8ztv/zyi2GxWIyXXnrJ5rsbxp3rnPB7u3qtDMMwevfubYSGhhoXLlyw2zdz5kzDYrEYvXr1MrdNmzbNsFgsxmuvvWZ3vDNp/vLLLw2LxWJ89NFHduc5ceKEzbW4evWqUbt2bSM0NNSYO3euzbE7duwwwsPDjcqVK9vk34YNGwyLxWK8/fbbduc3DMPo37+/YbFYjO+//95u399//22cPn3a4d95i8OHDxsWi8UoX768ERsb69TfWsvVc88953D/6NGjDYvFYvz666822xs2bGhYLBajevXqxv79++3+7u233zbL0cKFC+32//7774bFYjFatWplHD582NweHx9v/t7eeOMNh+csU6aMTTmPjY01evfubVgsFuOLL75IUfpT6urVq0bFihWNsmXLmr/Zy5cvG+XLlzfKly9vXLp0yeb46Ohoo3z58kaVKlWMo0eP2uyLiYkxNm3aZP730aNHDYvFYjRs2NCuTEdHRxtbt2612fbBBx+Y1+XKlSs2abTGuZ9++snmb6z5lFrWa3/3PSG56+vo863l3WKxGK+88ooRHR1t93fOxuD4+Hgzrg4fPtyIj4839y1evNgoU6aMUblyZZtY8dVXXxkWi8UYO3as3ecfOXLEsFgsxqOPPmqzPTV5kFhZSYr1+jq6F0dERBgWi8Vo2rSpzfc1DMOIioqy+/0Zxn9xv1OnTnb7rL/FxLhyL81osbGxRlhYmGGxWIy//vor2eMHDx5sWCwWY/Dgwea25O5P1rKxYcMGm+2Jlb1NmzaZv+GGDRsar732mtGzZ0/jkUcesUuno3Nfu3bN6Nq1q2GxWIyBAwc6FfPj4uKMunXrGhaLxbzHv/nmm4bFYjEmT55sd3xsbKzRvn178/f70ksvGa+//rrx9NNPG5UqVbK5JlevXjUaNWpkWCwWo379+sbLL79s9O7d22jXrp1Rrlw5u9/woUOHjPr165vXoVevXkbnzp2NSpUqGRaLxZgwYYJ57LJly8wYX6tWLePtt982/82cOTPF39/Kmjd359lzzz1nVy+3SuxeaS2jAwYMMMqVK2e0bNnS6NOnj/Hss88ae/bsMX8/vXr1Mpo2bWrUqVPHeO2114xOnToZoaGhhsVicfgd5syZY+7v0KGD0adPH7N+XKtWLePvv/82j/3333+NMmXKGA0aNLCLBYZhGFeuXDHKly9vVKtWzaYt4EweJLwG7dq1Mx5//HEjPDzcePnll41XX33VGDNmTLLX3Xp9777uhmEYW7duNSwWi1GvXj27fe3btzcqVKhgtGvXzujdu7fRo0cPo3bt2obFYjFatmxpXLt2zTx25syZxvPPP29YLBajSZMmNr+VhPWGrVu3GuHh4YbFYjGaNWtmvPrqq8YzzzxjlC1b1ggNDXVYb3EH672lWrVqNnnVqVMnIzw83IiPjzdu3LhhlC1b1ujXr5+5/+rVq0ZoaKhRtmxZ4/r164ZhpK7NaK3TO4ofd5eDY8eOGY888ogREhLiME4kFwNr165tHDx40Nx+/vx5M96tX7/e5m+6dOliWCwWY9CgQTZp+/PPP41y5colWV91xHq+119/3eZ3Yv1ee/bsMf/7woULxrp16+zK0NGjR42GDRsaZcqUsYsNCeu6M2bMMLfHx8cbI0aMMCwWi/H444/b/E1i95Tk6lORkZFGSEiIUaVKFbvrFhMTY/zxxx822yIiIoyzZ8/abIuLizPGjBljxqy7JVcPSErCdroz502sz8H6O6xQoYKxceNGu7+zXi+LxWL8+OOPNvusv/+33nrLZvvixYsNi8Vi1KlTx/jnn3/M7VeuXDE6duxoWCwWY9iwYeb2mzdvGlWqVDEqV65s3Lhxwy4N/fr1s2vnHDt2zKhcubJRuXJlY926dTbHr1692ihXrpxRv359m3pUSsplUhK77oZhGM8++6xhsVjs2uSu9A8l9xuNiooyQkNDjbp16xo7d+602Wftp2jfvr1T383TpKZNbhiG8ccff9i0LwzDMG7dumW89957hsVisbvXWvN38eLFdufavn27cfXqVfO/E/7Ohg0bZtP/M3HiRMNisRjPPPOM02k2DMp/wutA+ffe8g/vioFJ9dMkdfzdZahnz56GxWIx3nzzTZvYsGnTJqNSpUpGaGioTf+AtT8n4edevHjRCAkJMVq2bGnXtty7d69hsViMHj16pCidyfV9uNL+SIq13Wat43/33XfGunXr7H4HCR09etSIioqy2757926jatWqRlhYmF29P7H2irN9XM48G0HmZ40Lif3eE0qsfy8iIsIoU6aMUa9ePfP5wOeff25YLBbj5ZdftjnWlXvld999Z1gsFuOJJ56weW5w+PBh8zloYvWAxMTHxxsNGjSw6X+Mi4sz+1gOHDhg9zcNGjQwQkJCjB07dtidK2G5cuaZiGEYxvjx483yn7Dv/9atW8Y777xjWCwWY8SIETZ/k1S/nbPPWRKT3LOy69evG7Vq1TIsFosxdepUm33We0q9evUcPu9IDPnivXiumzbPda2fl9K/ddRuTU27yWKxGJ9//rlNH6N1rEbt2rWNmzdvmtsTy8fE6mWJtaMTq+9YPf300zYxJqG+ffsmmt+OJJc3zra/k2P9zTqKMXdL7Lq5Uoe0xrayZcva9Lvevn3bvGYJx+MYRuL5k9g1c/bZomHcuY6VKlUyatSoYVOHNYw7944GDRoYoaGhxr///uvw7zMzYiIxkZiYPGdiomHc+S22aNHCsFgsxpdffmmzb+rUqWYe3X1tXXlenhnyI6M40760WrhwoWGxWIwGDRrYXOdz586ZY57uzgN3jllJLm6uXbvW4b3OMP6L182bN0/x93UUW6xcGeeVFGfyY/v27eb5t23bZm6/deuW8dprrxkWi8Xo3bu3zd+48nxizpw5hsViMRo1amScOnXK3H7hwgXj8ccfd5jfyUmubKXmHpVYuUvYxzpy5Egzr+Lj482x3y1atDBatWplMx54/fr1Sf4GHHG2XCUWt5ztc044lrFbt27muAzDuPN7qVy5slGmTBlj165dNn+XWP3N0fd2No5aWfucJk6caLfP2rf0/vvvO/xbZD72y8Ajw82aNUvR0dFq3ry5zUrYvr6+6tevnwoVKqRdu3aZqy2nRLZs2dSkSRO72bj58+c3X521YsWKVKV71apV2r9/v5o1a6YXX3zR5i0DJUuW1IABAxQXF2fOuLV69913Vbx4cU2bNk2rV6/WJ598osOHD6t9+/Zq0qRJop/39ttv26wYWaJECb388suSpKlTp5rbrasSVKhQQQMHDrRZib5gwYIaPHiwJOnnn392+Dn/+9//bGalFi9e3HzrgnVVbOnO6vKSVKNGDbs3LOTPn99mFq2r1+r27dtau3atqlSp4vBNGXe/DUSSmjdvLn9/f61atUpXr161Od6ZNFuPrVmzpt3nFilSxOYtFb/88ovOnj2rLl262KRFurOK2Msvv6wbN26Y6U0J6+fXqlXLbt+DDz7o1W/Zke7M8pWkPHnyyM/PL10/u3v37jYrwd+tQYMGDmfyfvvtt5Kkzz77zGblCR8fH/Xu3VuhoaFasmSJmfcJtWzZ0iY++Pn5qUePHpJsy6U7LF26VNHR0apTp44Zc+655x5zdbtFixbZHH/t2jXdvn1bJUqUsFvxIVu2bDarrFlX0w8NDbUr0zly5FCVKlXM/z5//rxmzZql++67T0OHDlXu3LnNfUFBQRoyZIj8/f0TjWWZUfbs2fXee+8pR44ciR6T0hi8ceNG7d+/X0WKFNEbb7xhM9O/WbNmatKkiW7cuGHzKsjHHntM0p2VAu5mjU/WY6TU50FyZSWlrl69qlWrVmngwIHKmTOnBg8ebLdiUuXKlR2uOPLkk08qLCxMkZGRdveEpKT2XppRjh8/rmvXrsnf399utW1HypcvL+nO900Lly5dUu/evXXlyhX1799fy5cv15dffqlvv/1WS5cu1fTp05O8n128eFFdu3bV+vXr9cILL+iTTz5xKuZv3LhRp0+fVpkyZczrYS1P1hUdE9q0aZO2b9+uChUqaPXq1frmm2/0xRdfaPr06Vq7dq2ee+4589glS5bo+PHjatSokVauXKmvvvpKo0eP1qxZs/Tnn3/arJwSFxen1157TadOndJbb72l5cuX6+uvv9aPP/6ouXPnqlixYvrss8+0f/9+SVKTJk3Uv39/SXdWXRk2bJj5r3379in+/mnpt99+0+uvv64FCxbo888/t3u7xooVK1SuXDmtWLFCX375pSZPnqzRo0dLkr7++mubc1lf/2zd9/PPP+vzzz/XokWL1KVLF507d868HtKdt1dWr15dJ0+edNg+WLx4sW7fvq1HH33UbAs4mwcJ7dixQwEBAVq+fLm++uoruxU8XWFdQS3haj5Wr7zyitatW6dZs2Zp9OjR+u6777Ry5Uo9/fTTOnDggCZOnGge2759e7M+8PDDD9v8Vqz1hmvXrql37966du2aRowYocWLF2vMmDGaNm2apk+frqCgIL377rsO6x+pVaJECQUHB+vSpUs6cOCApDsr8e7YsUOVK1eWj4+PcubMqdDQUJu8jIqKUlxcnEJDQ80VclLTZsyfP7/69euXbPw4cOCAOnbsqBMnTmj48OEuve3m9ddft1ktKX/+/OrQoYMk2/v4kSNHFBERoXvuuUf9+/e3SVvdunX16KOPOvW5O3bsUEREhAoUKKCPP/7YbpWcYsWK2ZTRfPnyqVatWnb30+LFi6tXr16Kj4/XqlWrHH5WlSpVbFYG8vHx0euvv657771Xe/bscUvddNy4cTIMQy+99JJdeyxbtmx2b4KoUaOG3epIvr6+evXVV1W4cGGtXLky1WlKD+3atVO1atUS3R8WFqbOnTvbbOvVq5ck+zaB9S1pr776qs2K17lz59agQYPk4+Oj6dOn69atW5KkgIAANW3aVDdu3LC7Xjdv3tTy5cuVK1cum7fZ/vjjj7px44b69u1r126tV6+eOnTooFOnTmn16tV23yWl5TI58fHxOnr0qN5//31t2rRJjRs3tmuLpUX/0Lhx4xQXF6cPP/zQrE9ZtW/fXo0aNdL27dv1119/ufCtPENq2+T169e3aV9Id9pL77zzjrJly2b3O0yqj6RixYoO39xYrFgx9enTx6b/57nnnlOePHm0fft23b592+l0pxXKv/Mo/8hI3hgDx44dq5CQELt/AwYMSPZvjx07plWrVikwMFDvvfeeTR9L1apV1aFDB8XFxWnatGnmdmtMjIyMNLdt2rRJhmHoxRdfVPbs2c237iQ8ztEbvlzh7mdWI0eONN/uGhkZqc8++0zdunVT9erV1blzZ61fv97ub4oXL67KlSvbbS9btqyeeeYZXbt2zeYaJMaVPi5nno3Ac8yePdthOU5J27dGjRrq1q2b/v33X73//vvavHmzxo0bp+DgYPM3ZOXKvdL6+3v77bdtnhuULFnSfA7qrMjISJ08eVKlS5c2V2319fU1V7N31Dd44cIF3XPPPapQoYLNdh8fH5u3fjnzTCQ2NlYTJkxQYGCgRo0aZdP3b31eEBwcrJkzZyo+Pj5F382Z5yypsWjRIp07d05VqlSxeUONJHXt2lXlypXTv//+qyVLlqT4nOSL9+K5bto9102t1LSbihYtqt69e9v0MT7zzDOqVKmSzp4961R8cBdrX+zd404uX76spUuXKn/+/EmOyXGGs+3v9JCaOuSjjz5q0+/q7++vd999Vzlz5tTKlSvt3gqc1nLnzq0WLVrowoULdr/BtWvX6uTJk6pfv75HvGH9bsREYmJ6yQoxsXHjxg7bMSEhIZo0aZJ53MaNG/X333+rePHieuWVV2zO8eyzz6pSpUoufzd3Sc/8SGuJtS9DQkLs3sT5008/Sbrz2yhWrJi5vUCBAnrrrbfSNd2O1KpVSyVLltTq1at15swZm32zZs2SlPxbdlLKlXFe7jJt2jTFx8erU6dONuUhe/bsGjRokAICArRs2TKH93tnnk9Mnz5dkvTaa6/ZvKUvX758NmM+3Ck196jE7ntWxYsX12uvvWbmlY+Pj7p06SJJ+vvvv/XOO+/YjOeuWbOmypYtqxMnTuj48eNu+X4p5Wyfs5Wvr6/+97//2by5qGLFinr22WcVHx9vluH09NRTT8nX19csgwm5u1wi7TFpJxOyBu+EA4WtsmfPbg5YcmbSjtWePXs0fvx4ffjhhxo4cKAGDBhgdv4ePnzY9UTrTkNQkh555BGH+62vD9+5c6fN9qCgII0YMUJ+fn7q06ePZs2apVKlSumdd95J9LPy5s2r2rVr2223dmJGRUWZnYbWdDVp0sRuYop0p0EeGBholy7pTsM7YQenlbVCffbsWXObtbP9+++/18KFC3Xt2rVE0+/qtdq4caOuX79uPtBK6OTJk9q0aZPuuecem4ED+fLlU7169XTr1i0tXrzY5m+cSXO5cuUkSaNGjdKqVauSbDisW7cuRd9vx44diZ4jsc//8MMPtXHjRsXGxqb4b5G2Ev7eUrr//Pnz2rt3r0qVKuVwIL2Pj4/CwsIUFxen3bt32+139Kpca7m8u9GQWtbJG48//rjNdut/3/3QpECBAuYgzZEjR+rYsWOJnvuBBx5QYGCgVq9erQkTJuj06dOJHrtx40bFxMSobt26CggIsNsfHBysUqVKaf/+/YqOjk7x98tI5cqVS7Lj0JkYbL13JhyUnpA1vxI2kIoXL64qVaro0KFDdr+z+fPnS7K9F6c2D5IrK0lJOBikatWqeumll3T9+nXNmDEj0cFs1ldgjhgxQv/73/80YMAADRgwQGfPnpVhGDp69GiKPz8199KMZO3kzZs3b4o6ea2NR+sDRXebNWuWLly4oLp16+qFF16wu5ZVqlRRgQIFHP7t6dOn9dxzz2nHjh3q27evSw14a7xKOKG2du3aKlCggHbu3KlDhw7ZHG9tpIeFhdlNrgsKCrIZaJAek5czM4vFohdffDHR/UFBQXaDsZo0aSKLxaKTJ0/adFC4MhjKmqeOJkQ7imepzYN3331X99xzT6LfN6XOnDmjqVOnasKECSpZsqRee+01u2Nc7UxJTFpMLneGtWPWmn9//fWXbt68adaPpTtl7sSJE2a9wHpswk7d1LQZa9WqpZw5cyaZzu3bt+u5557TlStXNHbsWLtrlVKO2myO7uNbt26VdGeCjqPXUDv7KmfrIL+WLVs6HLSZmM2bN+vrr7/W+++/b7aXrW2oI0eOOPybli1b2m3z9/c3Jyu60m5PKDY21hx0+fTTT6f47y5evKhff/1Vw4YN0zvvvGPWA2JjY3Xp0iXzHpmZJVd3cvT7ypcvn/LmzWvTJoiJidG2bdskOS4zZcqUUUhIiG7cuGEzcdd6rDWOWq1YsUI3btxQ06ZNbeqEybWDrWXYUTs4JeUyKdZ6YmhoqB555BFNnz5dTz31lL766itly5bN4d+4q38oPj5eERERypkzp8N2mpT0d8d/Tp8+rZ9//llDhgwx8+SDDz6Qv7+/XZ5Y+0jeeust7dixI0UD56pVq2ZTF5HuPHgvVqyYYmJiMlVcoPynHOUfWYWnxcAyZcqoTZs2dv8S1usTY60f1q1bV3nz5rXbn1gfVpEiRbRt2zazX946uLBu3bqqXLmyNm3aZB5vrT8mNQHSGe5+ZpUvXz59++23mjt3rnr37q3atWsrT548iouL08aNG9WtWzebBRqs4uLitHbtWo0ZM0aDBg0y67jWa5FYnT0hV/q4nHk2As9RokQJh+XY0YIijrzxxhsKDQ3VokWL1LNnTxmGoaFDh9oMTnHlXnny5EmdPHlSBQoUUI0aNeyOtz4HdZajRf+k/2LO/PnzZRiGzb5y5crp8uXLeuedd8zFRxxx5pnIX3/9pYsXL6pKlSp2i01IdyZQWz83pfUSZ56zpEZSsVCSw8XGkkO+ICNk9ee67uJKu6lp06YO22HW/sPU9hO6onnz5sqbN6/mz5+vmzdvmtvnzZunW7du6YknnrCrJ7vC1fZ3enC1Dumo3zdfvnyqXbu2DMPIkPy0DnC/e8Cm9b+d6T/GHcTElCEmOictY2KzZs0ctmPatGmjhx56yDzOWidt1qyZw3ESjmJcekuv/EgPibUv27RpY9OGS/jbcPTss169esqTJ096JdshHx8fPfXUU4qNjdVvv/1mbo+JidHs2bOVPXt2u/FzrnJlnJe7JNW+K1CggGrXrq34+HjzGXZCzjyf2Llzp3x8fBwuUFmrVi2HfYOpkdp7VHL3xWrVqtnllXWRCH9/f4d9kdb9CccGpBdn+pytQkNDbRYltbKW5YyYYFu0aFHVrVtXf//9t81vct++fdq+fbvKly+vsmXLpnu64BrHT+6QoazBu2jRog73W7c707l1+/ZtDRw40OHbBKyuX7/uRCrtnThxQpLUr18/9evXL9HjHA2ErVKlijp16mTO+h4+fLjNbMW7FSlSxOH23Llz65577tGVK1d0+fJl5cuXz0zXqFGjNGrUqETP6Wg1vYIFCzqsvFoHkiX8m5o1a6pr16768ccf9eabbypbtmwqW7asatWqpXbt2tmsYuTqtbKu7uzoBmntuG3WrJldpbV169ZasWKF5s2bZ7MivTNpbtu2rdatW6dFixbppZdeUo4cOVShQgXVrVtXTz75pM2qS9bv17Fjx0S/m6Pvl5QXX3xRW7ZsUWRkpDp37qzAwEBVqVJF9evXV9u2be0Gc3obayXu8uXLiouLS9cVSBIrj1b33Xef3Tbrb+Tw4cMKCQlJ8u8d/U4cTfSwDsiMiYlJ8nzOOH36tDZu3KigoCC7clevXj3lzZtXUVFROnbsmE15GTZsmN58802NHz9e48ePV9GiRRUeHq4WLVrYrMgTFBSkwYMH67333tOIESM0YsQIlSpVStWrV9fjjz9u86Dfes1mzpyZ7ED2y5cvO5xUktk4+m0k5EwMtt47E65EkZD13nl3R9djjz2mqKgozZ8/33wAv3PnTh0+fFhVqlRxGLtdzYPkykpSypQpo9DQUBmGofPnzysyMlKXL19Wv379NH36dLsBzhEREXrzzTeTfFOEM/f91NxLPVFcXFyanDciIkLSf53qKXXkyBENHDhQp06d0uDBg11aISE6OlpLly61WalRujNIqWXLlpo8ebLmzp2rPn36mPtCQ0Pl6+ur3377TQ899JAeeeQRh2/6k2wnAhcsWFD169dPdKC8q5OXM7OGDRvavaEjoXLlyjm8dtaJfmfPnjXjV0oGQ02ePFlbtmwxr1XTpk31wQcfaMmSJXrvvffMjpLTp09r06ZNKlq0qM09JTV5EBwcbLeSpzPuXnVGunN9Jk+enOhv5vTp01q5cqUOHTqka9eumYMVkupMSUxaTC53RtWqVbVo0SJt2bJFHTt2NPP77kk7P/74ozZv3qyWLVs6nLSTmjZjcvdfSerfv79iY2M1atQohwsGpFTCFYOsHN3HrZ10jo6XnL+HWlc9SumK11evXtWrr76qDRs2JHpMYvfNxNKWWN3DWZcuXVJ0dLTy5s2b4o76BQsW6L333tONGzcSPeb69etu7wh2t+R+q4n9XnLlymUz8PbSpUuKiYlRvnz5Eu1nKFq0qPbu3WtTZmrUqKHg4GCtXbtWly5dMq+Xo8mQ0n/1pXr16iWZbkftm5SUy6S0adNGknTr1i3t3btXhw4d0syZM1WlShW1bdvW5lh39w9dvHjR/K3dvXK4o2OzqtS2ySdOnKjPPvssxe3ZN998U/v379eqVau0atUq5cmTR2FhYWrcuLFat27t8G2mSZUZKXPV5Sn/KUf5R2bgjTGwSZMm6t27t1N/Y+VqXT48PFxz587Vtm3bVL16dUVGRuqhhx5SgQIFVK1aNUVGRurIkSMqUaKENm3apFy5cpl9XamVFs+spDv9XdY3YMbFxWnr1q367LPPFBUVpZEjR6pp06bmuf/991/17NlTe/fuTfR8KYlhrvRxOfNsBJ7D+oZeV2XPnl3Dhg3T448/rmvXrqljx452E35cuVday1tKnoOm1K1bt7RkyRL5+PjY1WNCQ0NVunRpHThwQJGRkTaLaA0aNEivvPKKfv31V/36668qWLCgwsPD1bRpU7vBfyl9JmJduGbdunUuPRtyxJnnLKmRXCy09u2ltB+AfHFPvngqnuumzXNdd0hNuymt+wldkSNHDrVp00YTJ07U4sWLzTakdZJHwrEjqeFq+zutpaYOmRnzs2LFiipXrpzWr19vjk84d+6cVq1apXvvvTfFk48zG2IiMTG9ZIWY2L9//0THxCSUXLsisTptekqv/EgPKW1fWn8b+fPnT3QhpyJFiujy5cvuTqJT2rZtqy+//FK//PKLevbsKR8fH61atUrnzp1Tq1atEh0z4ixXx3m587Nd6ety9vlE/vz5HfZXSnfuM3cvJuToTd5NmjRJ0ZunUnuPSu55haN7mLV/NbExftY4mN7PoJztc7bKjPcv6c44s9WrV2vWrFkKCwuTxFt2PBWTdjxQUgMCEzNp0iQtWLBAFotFb731lsqVK6d77rlH/v7++ueffxzO5nSWdUW7unXrOlyFx8rRjfvmzZv6448/zP/etWuX217FaE3Xww8/nOJBW1aOVlpLysCBA/X0009rxYoVioiI0NatW7Vjxw59//33+uyzz8zVll29VqtWrVKpUqUczua0rp4fGRlpN1nGevPZtGmTTpw4YVPhSGma/fz89MUXX6hHjx5asWKFNmzYoO3bt2vz5s0aN26cJkyYYN4QrN+vWbNmSU6+cvQ9EhMUFGQOUF21apUiIyO1YcMGrVu3TuPGjdO0adNsXinqbYoXL66goCBdu3ZNBw4cMB92ukNyq1UmVrFMar/1nMHBwYmuMGflqDLkbNl01bx588y0duvWzW5/fHy8DMPQvHnzbF4pW7NmTS1btkyrVq3SmjVrFBkZqTlz5mjOnDlq1qyZRo8ebR7bqlUr1apVSytWrNDatWu1adMmzZgxQzNmzFC3bt3Myrh1gHJoaGiy+etoBYKMktTvJ7nfjjvzObF7Z4sWLTR06FAtXLhQ/fv3l6+vb6IDsVKbB8l936TcPRjk9OnT6ty5s/bv36/PPvtMgwYNMvddv35db7zxhi5fvqxXXnlFLVu2VJEiRRQQECAfHx/17dtXCxYssFuhLympuZdmJGc7ea2TnNzVyXA36yDyhJPBUuLDDz9UbGys+vXr53Jja/ny5bp+/bpq1apl15Bu3bq1Jk+erPnz59u8dvj+++/XW2+9pc8//1zvvfee3n//fZUuXVo1a9ZUmzZtbMpBekxezsxSM7BUcjwJ0ZkOoqCgIDVs2FCLFy/WmjVrzImmCxYsUHx8vB577DGbOJiaPEjNBETpzgpiwcHBiouL0/HjxxUVFaXdu3dryJAhGjp0qN3xrnamJCYtJpc74+437WzevFn+/v42E6GsderNmzfrkUceMScQWbenRFJtxpTcj1q2bKm5c+dq9OjRCg8Pd3kQWnrV2VJrxIgR2rBhg6pVq6bevXurdOnSuueee+Tn56e1a9fqhRdecOq+mZFOnDhh1h/feecdNWjQQIULFzYnE3fo0EFRUVGZ4vuktp2R1nVFPz8/tWzZUpMmTdLixYvVoUMHXbhwQWvXrlVwcLDdqtfW72N9sJQYR30dqaknSrJ7GDRhwgSNGDFCH330kapXr25zT3F3/5D1ewcGBpr9B4kpXbq0U+f2JKlpk2/btk3Dhg1T7ty5NXjwYFWrVk3BwcHmgix16tSxW4Hsvvvu06+//qoNGzbojz/+UGRkpDl4fcKECZo+fbpdnTYzxWTK/38o/8gKiIHulVhdvlq1apo7d64iIyMVEhKi/fv3m+0a6yqWkZGRio6O1sWLF1WvXr10G+zmyjOru/n5+Sk8PFwTJ07Uo48+qn///Vdr1641Vwt/9913tXfvXvONsffff79y5colX19fzZgxQ4MGDUpRHdeVPi5nno3AuyxatMj8/3v37rXrf8ws98oVK1bo6tWr8vf315tvvmm339oHMnfuXJvJIWXKlNHvv/+uNWvWaPXq1YqMjNSiRYu0aNEiValSRZMnTzbjdUqfiVjLacmSJZMtN84sNJHS5yyZCfmSOfMlvfBcN/NKj3E16e3pp5/WpEmTNHPmTLVp00Y7duzQvn37FB4e7tR4jdRyR53RWe6qQ2YmHTp00HvvvadffvlFffr00ezZsxUTE6Mnn3wyXSe7uBMxMfMiJqadjIiJqZUW8TKz5IenS8lbqJ2RP39+NW3aVAsWLFBERIRq1aqVIZOpMrKcJPXZaR3HZ8+ebbetaNGiKZq0k9p7VGqezWSm+5srfc6ZXf369XXfffdp0aJFevfdd+Xv76958+YpMDAwU7w9DSnHpJ1MqFChQvrnn3908uRJh5201oFmjmYuJmbZsmWSpM8//9zunEm9DtsZ1sGI7du3T7bz+W5Dhw7V4cOH1bhxY23YsEHDhw9XjRo19OCDDzo8/uTJkw63X7t2TVeuXFFAQIDuuecem3Q1adJEzz//vFPpcsUDDzygBx54QN27d9etW7c0depUDR8+XB988IF5XVy5Vnv37tXJkycdfoddu3bp4MGDku6sxp/YK3wNw9D8+fP10ksvOZ1mq7Jly6ps2bLq3bu3rl27pjFjxmjSpEn65JNP9Msvv5jf759//lGPHj2SXT3MGT4+Pqpatao52PH8+fP65JNPtGDBAo0aNUpffvml2z7L0/j6+qpu3bpatGiRFixY4FRHhnVyQWIrYPz7779uSWNC1jKQL1++VK1ml9bmzZsn6U5scfTKy4THJZy0I90ZQP3YY4+ZEz+2bdum119/XUuWLNHq1attVjHLnz+/2rdvr/bt28swDK1Zs0Z9+vTRxIkT9eSTT6p06dJmzH/44Yf13nvvufurusz6+3G0kntcXJzOnTuXLukoVKiQpP/ukXezrhRnPc4qX758qlOnjlatWqWNGzeqWrVq+v333+Xv72/3OtrMlAeFCxfW0KFD1bFjR/MBl3VSxObNm3Xp0iU1a9ZMr732mt3funLfT+97qbsUK1ZMuXLl0vXr17V//36FhoYmebz19a/OPCR3dweII82bN9eCBQv0448/qlGjRonWj5Jindz7zz//OJys4OPjoxMnTmjLli02b/N4/vnn1bx5cy1fvlzr1q3Tli1bNGnSJP34448aOHCgunTpYh6b1pOXM1JynZAZPbBUujP5avHixVqwYIE5aSexSYipyYPUDizt0aOHzUCDTZs26YUXXtBvv/2m+vXr23Twp0VnSlpMLneGxWJR7ty5dfLkSZ08eVJbt25V+fLlba5roUKFVKxYMW3ZskW7d+9WdHS0HnzwQeXPn9/mGHe3GRN67bXXVKhQIY0fP15dunTRlClTVKBAAZfOlRLWSUGJ1Tutkx5TyjqR7ujRoyk6fvny5fLz89M333xj98an5O6bibVNrdvvrns4K1++fAoICNClS5d05coVs52bmNWrVysmJkbPP/+8TYy2clf7P6X8/f3TtZ3hSN68eeXv72+ucu2o7CdWZh577DFNmjRJ8+fPV4cOHbRo0SLFxsaqZcuWdg/B7733Xh09elRvv/12ht/DXnzxRUVERGjt2rUaO3aszaRId/cP5cuXTzly5JCvr6+GDh3qkQ8b3SE1bXJrnvTp08du0kd0dHSibaps2bKpTp065oOXEydO6J133tGGDRs0fvx49e/f38Vv4x6U/4xB+UdGIAY6x1o/TKwemVhcSjgxp0yZMjIMw9xWuXJlZc+eXRs3blR0dLTN8e5Kc1q2PxLKmTOnKlWqpH///dccsH7jxg2tX79eBQsW1KhRo+zisDMxLDV9XCl5NgLvsXnzZo0fP17BwcEqXbq01q9fr2+++UavvvqqeYwr90pr+zi556DOsD7niImJSfI5x5IlS/T+++/b9FHkyJHDZkXfAwcOqG/fvoqKitKsWbP07LPPmsem5JmINU488MADbn82lJLnLKmR3DMI6/aU9gOQL+7JF0/Fc93MKzXtprTuJ3TV/fffr+rVq2vDhg06ePCgZs6cKcm9K3Knpv2dVlJbhzx58qTDspnR+dmqVSt9+umn+u2339S7d2/98ssv8vX1Vbt27TIkPe5ATMy8iImuyQwxMbm+h8S2JzX+x9lndSmRHvmRmVh/GxcuXFB0dLS54F5Cjq5zUvmS2N+kVseOHbVgwQLNnDlTpUqV0tq1a1WqVCm7Ba1Sw9VxXu767OPHj+vkyZN66KGH7Pa7o4wmjAW3bt1yOM7CUd7t27fP5c/0pntUUlztc5aS77PNqPuXn5+f2rdvr9GjR2vevHkKCgrS5cuX1b59e7vxDcjcMs/0NpisAyUdvV7y9u3bWrx4sSTZvDbaenOOjY11eE5rB66jVb4TrgSVGrVr15b0X9BLqRUrVmjGjBkqWbKkRowYoXfffVfR0dF66623El1R+9KlS4qIiLDbvnDhQkl3HlJZG92upssdcuTIoRdeeEHBwcG6cOGCzp8/73KaVqxYIUlq2LCh3T5rx+7zzz+vffv2Ofw3ZcoUm2OdTbMjQUFB6tu3r3x8fHTgwAFze61atZz+fsn9hh0pUKCA+QAk4ed7q27dusnHx0dTpkwxJ3ElJuEDgHz58ilbtmw6ceKE3fWPiYlRZGSk29N677336oEHHtDff/+tf/75x+3nT8j624qLi3Pq7/bu3av9+/erYMGC+uuvvxItW8WKFdPhw4e1ffv2JM9XuXJlPf7445Kk/fv3J3qcj4+P6tWrpwYNGkj677ddo0YN+fn5adWqVU69bcCVsuUM60PEw4cP2+3buHFjur3C2XrvXLx4scO8tsa+hJMRrKwPqxYsWKANGzbo7NmzqlOnjt1gK1fzIK2EhYWpcePGio2N1bhx48ztSd3zjxw5or/++svh+fz9/RP9nWTkvTQ1/Pz8zAE8Sb22W7oT76x1rIST6tzZAWIdRO7sgLj27dtr0KBBOnv2rLp06eJ03Dx//rzWr18v6U56t27davfPOinFOrnn7nR36tRJ3377rSIiIjR8+HD5+flpxIgRdq9mtk4C/uGHH7Rx40b1799fMTEx+uCDD8xjEk5eHjZsWKL/3n77bae+Z2qldydkYlwdwFWvXj3lzZtXK1eu1PXr1/X3339rz549Klu2rF1HU2bKg/DwcHPi66hRo2xi+N2dKUWLFjUn7CTXmZIY63fv0aNHkt+9R48eqf1qDvn6+porls6cOVOXLl2yaddZhYWF6cCBA+bbSO++f7nSZnRWv3799Pzzz+vgwYPq0qWL+TaytFClShVJ0tq1ax2WQWfbrNb2yMKFCxN9WJfQlStXFBQU5LBDK7nPdrQ/NjZWS5culZSyPEiqvurn52cOuJwxY0ay50qqHrBp06Z0m1BtFRwcrEuXLjl8e5X13pTW/P39VblyZUn/9RkktH//fu3du1eBgYF2E3zLly+vBx54QFu2bNHJkycTnQwp/fe7W758uZu/gWv69u0r6U49OOEDD1f6h5L6jWbLlk3VqlXTtWvXHPbTeBNX2+TWPHH08Gfx4sUpXsGwaNGi6t69u6TM0UdC+c84lH9kBGJgylnrh2vWrHE48N7aLr+7DVCiRAndd9992rZtm9asWSMfHx9zQYQcOXKocuXK2rRpk9mXm3CxhOQk13/ozvZHSvLUuiiZ9Xdx9epVxcfHKzg42G6wZUxMjFP9Ve7q40rs2Qi8w7Vr19S/f3/FxcXpk08+0YgRI5Q/f3598803Ns8JXLlXFi1aVPfdd5/Onz/v8NmMozpNUqxvC/T391dkZGSizzms6bQ+i0xM6dKlzQkhyf32HT0TqVixonLnzq3IyEhdunQpxd/D2ec8iT1nSclnJBcLE8uDpJ5B3I18aZCitGZ1PNd1zNXnuu6SmnE1S5cudZju33//XZJzb1JPqZRerw4dOki682b7hQsXKk+ePE4vxJvUZ6Wm/Z1WUluHdJTfly5d0rp16+Tj45Om+ZnUc/3AwEC1bt1aZ86c0YgRI3T48GHVqVPH4Wr5noSY6Bgx0TnExP9Y2+dLly51uAipNR/ultT4n3Xr1jmVhvTMD0/h7+9vvo3dURlau3atw/q4NV8cxZxLly4lOgYosTRIyY8hq1q1qkqXLq3ly5drwoQJio+Pd2mCaFLjkFIzziu1kurrsrbXUnu/9/f3V4UKFWQYhvncOKGIiAin2l8Jzys5LlvpeY/KzFLT57xnzx6HMdAaN1Mz/iIxKS2X7du3V7Zs2TRr1izz7VdZdZJjVsaknUyoXbt2CggI0O+//24O0pLurAo9atQonT59WuXKlbMJANbBfYkF21KlSkmSfv75Z5vtixcvdjg40xVNmzbVQw89pPnz5+urr77S7du3bfYbhqEtW7Zoy5Yt5rZz587pf//7n7Jly6YRI0YoV65cevLJJ/XII49o9+7dSb455dNPP7V58H/s2DF99dVXkmSzglClSpVUu3Ztbd26VR9++KGuXbtmd669e/fqzz//dPm7S3cezG/bts1u+65du3T+/HkFBgYqd+7ckly7VqtWrVLevHntAn9cXJxZyW/VqlWi6atataoKFy6sgwcPateuXU6nec6cOQ4nGvz5558yDMOmkdahQwcVKFBA33//vWbMmGHXAIiNjdWaNWtszpfcb/jnn392OMh59erVkv4bCO3NKlWqpBdffFHR0dHq0qWLeW0Sunr1qkaPHq3OnTub27Jnz67KlSvr0qVLmjZtmrk9NjZWn376qTlz3d1efvllxcfH67XXXtOePXvs9l+8eNFcRSE1rL+tQ4cOOfV31tjYvHnzJF8lbX3FoLWxcPLkSf3222+6efOmzXG3bt3Sxo0bJf33e/3rr7+0dOlSuxhw6dIl8+Ge9djChQvrySef1IkTJ9S3b1+HAy6PHDmiJUuW2GxLrmylVnh4uKQ73z/hb+XYsWP6+OOP0+QzHalevbosFotOnDih0aNH21Swly1bpmXLlikwMFBPPvmk3d82btxYuXLl0tKlS/Xrr79KcjwQy9U8SEu9e/eWj4+PZs+erdOnT0v6756/bNkymwHWV65c0bvvvpvohKNChQrp/PnzDgeMpNe9NC107dpVkjR16tQky8G4ceN05swZlSpVymaCrDs7QGrWrCkpZYOu7/bMM8+YE3c6d+6c6Fv1HFmwYIFiY2PVrFmzRB8AWx/8Ll682C4mJZQtWzY9/vjjqlChgmJiYpJMhzsnL6f1BETJvZ2QqeHqYCh/f381a9ZMN2/e1PLly5McWJrZJuJ16dJFwcHBOnz4sE0nsSudKcn9VlyZXO5u1jz+6aefJDnu2AkLC1N8fLzZfrv7GFfajK54++231a1bNx04cCBNJ+6UKlVKNWvW1OXLlzVy5Eib9sO6desSfXiQmIoVK6p69eo6f/68Bg0aZDcR6Pjx4zarFJUqVUqXL1+2+5xJkyaZ9bfEbNmyxW5V7TFjxujkyZMKCQlJUUdycvXV7t27y8fHR99++602bNhgsy82Ntam3m+tB8ybN8/me58+fVrvv/9+smlxN2td8ZtvvrHZPn78eJv2blp77rnnJEljx461aVdeu3ZNgwcPlmEY6tChg8NVrh577DEZhqHvvvtOUVFReuCBBxy+Ufb5559XQECAPv30U4ed79YYnl5vGClbtqyaNGmi2NhYTZgwwdzuSv9Qcr/Rl156Sb6+vho4cKDDMnP9+nX98ssv5sr/WZWrbXJrnvzyyy82dfW///5bI0eOdPhZkyZNcvi2uczUR0L5/w/lP+uXfxADnVG8eHE1aNBA169f15AhQ2y+d1RUlKZPny4/Pz+bZxxW4eHhun37tubMmaOHHnrI5m2c1apV07///qvVq1crV65cKlu2bIrTlFz/oTvbH/v27dPzzz+vNWvW2D03iImJ0dixY7V3717lzJlT9erVk3Rn8a7cuXPrwIEDNveQuLg4jRw50mE7PjGu9HE582wE3uGjjz7SiRMn9Nxzz6levXoqWLCgPv74Y8XGxuqtt96yaYu5cq+0viV72LBhNgN4Ej4HTanff/9dMTExqlOnjvLkyZPocdbni9bnHDdv3tTkyZPt+orj4+O1Zs0aSf/FW2eeiWTPnl0vvviirl+/rt69ezt87nf69GnNmTPHZltSccqZ5yxJyZcvn/z9/XXs2DGHg5+aN2+uggULasuWLXb9u5MnT9auXbtUuHDhFA0wJF9Sni9ZGc91HXP1ua67pGZczYkTJzR27FibbTNmzFBUVJQKFiyYJgOQU/ocuEmTJgoODtasWbN048YNtW7d2mE7OCWflVjepKb9nRZSW4dctGiRGVulO2Vs6NChunHjhho0aJAmk2RSmp/WAe6TJk2SlDUGaxITHSMmOoeY+J/q1avrgQce0NGjR/X111/b7Js+fbqioqIc/p21T/eHH36wqUdGRERo8uTJTqUhPfPDk1jbe9ZniVYXLlzQ8OHDHf5N8eLFVaRIEe3fv99m4agbN25o0KBBDvs2EpNcuyehp59+WjExMZo2bZr8/f3Vtm3bFH+OVVLjkFIzziu1nn32Wfn6+mrKlCnauXOnuf327dsaPHiwoqOj1bRp01S3Waz37NGjR5tjuqQ77aIRI0a4dM7kylZ63aMyM1f6nK3i4+M1ePBgmxi4a9cuTZ06VT4+PmYZdqeUxstChQqpUaNG+uuvvxQZGamQkBBVrFjR7elB2sqW0QmAvSJFiujDDz/UwIED9dJLLyksLEz33Xefdu/erX/++UcFCxa0C9qVK1dWgQIFtGTJEnXq1EnFihWTr6+vnnzySYWFhenFF1/UmjVr9Nlnn2nx4sW6//77dfjwYe3atUvPP/+8fvjhh1SnO1u2bPrqq6/0wgsvaPTo0Zo2bZpCQkKUP39+Xbp0SXv27NH58+c1cOBA8+HNO++8owsXLqh3797mTGJJGjx4sLZt26bvv/9e9evXNyuFCb9vTEyMmjZtqho1aigmJkYbNmzQzZs31bp1azVt2tTm+BEjRujFF1/UTz/9ZL5OtVChQrp27Zr27dunU6dOqXPnzuZDIFds3LhRkydPVuHChVW2bFnlypVLZ86c0ZYtW8wboXVlcGev1ZkzZ7Rr1y61atXKbvLA2rVrde7cOZUqVUrlypVLNH2+vr5q0aKFJk6cqLlz56p8+fJOpXnp0qV6++23VaJECVksFgUEBOj48ePavn27fH199cYbb5ifdc899+jrr7/WSy+9pEGDBumbb75R6dKldc899+jcuXP666+/dOXKFX311VeyWCySpGLFiikkJES7du1Su3btVLp0afn6+qpRo0Zq3Lixpk+frg8++EAPPfSQHnzwQfn5+enQoUPau3evcuTIoZdfftnlvMtK+vbtKz8/P40bN049evRQ0aJFFRoaqoCAAP3777/avn27YmJizMqJ1SuvvKIXXnhBn3zyiRYtWqSCBQtq9+7dunnzptq0aaPZs2e7Pa2PPfaY/v77b3377bdq27atQkNDVbx4cRmGoWPHjmnfvn0KDAxMdSdT7dq1lSNHDv344486cOCAChUqJB8fH73wwgt64IEHHP5NXFycOdjZOiknMS1bttR3332nhQsXasCAAbp8+bIGDhyojz76SOXLl1fhwoV18+ZNRUVF6cKFCypfvrwZo06ePKnevXsrd+7cKl++vAoWLKirV69q06ZNun79uho2bGiuPC9J7777rk6cOKElS5ZozZo1KlOmjIoUKaIbN27o4MGDOnLkiBo3bmzTwdGoUSNFRkaqa9euql69unLmzKl8+fKpX79+qbquViVKlNATTzyhOXPm6IknnlDVqlUVHR2t7du3q169eoqOjk70Vabu5OPjo5EjR6pz58769ttvtWzZMoWGhurkyZPaunWrsmXLpiFDhjh8TWVAQIAeeeQRzZkzRwsXLlSuXLnUuHFjh5/jSh6kpdDQUDVp0kTLli3T999/r3feeUcVKlRQ7dq1tW7dOjVr1sxcnT8yMlL58uVT48aNHa7M16hRI02ZMkVt2rRRlSpVlCNHDt1///168cUXJaXPvTQthIWFqUuXLvrxxx/VrVs3ffbZZzaDSGJjY/X9999rzJgxypEjh0aNGmVzr727A6RJkyaSXOsAad++vb7//nv9+eefmjRpkrp06SIfHx9z/7Zt21S8eHEVKFDA4d8/++yziouL05AhQ9S5c2dNmTJFJUqUSPZzrZ2mSU3uLVasmKpUqaKoqCitWrVKzZo104YNGxQfH68aNWrI1/e/uf7Hjh3TwYMH5ePjY06mWL58uQoWLGiuGmSV3OTl+++/X927dzfrG9KdycvWVbKseXV351FSkyldFR4erjlz5uiHH35Q3bp1lTNnTkmudUKmRrt27fT999/r999/V8uWLc2VJ1MyGKp169aaMWOG5s+fr3/++Ue+vr4O72Ou5EFaCggIUPfu3fXJJ59o3LhxatWqlXx8fGw6U+rXr29OyEmqMyW5Do0OHTpo0qRJ+v7771WkSBG1b9/e5vcdGxuriIgIFS5c2Kynupv1ml6+fDnRFXqs26xvs7p74ocrbUZXDRgwQHFxcZo8ebK6du2qH3/80e5tdO7wwQcfqGPHjpo2bZrWrVun8uXL68yZM9q8ebOeeeYZTZ061fwNpMSIESPUpUsXLViwQGvXrlVYWJiyZ8+uY8eOac+ePXr77bcVEhIi6c6bl9566y316dNH06ZN07333qu9e/fq0KFD6tq1q/nw05GOHTvqf//7n2bMmKESJUpo3759OnDggIKCglL82vHk6qvVqlXTW2+9ZX6n8uXLq1SpUrp48aL27t2r27dva/PmzZLu3M9Lly6tXbt2qWnTpgoLCzMH5JQpU8aM9emle/fuWrJkiX788UdFRkaa1+jff//VM888Y05eS2uPPvqonn76ac2YMUOtWrVSjRo1FBAQoMjISF24cEGVK1fWa6+95vBvH3vsMX355ZeaPn26+d+OlCxZUp999pn69eun3r17q2TJknrggQcUGBio06dP66+//tKNGzc0Z86cdBvY2bt3b61YsUK//vqrXn75ZQUHB7vUP5Tcb7Rq1aoaNGiQBg8erM6dO8tisahUqVLmKpd79uzR7du31bRpUwUEBKTLd88orrTJ27Ztq4kTJ2rVqlV69NFHVaFCBV2+fFmbNm1S48aNtXPnTrs21dixY/Xpp5+qTJkyKlmypAzD0N69e3X48GHlzZtXzz//fDp/c3uUf8q/t5V/EAOd8dFHH+mZZ57RnDlztGnTJlWuXFkXLlxQZGSk4uLiNGDAAIer7VarVk3z5s3TrVu3zP6ehPskmfuyZUv547/k+ubd2f4wDEPr1q3TunXrlDdvXpUtW1b58+fX5cuXtXfvXp09e1bZsmXTRx99ZPaPZMuWTS+++KJGjRqlTp06qUaNGsqTJ4+2b9+u8+fP69lnn7UZoJccZ/u4nHk2gqxv0aJFmjt3rh566CG99dZb5vbGjRvrqaee0syZMzVkyBANGTJEkly6V3br1k1//PGHtm7daj4HvX37tiIiIlSzZk35+fkl+obmu6WkX1CSmjVrpsGDB2vNmjW6cOGC2Z8+fPhwlStXTkWLFlVMTIx27typU6dOqWjRouazG2eeiUh32uCHDh3S3Llz1bx5c5UtW1bFihVTTEyM/vnnH/39998KCQnRE088Yf5No0aNNHv2bPXt21e1a9c2+xmHDBni9HOWxGTPnl116tTRqlWr9Pjjj6ts2bLy9/dXWFiYnnzySQUGBmrkyJHms88ZM2bo/vvv16FDh/TXX38pMDBQn3/+eYoGGJIvKc+XrI7nuvZcea57t6+//tpsx90tODg4yQmQqRlX89RTT2n8+PFatmyZQkJCdOTIEe3cuVP+/v4aOnSo+czBnRo2bKivvvpKn376qdatW2f22/br18+mD9ff319PPvmkvv32W0l3BuE6K7m8SU37OymvvvqqzfOLhOrXr69XXnnF4b7U1iGfeuopde/eXeHh4QoODtb27dt1/PhxFSpUSIMGDXL6e6RESp/rh4SEmP28wcHBNosRejJioj1ionO8ISYOHz5cgYGBDvcFBATogw8+kHRnjOCwYcPUtWtXjRkzRkuWLJHFYtGRI0e0a9euRPtnW7VqpQkTJigqKkotWrRQhQoV9O+//2rnzp3q2rWrU+NL0zM/MtqWLVs0YMCARPe3atVKderUMf//smXLtHjxYrVs2VI1atRQtmzZtGHDBhUvXlyVK1d2uAD7K6+8onfffVevvfaaqlatqsDAQO3cuVNBQUGJjgFyJLl2T0JPPPGEPvvsM928eVONGjVKdBxLUpIah5SacV5J+eOPP5KMv2PHjlXFihX1+uuva9SoUerQoYOqVaumfPnyaevWrTp16pRKlSrllvt969atzQlIjz76qNmm37hxo01+O/MMPLmylV73qLSWknxM7LfhSp+zVcOGDbV371498sgjqlq1qq5evaqNGzcqJiZGvXr1UoUKFdzy/RJKbux/Qh06dDAXj/PEeAkm7WRaTzzxhEqUKKFx48YpKipKO3bsUHBwsDp27KhevXrZrTadI0cOfffddxo1apR27NihTZs2yTAMPfzwwwoLC1N4eLh++uknjRo1ynyFl8Vi0ZgxY1S2bFm3TNqR7sxSnDNnjqZOnaply5Zp27ZtiouLU8GCBRUaGqpGjRqpefPmkqRp06Zp9erVqlKlinr16mVznnz58mno0KHq3r27+vfvr3nz5pkdfdKdCsSECRP0+eefa/ny5bp48aKKFSump556Sl26dLFLV4ECBTR9+nTNnDlTCxcu1J49e8zZ+8WLF1enTp2SHZifnLZt2ypbtmzatGmTduzYoatXryo4OFj16tVTly5dzNX1XblWf/zxhwzDUKNGjew+17q6UnIdu9KdyQXW10m+/fbbTqW5W7duuvfee7V161Zt3rxZN2/eVKFChdSiRQt169bN7oZUuXJlzZ8/X5MmTdLq1au1adMmSXcafeHh4XrkkUfsrsmYMWM0fPhwbd68Wbt371Z8fLzuvfdeNW7cWK+//rqWL1+uHTt2KCIiQjExMSpcuLDat2+v559/PsUN0qzOx8dHffr0UatWrfTzzz9rw4YNioiI0O3bt5UvXz7VqVNHLVq0MH9bVrVq1dI333yjsWPHavfu3QoMDFTNmjXVr1+/NOnEsOrTp4/q1KmjqVOnauvWrdq/f79y5cqlwoULq2PHjnr00UdT/RmFCxfW119/ra+++kpbtmwxV7lr3bp1or+biIgInT17VkWLFk32oUFISIhKly6tAwcOaM2aNapWrZoGDBigiIgI/f3339qxY4dy5sypYsWKqWfPnnr66afNjsVKlSrpjTfe0IYNG/TPP/9o8+bNypMnj0JCQtSuXTu1bt3a5rMCAgI0fvx4zZ8/X7Nnz9bevXu1c+dO5cuXT0WLFlXr1q3tYlmnTp10+fJlLVy4UEuXLlVMTIyKFi3qtkk70p2JloUKFdL8+fO1du1a3XffferRo4d69OihRx55xG2fk5yQkBDNnj1b33zzjdasWaMlS5YoKChITZo0Uc+ePZOcXf7YY4+Zq8Q98sgjiQ4mciUP0tqrr76q5cuXa+bMmXrppZeUP39+ff311/rmm2+0ePFi/fnnnypQoIBatGihN954Q59++qnD87z55psyDEMrVqzQokWLFBsbq2rVqpmTdtLjXppWBgwYoPj4eE2ZMkXPPPOMQkJC9OCDDyo6Olrbtm3ThQsXVKBAAQ0ZMsThSrTu6gDJmzevvvzyS/Xq1UtDhw7VlClTVKFCBUVHR+vQoUM6cuSI5syZk2RnR+fOnRUfH6+hQ4eaE3eKFy+e6PEHDx7U7t27FRQUpPr16yeZvpYtWyoqKkpz585Vs2bNtHfvXg0dOlT58+dXuXLllDdvXl28eFGRkZG6ffu2OnXqZNZJ03LysuRc55Gr3NkJmRqpGQz18MMPq2jRoubqbzVr1nT4lhpX8iCtdejQQePHj9f+/fu1YsUKNWnSxKXOlOQGm7kyudzdKlSooBw5cujWrVt68MEHlTdvXrtjrGm6cuWK7rvvPhUtWtTuGGfbjKnx7rvvyjAMTZkyRd26ddOkSZMcpjs1SpUqpZkzZ+qLL77Q2rVrtXz5cj3wwAMaNmyYihUrpqlTpzr1mYULF9Yvv/yiH3/8UUuWLNH69evl6+ure++9V88884zNg8zWrVsrT548+vrrr7Vnzx7t379f5cuX1/vvvy/DMJKctNO8eXPVr19f3333nVasWKFs/8fevcdFVa7//3/PjCAioqIoW+PgYZu5pYNphqZlpZZudSPQzjLKigQzReunVh4/2UY+HjC/fo3Une6tOy0EM8ssw0wNAvOEaWKRgh1A0V2ECCHw+8PvjI6Achp0mNfz8ehh3Otisea+4Z41a63rvho10gMPPKDJkyerc+fOVT7Wa52vPvPMM7rtttu0evVq7du3T+np6WrRooW6dOli9f7r7Oys//znP4qJidHOnTv1+eefq23btho9erSef/55Pffcc1Xuw7rw5z//Wf/617+0cOFCHTp0SCdPnlSPHj30xhtvVKtaXV34n//5H/Xo0UPr16+3PBDr4+OjJ598Uk899VSl53/e3t5WyU6VPbQvXVwR7oMPPtCqVauUlJSkpKQkNWrUSG3atNGAAQM0cOBAderUySavryJdu3bVwIED9emnn2rVqlWaMmVKja4PVeV3dNSoUbr99tstCRqff/65mjRporZt22rYsGEaNGiQ1XWdhqomn8lbtmypDRs2aP78+dqzZ4+2b9+um266SRMmTNAzzzxT4Weq6dOna9euXTp8+LClEsCf/vQnjRkzRmPGjKnT94Ca4u+fv39H+/sHc2B1mM9Vly9frs8++0yffvqpmjRpooCAAI0ZM8byIMeVLk/UuTJp5/bbb5ezs7P++OOPctuq4mrX5qW6+/xhfn/YvXu3vv76ax0/flx79uxRo0aN1K5dO91///164okn9Oc//9nq+8LDw+Xl5aV//etf2rdvnxo3bqw777xTEyZMqPb7SnWvcVX33ggaLnMFUycnJy1YsKDcOcTLL7+s1NRUbdiwQffdd59lDqvue6Wzs7Pefvttvfnmm9q8ebO2b9+uNm3a6KmnntLzzz9f5fsmx48ft9yfqOj+4uVatGihvn37aseOHfroo480atQozZw5U1999ZWOHj2q9PR0OTk56U9/+pOCg4M1evRoy2d0b2/vKt8TkS4+QPi///u/Gjx4sN577z0dOnRIR44ckbu7u7y8vPTMM89oyJAhVsc3aNAgvfzyy4qLi9Pnn39uqd7y+uuvV/s+y9W8/vrrio6OVlJSkj788EOVlJSopKTEcv0xICBAGzZssFTCPXbsmFq0aKHhw4crIiKiSvcqGZfqj0tDxn3d8mpyX/dKJ0+erLBilKQKr7NerjbP1dxxxx0aOXKk3njjDX3++ecqKytTQECAJkyYUOHCTXWhe/fumj9/vlatWqUvv/zSUrktIiKi3MJLd999t2JjY3XHHXeUO9eqiqqMTU0/f19NRSvEm13rd6I255BPP/20unfvrn//+986ePCgmjRpohEjRmjy5Mk2W5CjOvf17777bu3fv9/yzE9DwJxYHnNi9TjCnPjJJ59Uuq1Zs2aWpB3p4vNI69evV0xMjL7++mv9+OOPuvnmmxUbG6smTZpUmLTj4uKif/3rX/rf//1f7dq1S1988YU6d+6smJgYde/evVr3y+tzPK63rKwsZWVlVbq9a9euVtd6Fi5cqO7du2vDhg3atWuXWrZsqb/+9a+aPHlypYuWBwcHy2g0atWqVdq3b5+aN2+uAQMG6MUXX6z0GaDKXOtzj1mzZs3UrVs37d27t8YJHtd6Dqk2z3lV5r///a/++9//Vrrd/LklPDxcXbt21erVq3Xo0CEVFhaqXbt2evbZZ/Xcc89dtSpqVRkMBsXExGjVqlWKj4/Xzp075eHhoeHDhysyMlIjR46UwWCo1s+qyt9WfbxH2VpVx7EiNbnmbNaiRQu9++67WrBggXbv3q38/Hx16tRJTz75ZI2qTVXFtZ79v1zPnj3l5OQkk8l01XtWuHEZyi6vKwbc4H788Uc98MADuuuuu7RmzZrrfTj1Jjw8XLt379ZXX30lNze36304AADYpQMHDmjdunXas2ePTp8+bfkQ5+bmpi1btlz1AZOEhAStWrVKx48fL3cBZOPGjfr3v/+t3r17W+Lvv/9+/fTTT0pPTy+3r5MnT2rlypXatWuXTp06paZNm6p9+/Z64IEH9OSTT1re66dNm1bhvqWLJamjo6PVvn17/fvf/9ZNN91U4XEvWrRIb731lgIDA69Z8SE3N1f9+/eX0WjUrl27lJeXp40bNyolJUUnT57Ur7/+Kg8PD3Xs2FGPPfaYBg4caKkU9O233+qDDz7Qnj179PPPP1sSgbt06VJh8rJ0sYy9OXn5+PHjluTlDh06WJKXPTw8LPFnzpyxXDw6e/asSkpKqvS6rmQem4r6NScnx3IRsqioSJ07d1ZYWJi6d+9e4Tno//k//0dLly5VVFRUhR/QU1JSFBoaWulxXm2M9+3bZ3kY6ty5c/L09NS99957zYehzGMuSf/4xz+umtRUnTGo7Xn4E088odTU1Apfq9maNWs0d+5c+fv7a8OGDZKk7Oxsy8WUX3/9VTfddJP+9re/WS6mVPR3lpmZaXnYLC8vT6WlpRo/frxeeOEFS8zp06ctyeU//vijpIvJ5X/+8581cOBADRo0SE2bNq3264RtLF++XAsXLtSLL75Y70knlbna3y8AAAAAAAAA3EjMVcIqu58B+1FWVqaHH35YJ06c0LZt2666uB+Aijn6nHite9j1zdHH43Lme+qJiYmVPgNSX3755Rc98MAD8vLyUmJiouXZENSN7OxsPfDAA/Lx8dHHH398vQ8HduLDDz/Uiy++eMPM36g+knZgVxw1aWfFihVq1qyZHn300et9KAAANBj5+fkKDQ3V4cOHNWTIEC1atIgLDQBwnRQVFenkyZPlqtN89dVXGjdunIqKivTpp59ec+W3+kLSDgAAAAAAAAB78NNPP2nIkCFq0qSJduzYUaPqDrhxfPzxx4qMjNR9991nWcQNQNUxJ95YSTuMh7UbKWlnzpw5eueddzRlyhQ988wz1/VY7NnRo0fVqVMnOTk5Wdpyc3P10ksvKTk5WZGRkYqIiLiORwh7UVxcrODgYB09elRxcXE1qkSF669h1MgEGriwsLDrfQgAADQ4bm5uWrFihUaNGqUtW7aodevWevXVV6/3YQGAQ8rLy9PQoUPVoUMH+fn5ydnZWZmZmTp69KgkaerUqTdMwg4AAAAAAAAA3OhWrlyp9PR0JSUlqbCwUJMnT3b4h6Ht2auvvqrff/9dn3/+uUwmk1544YXrfUiAXWFOvLEwHjemH374Qf/85z/1448/6quvvpKXlxeLzNfS/PnzdejQIXXt2lWtW7fW6dOn9c0336igoED+/v56+umnr/ch4gaXmJiozz77TIcOHdJ3332nBx98kIQdO1arpJ2EhAS9/PLLV40JCgrSP/7xD8vXOTk5iomJ0a5du5SXlycfHx+FhIQoNDRURqOx3Pfn5eVpyZIl2rZtm86cOSMvLy8NGzZM4eHhaty4cbn4oqIixcbGavPmzcrOzlarVq00cOBATZgwQe7u7rV5uQBg8dFHH2n9+vU6evSo/vjjD3l5eemOO+7Q9OnT5ebmZoljzgOAG1urVq30z3/+U++//76kiyu58FA4ANS/Zs2a6emnn1ZSUpL279+v/Px8NWvWTP3799fo0aN17733Xu9DBAAAAAAAAAC78cUXXyg1NVVt2rTR+PHjFRoaer0PCbWwYcMGNWrUSL6+vpowYYK6d+9+vQ8JsCvMiTcWxuPGdPr0aW3YsEEuLi7q1auXpk+frqZNm17vw7JrI0eOlCSlp6dr//79MplM8vPz0+DBg/XUU09V+DwocLkjR44oISFBzZs311//+lfNmDHjeh8SasFQVlZWVtNv/vbbb/XZZ59VuG3jxo366aefFBMToyFDhki6+PB6cHCwcnNzNWjQIHl7eyspKUmHDx/WyJEjFRUVZbWP/Px8jRo1SseOHVO/fv3UtWtXpaWlKSUlRX369NHKlStlMpks8SUlJXrmmWeUnJysHj166M4771RGRoa2b9+uLl26aN26dVYP0wNAdZWWlurll1/W+++/Lz8/P91zzz1ycXFRdna2kpOTlZCQIC8vL0nMeQAAAAAAAAAAAAAAAAAAAADgyGpVaeeWW27RLbfcUq79t99+0/Lly9WiRQs9+OCDlvb58+fr1KlTmjt3rkJCQiRdfOh83LhxSkhI0PDhwxUQEGCJX7FihY4dO6bw8HBNmjTJ0j5r1iytX79eCQkJlv1IFyv/JCcna8SIEYqOjpbBYJAkLV++XAsXLtTKlSsVGRlZm5cMwMG9/fbbev/99xUaGqqXX37ZqlpOaWmpVSxzHgAAAAAAAAAAAAAAAAAAAAA4rlpV2qnM2rVr9dprr2n06NGWUkz5+fm6++671b59e33yySdW8UePHtWIESM0dOhQLVq0SJJUVlamfv366fz58/ryyy/l4uJiiT979qz69++vv/zlL3r33Xct7Y888ojS0tK0Y8cOS6ULSSouLta9994rk8mknTt3Wh5sB4DqOH/+vPr376+WLVvq448/tqp6cyXmPAAAAADAjaqoqEgLFy7UoUOHdPLkSf36669q0aKFOnbsqNGjR2vgwIFWnyWfeOIJpaamVrivYcOGacGCBeXac3JyFBMTo127dikvL08+Pj4KCQlRaGio1QIYZnl5eVqyZIm2bdumM2fOyMvLS8OGDVN4eLgaN25cdy8eAAAAAAAAAAAAAIB6VKtKO5WJj4+XJAUFBVna9u/fr+LiYquqEmZdu3ZV69atrW7+Hz9+XKdPn1b//v2tHl6XJA8PD3Xr1k1paWkqKipS48aNVVhYqEOHDqljx45WD69LkpOTk3r37q0tW7boxIkT6tChQ12+XAAO4ssvv1ReXp6Cg4N14cIFffrpp8rKylLLli11zz33qF27dpZY5jwAAAAAwI3q3Llzevfdd3XrrbdqwIABatmypc6ePavPP/9cL7zwgkaNGqXZs2eX+77x48eXa7v55pvLteXk5Cg4OFi5ubkaNGiQvL29lZSUpKioKKWnpysqKsoqPj8/X48//riOHTumfv36adiwYUpLS9OyZct04MABrVy58qoLZwAAAAAAAAAAAAAAcKOq86Sdo0eP6siRI+rWrZu6detmac/MzJQk+fr6Vvh9vr6+2rt3rwoKCuTq6lql+IMHD+rkyZPq3LmzsrKyVFpaKh8fn0rjJSkrK6vGD7CXlZWptLRqhYmMRkOVY3FjYezsV1XHzmg01Kj6zDfffCNJMhgMGj58uE6cOGHZ5uTkpMjISD377LOSmPNgPxg7+2XrOc/RVGfOk/jbsVeMm/2qztgx71UN53qOgbGzX7Y+12vRooX27NkjZ2dnq/Zz587pkUce0bp16zRmzJhyn1FfeOGFKu1//vz5OnXqlObOnauQkBBJUklJicaNG6eEhAQNHz7capGLFStW6NixYwoPD9ekSZMs7bNmzdL69euVkJBg2U9NMOc5BsbOfvH5tm4x5zkGxs5+MefVPea96qMfLqEvLrnefcG8VzXMeY6BsbNfnOvVLeY8x8DY2S/mvLrHvOcYGDv7xbyH2qrzpJ0NGzZIsq6yI11cMVOS3NzcKvw+c3t+fr5cXV0t8U2bNr1q/O+//16t/Zvja8pkMlYjlj86e8XY2S9bjt3Zs2clSatXr5a/v782btwoHx8f7d+/X9OnT9f8+fPVqVMnDRgwgDkPdoWxs1+MXd0pLS3T2bPnqhTbqJFRLVs2VV5egS5cKLXxkaGuMG72q7pj5+HRlPmxCqo67/G3Y78YO/tVnbGr6ZxnNBrLJexIFz+T3nPPPfr++++VlZVV6cISV5Ofn6+tW7fKz8/PKtHGZDJp0qRJ2rFjh+Li4ixJO2VlZYqPj5ebm5siIiKs9jVx4kTFx8drw4YNtUraYc5r+Bg7+1Ufc56jYc5r+Bg7+8WcZxvMe9VDP1xCX1xyI/QF817VMOc1fIyd/eJcr+4x5zV8jJ39Ys6zDea9ho+xs1/Me6gLdZq088cff2jz5s1ydnbWsGHD6nLXN4TS0jLl5RVcM85kMsrdvYny8s6rpISJ1Z4wdvarOmPn7t6kWskoZmVlF7NknZ2dtXTpUnl6ekqS+vXrp7lz5+rZZ5/V6tWrNWDAgOq/gBsQc17Dx9jZr/qY8wDA0SQkJOjll1++akxQUJD+8Y9/WL7OyclRTEyMdu3apby8PPn4+CgkJEShoaEyGsvPvXl5eVqyZIm2bdumM2fOyMvLS8OGDVN4eLgaN25cLr6oqEixsbHavHmzsrOz1apVKw0cOFATJkyQu7t77V80AFyhqKhIX331lUwmkzp16lRu+wcffKCff/5ZTZs21a233qrbbrutXMz+/ftVXFxsVUnHrGvXrmrdurVSU1MtbcePH9fp06fVv39/ubi4WMV7eHioW7duSktLU1FRUYVzJQBcC+d5ABwN8x4AAEDDxHkeAEfCnAcAaGjqNGnns88+06+//qohQ4aoefPmVtsurypRkSurRpj/PXeu4sxRc3yzZs2qtX9zfE1VJ7uxpKSUbEg7xdjZL1uOnXme6d69uyVhx6xv375ydnbW4cOHrWKZ82APGDv7xdgBQN255ZZbNH78+Aq3bdy4UT/99JPuueceS1tOTo6Cg4OVm5urQYMGydvbW0lJSYqKilJ6erqioqKs9pGfn6/HH39cx44dU79+/TRs2DClpaVp2bJlOnDggFauXCmTyWSJLykp0dixY5WcnKwePXrooYceUkZGhtasWaOUlBStW7eu0qqLAFBV58+f18qVK1VWVqYzZ85o586d+vnnnzV58mS1a9euXPz/9//9f1Zf9+jRQzExMfLy8rK0ZWZmSlKlVXp8fX21d+9eFRQUyNXVtUrxBw8e1MmTJ9W5c+cavU7p4gpY12JOdifp3f4wdvarPsaO8zwAjoZ5DwAAoGHiPA+AI2HOAwA0NHWatBMfHy9JCg4OLrfNfOPdfCP+SpmZmfL09JSrq2uV441Go7y9vSVJPj4+MhqNysrKqjTeHAcANdGhQwdJqvAE22g0qmnTppZkGeY8AAAA+3LLLbfolltuKdf+22+/afny5WrRooUefPBBS/v8+fN16tQpzZ07VyEhIZIuXqwdN26cEhISNHz4cKsqEytWrNCxY8cUHh6uSZMmWdpnzZql9evXKyEhwbIf6eLqUcnJyRoxYoSio6NlMFwsn7x8+XItXLhQK1euVGRkZF13AwAHc/78eS1dutTytZOTk6ZOnaoxY8ZYxT3wwAN67rnndMstt8jV1VXHjx/XW2+9pU8++URhYWHauHGjGjW6eJnxykUqrnT5IhSurq6W+KZNm141/vfff6/x6zQaDWrZsuL9V8TdvUmNfxauL8bOftly7DjPA+BomPcAAAAaJs7zADgS5jwAQENTZ0k72dnZSkpKUrt27aze3Mxuv/12OTk5KTk5udy2o0ePKjc3V0OGDLG0dejQQZ6entq3b58KCwvl4uJi2Xb27FkdOXJE/v7+ljJ0Li4u8vf3V1pamrKzs61W+CwuLlZKSoo8PT3l5+dXVy8ZgIPp3bu3JOmHH34ot+3s2bP673//a5ljmPMAAAAahs2bN+uPP/7QI488ImdnZ0kXHzTfunWr/Pz8rC7WmkwmTZo0STt27FBcXJzls3FZWZni4+Pl5uamiIgIq/1PnDhR8fHx2rBhg9W+4uLiZDAYNHnyZMtFX0kaM2aMVq9erfj4eE2cONFqGwBUl4eHh9LT01VSUqLs7Gxt2bJFMTExOnDggBYvXiyj8WLli6eeesrq+/7yl79oyZIleu655/TFF19o27Ztevjhh6/DK6ia0tIy5eUVXDPOZDLK3b2J8vLOq6SEipb2hLGzX9UZO3f3JnVakYfzPACOhnkPAACgYeI8D4AjYc4DANirOrvDlZCQoNLSUgUGBlpu6F+uWbNmGjx4sE6cOKG4uDhLe0lJiRYvXixJVm9yBoNBQUFBys/P15tvvmm1ryVLlqi4uNgqXrpY4aesrEyLFi1SWVmZpX3VqlU6c+aMgoKCeFMEUGO+vr4KCAhQZmamEhISLO1lZWWWeWzw4MGSmPMAAAAaCnNF2aCgIEvb/v37VVxcXOGCFV27dlXr1q2VmppqaTt+/LhOnz6tHj16WCVnSxcfmO/WrZvS0tJUVFQkSSosLNShQ4fUsWNHq+Rs6WIVjN69e+vUqVM6ceJEXb1MAA7OZDKpffv2CgsL06RJk/TJJ59Y5r+rMVfbPnDggKXt8ko6FbmyEo/533Pnzl01vlmzZlV4JZW7cKH0mv+ZEwZKSq4dy3831n+Mnf3+V52xq2uc5wFwNMx7AAAADRPneQAcCXMeAMBe1UmlnbKyMm3cuFEGg0EjR46sNG7KlClKTU3VzJkztXv3bnl7eyspKUmHDx9WYGCg+vTpYxUfFham7du3KzY2VkeOHFHXrl118OBBpaSkKCAgoNzPCgoK0pYtW7Rp0yadPHlSPXv2VEZGhhITE9WlSxeFhYXVxcsF4MBmz56tv//973rllVf02WefydfXV/v379f+/fvVpUsXPffcc5ZY5jwAAAD7dvToUR05ckTdunVTt27dLO2ZmZmSLiZ1V8TX11d79+5VQUGBXF1dqxR/8OBBnTx5Up07d1ZWVpZKS0vl4+NTabwkZWVlqUOHDjV+fY0aXXsdD/Nq9nW5qj3qB2Nnv6732Jk/q3799dflFo+4UsuWLSVJ58+ft7SZ5yjz3HelzMxMeXp6ytXVtcrxRqNR3t7e1XgVAHB1nOdd//cb1BxjZ7+u59gx7/G3Y0Y/XEJfXEJfAID94jyP9zF7xtjZr+s1dg19zpOY9xo6xs5+MXaoC3WStLNnzx5lZWXp7rvv1k033VRpXNu2bRUXF6eYmBjt3LlTiYmJ8vb21rRp0xQaGlou3s3NTWvXrtWSJUu0bds2JScnq23btoqIiFBERIRMJpNVvMlkUmxsrGJjY7V582atWrVKHh4eGj16tCZOnGhZuRMAasrPz0/x8fFavHixkpKStHPnTrVt21ZPP/20nn/+eat5hjkPAADAvm3YsEGS9UpNUvkqEVe6vMqEq6urJb5p06ZXjf/999+rtX9zfE0YjQa1bFnx8VTE3b1JjX8Wri/Gzn5dr7E7deqUJJX7DFqRb775RpLUvn17S9vtt98uJycnJScnl4s/evSocnNzNWTIEEtbhw4d5OnpqX379qmwsNBqVbuzZ8/qyJEj8vf3V+PGjWv8mgDgSpznXcK5gv1i7OzX9Rg75r1L+Nu5iH64hL64hL4AAPvDed4lvI/ZL8bOftX32DXkOU9i3nMkjJ39YuxQG3WStHPXXXcpPT29SrFeXl6Kjo6u8r6bN2+uGTNmaMaMGVWKd3FxUWRkpCIjI6v8MwCgOm666SYtWLCgSrHMeQAAAPbpjz/+0ObNm+Xs7Kxhw4Zd78Opc6WlZcrLK7hmnMlklLt7E+XlnVdJSWk9HBnqCmNnv6ozdu7uTWq0olNGRobatWunJk2sLyz/9ttvWrx4sSSpX79+kqTs7Gw5OzvLw8PDKjY9PV1vvvmmTCaTBg0aZGlv1qyZBg8erA8//FBxcXGWaj0lJSWWfV9ewcdgMCgoKEixsbF68803NWnSJMu2JUuWqLi4+JoVfwCgOjjPu4hzBfvF2Nmv+jjPqwjz3kX87VxEP1xCX1xyI/RFXc57AOAoOM+76EZ4H0PNMHb263p8vm3oc57EvOcIGDv7db2u66FhqZOkHQAAAAAAGpLPPvtMv/76q4YMGaLmzZtbbbt8NaaKXLnakvnfc+fOXTW+WbNm1dq/Ob6mLlyo+oXAkpLSasXjxsHY2S9bjt2WLVu0evVq3XnnnWrfvr1cXV31yy+/aMeOHTp37pyGDBmihx56SNLFajqTJk1Sr1695O3traZNm+rEiRP64osvVFJSomnTpqlDhw5W+58yZYpSU1M1c+ZM7d69W97e3kpKStLhw4cVGBioPn36WMWHhYVp+/btio2N1ZEjR9S1a1cdPHhQKSkpCggI0MiRI23SDwAcE+d51jhXsF+Mnf2q77Fj3rPG385F9MMl9MUl9AUA2BfO86zxPma/GDv7VZ9j5whznsS85ygYO/vF2KE2SNoBAAAAAOAK8fHxkqTg4OBy23x9fSVJmZmZFX5vZmamPD095erqWuV4o9Eob29vSZKPj4+MRqOysrIqjTfHAUBN3HfffcrJydG+ffu0b98+nT9/Xs2bN1ePHj0UGBiooUOHWmI7d+6soUOH6tChQ0pLS9P58+fVsmVLDRgwQKGhobrrrrvK7b9t27aKi4tTTEyMdu7cqcTERHl7e2vatGkKDQ0tF+/m5qa1a9dqyZIl2rZtm5KTk9W2bVtFREQoIiJCJpPJpv0BwLFwngfA0TDvAQAANEyc5wFwJMx5AAB7R9IOAAAAAACXyc7OVlJSktq1a6eAgIBy22+//XY5OTkpOTm53LajR48qNzdXQ4YMsbR16NBBnp6e2rdvnwoLC+Xi4mLZdvbsWR05ckT+/v5q3LixJMnFxUX+/v5KS0tTdna2vLy8LPHFxcVKSUmRp6en/Pz86vBVA3Ak/v7+8vf3r1Ksn5+f5s2bV+2f4eXlpejo6CrHN2/eXDNmzNCMGTOq/bMAoKo4zwPgaJj3AAAAGibO8wA4EuY8AEBDYLzeBwAAAAAAwI0kISFBpaWlCgwMlNFY/mNzs2bNNHjwYJ04cUJxcXGW9pKSEi1evFiSFBISYmk3GAwKCgpSfn6+3nzzTat9LVmyRMXFxVbx0sVVosrKyrRo0SKVlZVZ2letWqUzZ84oKChIBoOhLl4uAACAw+A8D4CjYd4DAABomDjPA+BImPMAAA0BlXYAAAAAAPh/ysrKtHHjRhkMBo0cObLSuClTpig1NVUzZ87U7t275e3traSkJB0+fFiBgYHq06ePVXxYWJi2b9+u2NhYHTlyRF27dtXBgweVkpKigICAcj8rKChIW7Zs0aZNm3Ty5En17NlTGRkZSkxMVJcuXRQWFmaT1w8AANBQcZ4HwNEw7wEAADRMnOcBcCTMeQCAhsJQdnnaJ66qpKRUZ8+eu2Zco0ZGtWzZVP/97zlduFBaD0eGusLY2a/qjJ2HR1OZTBQauxbmvIaPsbNfzHl1r6pznsTfjr1i3OxXdceutvNeamqqnnjiCd19993617/+ddXY7OxsxcTEaOfOnfr999/l7e2tRx55RKGhoTKZTOXif/vtNy1ZskTbtm3T2bNn1bZtWw0bNkwRERGW8uqXKywsVGxsrDZv3qycnBx5eHho4MCBmjhxotzd3Wv8GiXO9RwBY2e/ONere8x5DR9jZ7/qc87jPM8afzf2i7GzX/V9nse8Z42/nYvoh0voi0tuhL7g823VMOc1fIyd/eLzLed5qD7Gzn4x59X9nCcx7zkCxs5+cf8WdYGknWrgTbHhY+zsF2+KdY85r+Fj7OwXc17dI2mn4WPc7Fd9J+04Cs71Gj7Gzn5xrlf3mPMaPsbOfjHn1T3mvIaPsbNfzHm2wbxXPfTDJfTFJTdCXzDvVQ1zXsPH2NkvzvXqHnNew8fY2S/mPNtg3mv4GDv7xbyHutDoeh9AQ2aLP7rS0jKVlpJnBeDGw5wHwNEw7wEA7AHvV0D18XcDAHBkRqNBRqOhzvfLeyFuFJzrAQAAW5zz8mAmbhR8pgNQG8whAGA7JO3YgMFgUGlpmdzdm9T5vktKSvXrrwW8gQG4YTDnAXA0zHsAAHvA+xVQffzdAAAcndFoUIsWrjZ54JD3QlxvnOsBAADJtue8paVlMhjq/kFnoKr4TAegNphDAMC2SNqxAXO26YL/7NWPOb/X2X5vattMLz1+p4xGA29eAG4YzHkAHA3zHgDAHvB+BVQffzcAAEdnNBpkMhl5L0SDxLkeAACQ6uecF7he+EwHoDaYQwDAtkjasaEfc35Xxk+/Xe/DAIB6wZwHwNEw7wEA7AHvV0D18XcDAHB0vBeiIeP3GwAASJwToGHj9xtAbTCHAIBt1H0dMwAAAAAAAAAAAAAAAAAAAAAAAMDBkbQDAAAAAAAAAAAAAAAAAAAAAAAA1DGSdgAAAAAAAAAAAAAAAAAAAAAAAIA6RtIOAAAAAAAAAAAAAAAAAAAAAAAAUMdI2gEAAAAAAAAAAAAAAAAAAAAAAADqGEk7AAAAAAAAAAAAAAAAAAAAAAAAQB0jaQcAAAAAAAAAAAAAAAAAAAAAAACoYyTtAAAAAAAAAAAAAAAAAAAAAAAAAHWMpB0AAAAAAAAAAAAAAAAAAAAAAACgjpG0AwAAAAAAAAAAAAAAAAAAAAAAANQxknYAAAAAAAAAAAAAAAAAAAAAAACAOkbSDgAAAAAAAAAAAAAAAAAAAAAAAFDHSNoBAAAAAAAAAAAAAAAAAAAAAAAA6hhJOwAAAAAAAAAAAAAAAAAAAAAAAEAdI2kHAAAAAAAAAAAAAAAAAAAAAAAAqGMk7QAAAAAAAAAAAAAAAAAAAAAAAAB1jKQdAAAAAAAAAAAAAAAAAAAAAAAAoI6RtAMAAAAAAAAAAAAAAAAAAAAAAADUMZJ2AAAAAAAAAAAAAAAAAAAAAAAAgDpG0g4AAAAAAAAAAAAAAAAAAAAAAABQx0jaAQAAAAAAAAAAAAAAAAAAAAAAAOoYSTsAAAAAAAAAAAAAAAAAAAAAAABAHSNpBwAAAAAAAAAAAAAAAAAAAAAAAKhjJO0AAAAAAAAAAAAAAAAAAAAAAAAAdYykHQAAAAAAAAAAAAAAAAAAAAAAAKCOkbQDAAAAAAAAAAAAAAAAAAAAAAAA1LFGdbGTjz76SOvXr9fRo0f1xx9/yMvLS3fccYemT58uNzc3S1xOTo5iYmK0a9cu5eXlycfHRyEhIQoNDZXRWD5/KC8vT0uWLNG2bdt05swZeXl5adiwYQoPD1fjxo3LxRcVFSk2NlabN29Wdna2WrVqpYEDB2rChAlyd3evi5cKAAAAAAAAAAAAAAAAAAAAAAAAXFOtknZKS0v18ssv6/3335efn5+GDx8uFxcXZWdna+fOncrPz7ck7eTk5Cg4OFi5ubkaNGiQvL29lZSUpKioKKWnpysqKspq3/n5+Xr88cd17Ngx9evXT8OGDVNaWpqWLVumAwcOaOXKlTKZTJb4kpISjR07VsnJyerRo4ceeughZWRkaM2aNUpJSdG6deusEogAAAAAAAAAAAAAAAAAAAAAAAAAW6lV0s7bb7+t999/X6GhoXr55ZetquWUlpZaxc6fP1+nTp3S3LlzFRISIulios24ceOUkJCg4cOHKyAgwBK/YsUKHTt2TOHh4Zo0aZKlfdasWVq/fr0SEhIs+5GkhIQEJScna8SIEYqOjpbBYJAkLV++XAsXLtTKlSsVGRlZm5cLAAAAAAAA2L2ioiItXLhQhw4d0smTJ/Xrr7+qRYsW6tixo0aPHq2BAwdarq2ZUUEbAAAAAAAAAAAAAIDqK39HvYrOnz+vt956S76+vpo2bVq5m/NGo9HSlp+fr61bt8rPz88q0cZkMlkScuLi4iztZWVlio+Pl5ubmyIiIqz2O3HiRDk5OWnDhg1W7XFxcTIYDJo8ebLVQwVjxoxRq1atFB8fr7Kyspq+XAAAAAAAAKBBOHfunN599101atRIAwYM0NNPP6377rtPGRkZeuGFFzRnzhyreHMF7U2bNqlnz5568skn1bhxY0VFRenVV18tt39zBe01a9boz3/+s5566im1a9dOy5YtU3h4uEpKSqzizRW0ly1bJk9PTz311FPq1q2b1qxZo8cff1z5+fk27Q8AAAAAAAAAAAAAAGylxpV2vvzyS+Xl5Sk4OFgXLlzQp59+qqysLLVs2VL33HOP2rVrZ4ndv3+/iouLrSrpmHXt2lWtW7dWamqqpe348eM6ffq0+vfvLxcXF6t4Dw8PdevWTWlpaSoqKlLjxo1VWFioQ4cOqWPHjvLy8rKKd3JyUu/evbVlyxadOHFCHTp0qOlLBgAAAAAAAOxeixYttGfPHjk7O1u1nzt3To888ojWrVunMWPGyNfXVxIVtAEAAAAAAAAAAAAAqKkaJ+188803kiSDwaDhw4frxIkTlm1OTk6KjIzUs88+K0nKzMyUJMuN/iv5+vpq7969KigokKura5XiDx48qJMnT6pz587KyspSaWmpfHx8Ko2XpKysrFon7TRqdO3iREaj4ZoxtWEy1bhAEq7B3Lf0sf1h7AAAAAAAqBqj0VguYUeSmjZtqnvuuUfff/+9srKy5Ovre80K2jt27FBcXJwlaedaFbTj4+O1YcMGq31drYL26tWrFR8fr4kTJ1ptAwAAAAAAABzVRx99pPXr1+vo0aP6448/5OXlpTvuuEPTp0+Xm5ubJS4nJ0cxMTHatWuX8vLy5OPjo5CQEIWGhspoLP98TV5enpYsWaJt27bpzJkz8vLy0rBhwxQeHq7GjRuXiy8qKlJsbKw2b96s7OxstWrVSgMHDtSECRPk7u5u0z4AAAAA7EmNk3bOnj0rSVq9erX8/f21ceNG+fj4aP/+/Zo+fbrmz5+vTp06acCAAcrPz5ckqw8FlzO35+fny9XV1RLftGnTq8b//vvvlu+ryv7N8TVlNBrUsmXFx1Sf3N2bXO9DaPDoY/vF2AEAAKA2uNEFwJEVFRXpq6++kslkUqdOnSRRQRtAw8K5HgBHwpwHAADQ8JSWlurll1/W+++/Lz8/Pw0fPlwuLi7Kzs7Wzp07lZ+fbznXy8nJUXBwsHJzczVo0CB5e3srKSlJUVFRSk9PV1RUlNW+8/Pz9fjjj+vYsWPq16+fhg0bprS0NC1btkwHDhzQypUrZTKZLPElJSUaO3askpOT1aNHDz300EPKyMjQmjVrlJKSonXr1lX6LB8AVAefbwEADUGNk3bKysokSc7Ozlq6dKk8PT0lSf369dPcuXP17LPPavXq1RowYEDdHOkNoLS0THl5BdeMc3Iyyc3N5ZpxNZWXd14lJaU2278jM5mMcndvQh/boeqMnbt7EyryAAAAwAo3ugA4ovPnz2vlypUqKyvTmTNntHPnTv3888+aPHmy2rVrJ6nhVNCmenbDRgVm+1VfY8e5HgBHwpwHAADQcL399tt6//33FRoaqpdfftnqIfTSUutnZebPn69Tp05p7ty5lqrXJSUlGjdunBISEjR8+HCrhXpWrFihY8eOKTw8XJMmTbK0z5o1S+vXr1dCQoJV9eyEhAQlJydrxIgRio6OtlTJXr58uRYuXKiVK1cqMjLSFt0AwEHw+RYA0JDUOGnH/AbTvXt3S8KOWd++feXs7KzDhw9bxZor4lzpyko55n/PnTt31fhmzZpVa//m+Nq4cOHaiRy2vsFYUlJapeNAzdHH9svWY3fzzTdXuu3yCx1m+/fv19KlS3XgwAGVlpbqlltu0XPPPaf77ruvwn1kZGRo8eLFSk1NVWFhoTp16qTQ0FD97W9/qzC+uisEAAAAoGLc6ALgiM6fP6+lS5davnZyctLUqVM1ZswYS1tDqKBN9WzHQR/bL1uPHed6ABwJcx4AR5Kdna2tW7dqx44dOn78uM6cOaOWLVvqrrvu0tixY9WlS5dy32Pr+7HVXbEdAKrq/Pnzeuutt+Tr66tp06aVm4Mu/zo/P19bt26Vn5+f1fmZyWTSpEmTtGPHDsXFxVnO9crKyhQfHy83NzdFRERY7XfixImKj4/Xhg0brPYVFxcng8GgyZMnW87zJGnMmDFavXq14uPjNXHiRKttAFAdfL4FADQkNU7aMa9sWdENdaPRqKZNm1puuptXxDSvtHmlzMxMeXp6ytXVtcrxRqNR3t7ekiQfHx8ZjUZlZWVVGm+OA4Daat++vQIDA8u1d+vWzerrpKQkhYWFycXFRUOHDlWTJk308ccfa+zYsYqKitLIkSOt4tPT0zVq1CgVFxdryJAhatWqlRITEzV16lT9+OOPGj9+vFV8dVcIAAAAQMW40QXAUXl4eCg9PV0lJSXKzs7Wli1bFBMTowMHDmjx4sUNZjEIqmc3fFTPtl/1UT2bcz0AjoQ5D4CjWbt2rVasWCE/Pz/1799fzZs313fffaePPvpIn376qVasWKG7777bEm/r+7HVXbEdAKrjyy+/VF5enoKDg3XhwgV9+umnysrKUsuWLXXPPfdYKmdLFxeYLS4utnpA3axr165q3bq1UlNTLW3Hjx/X6dOn1b9/f7m4WF8f8/DwULdu3ZSWlqaioiI1btxYhYWFOnTokDp27CgvLy+reCcnJ/Xu3VtbtmzRiRMnalU9G4Dj4vMtAKChqXHSTu/evSVJP/zwQ7ltZ8+e1X//+1/5+flJkm6//XY5OTkpOTm5XOzRo0eVm5urIUOGWNo6dOggT09P7du3T4WFhVYfBs6ePasjR47I39/fsgqJi4uL/P39lZaWpuzsbKsPA8XFxUpJSZGnp6fleACgNtq3b68XXnjhqjHFxcWaPn26TCaT3nnnHUuFnrFjxyowMFCvv/667r//frVo0cLyPbNnz1ZBQYH++c9/qm/fvpKkCRMm6LHHHtOyZcs0ZMgQdezY0RJf3RUCAAAAUDFudAFwdCaTSe3bt1dYWJhMJpOio6MVHx+vkJCQBlNBm+rZjoE+tl+2HDvO9QA4EuY8AI7m1ltv1X/+8x/17NnTqv3jjz9WZGSk5syZo48//tjSbuv7sdVdsR0AquObb76RJBkMBg0fPlwnTpywbHNyclJkZKSeffZZSZcWuDYvnH0lX19f7d27VwUFBXJ1da1S/MGDB3Xy5El17txZWVlZKi0trXQBbfN+srKyanWu16jRta/Xma/p2franj2wdR/U9f4ZO/tVH2PH51sAQENT46QdX19fBQQEKDk5WQkJCZaKEWVlZVq8eLEkafDgwZIu3lQfPHiwPvzwQ8XFxVldzDDHXn5hwmAwKCgoSLGxsXrzzTetLmYsWbJExcXF5S5kBAcH6+DBg1q0aJFV+blVq1bpzJkzCg8PJ4sVQL1JTk7WTz/9pJCQEEvCjnTxxP7pp5/WP/7xD23dulWPPvqopItl2Pft26c+ffpYLhBLF5MSx40bp+eff14bN27Uiy++KKn6KwQAAACgco54o0viZldDZzTa9hoIvxO2c73/7vr06SNJ+vrrrxUSEkIFbQB2zxHP9TjPa9hsOXb29oCXvamPvztHnPOkqs17fEa6iPn/EvriEnvui0GDBlXY/vDDD2vx4sX64YcfdPbsWXl4eNj8fmxNVmwHgOo4e/asJGn16tXy9/fXxo0b5ePjo/3792v69OmaP3++OnXqpAEDBpRbaOdKly+k4+rqaolv2rTpVeN///13y/dVZf/m+JowGg1q2bLi46mIu3uTGv8sVI2t+pixs1+2HDs+31bOVufvXBeyPXv+7OXoGDvUhRon7UgXVyH5+9//rldeeUWfffaZfH19tX//fu3fv19dunTRc889Z4mdMmWKUlNTNXPmTO3evdtSNvjw4cMKDAy0PBBgFhYWpu3btys2NlZHjhxR165ddfDgQaWkpCggIMCSJGQWFBSkLVu2aNOmTTp58qR69uypjIwMJSYmqkuXLgoLC6vNSwUAi99++03r16/Xr7/+qlatWql3797lTsr37NkjSeXmNkm65557LDHmpJ2rxffp00dGo9ESI1V/hQAAAABUztFudEnc7ELt8Tthe9erj0+dOiXp4kNIEhW0Adg/RzvX4zzPcdjj2NnjMduCLfvB0eY8qfrznq3Y2++3vR2vLdEXlzS0vnB2dpYkNWp08bEYW9+Pre6K7QBQXWVlZZIuzm9Lly6Vp6enJKlfv36aO3eunn32Wa1evVoDBgy4nodZZ0pLy5SXV3DNOJPJKHf3JsrLO6+SEseuwGzuC1up6z5m7OxXdcbO3b1JjR5y5/Pttdnb+bu9Ha8t0Rf2i7FDbdQqacfPz0/x8fFavHixkpKStHPnTrVt21ZPP/20nn/+eas3qbZt2youLk4xMTHauXOnEhMT5e3trWnTpik0NLTcvt3c3LR27VotWbJE27ZtU3Jystq2bauIiAhFRERYHhwwM5lMio2NVWxsrDZv3qxVq1bJw8NDo0eP1sSJEyt9wwSA6kpPT9esWbMsX5urg82aNcty8fdqGfk+Pj4yGAxWqw5fLd7V1VVt2rSpcry5/fIVAmqK1ekaNjLA7RdjBwB1y9FudEnc7HIETk4mubm5XDuwhvidsJ36uNmVkZGhdu3aqUkT6wvLv/32m6Uqdr9+/SRRQRuA/XO0cz3O8xo+W46dvT3gZW/q4zzP0eY8qerzHp+RLmL+v4S+uORG6IuaznuV+eabb3Ts2DF1795d7u7ukmx/P7a6K7bXFFUVGzbGzvZs3bdGo6FKf6c1YX72rXv37pbzPLO+ffvK2dlZhw8ftoo1P2h+pSsfQDf/e+7cuavGN2vWrFr7N8fX1IULVX9fKikprVY8qs9WfczY2S9bjh2fbytnq/N3rgvZ3o3w2Qs1Ux/X9dDw1SppR5JuuukmLViwoEqxXl5eio6OrvK+mzdvrhkzZmjGjBlVindxcVFkZKQiIyOr/DMAoDqeeeYZPfTQQ/Lz81NZWZkOHTqkBQsWaMOGDXJyctLs2bMlXT3D3snJSS4uLlbZ9VXJyL/8InF1VwioCVancxz0sf26HmM3Z84cvfPOO5IurkpnvtlllpOTo5iYGO3atUt5eXny8fFRSEiIQkNDZTSW/0CSl5dnSdI+c+aMvLy8NGzYMIWHh1e40lxRUZElSTs7O1utWrXSwIEDNWHChHLHAgBV5Yg3uiRudjV0tr4QyO+E7dmyj7ds2aLVq1frzjvvVPv27eXq6qpffvlFO3bs0Llz5zRkyBA99NBDlngqaAOwZ454rsd5nmOwx7Gzx2O2BVv2gyPOeVLV5j0+I1mzt+O1JfrikobSF+fOndO0adNkMBj00ksvWdptfT+2uiu210RDX30dlzB29suWScIdOnT4fz+j/LxkNBrVtGlTy1xkTiC8fF67XGZmpjw9PS3Pk1Ql3mg0ytvbW9LFxWqNRqOysrIqjTfHAUBN8Pn22uzt/N3ejteW6Av7xdihNmqdtAMAjmTKlClWX99zzz3y9/fXsGHD9N577+n5558v90HBXrE6XcNH9r79ul7Z+1999ZXWrVsnV1dXFRSUnx9ycnIUHBys3NxcDRo0yPIwZ1RUlNLT0xUVFWUVn5+fr8cff1zHjh1Tv379NGzYMKWlpWnZsmU6cOCAVq5caVVdsaSkRGPHjlVycrJ69Oihhx56SBkZGVqzZo1SUlK0bt06qisCqBFudAFwNPfdd59ycnK0b98+7du3T+fPn1fz5s3Vo0cPBQYGaujQoVbxVNAGYM841wPgSJjzADi6P/74QxMnTtR3332nF154QQEBAdf7kOrU9V59HbbH2NmerasI5OcXqri45KoxNb1/27t3b0nSDz/8UG7b2bNn9d///ld+fn6SpNtvv11OTk5KTk4uF3v06FHl5uZqyJAhlrYOHTrI09NT+/btU2FhoVxcLj0DcvbsWR05ckT+/v6WRRddXFzk7++vtLQ0ZWdny8vLyxJfXFyslJQUeXp6Wo4HAKqLz7cAgIaGpB0AqKXmzZtr0KBBWrNmjdLS0vTAAw9cNcO+uLhYhYWFVtn1VcnIr2785XE1xep0joE+tl/1OXYFBQV69dVX9eCDD+q3335TampquZj58+fr1KlTmjt3rkJCQv7fMZZo3LhxSkhI0PDhw61ukK1YsULHjh1TeHi4Jk2aZGmfNWuW1q9fr4SEBMt+JCkhIUHJyckaMWKEoqOjZTAYJEnLly/XwoULtXLlSiouAqgRbnQBcDT+/v7y9/ev1vdQQRuAveJcD4AjYc4D4MguXLigSZMmadeuXXr66ac1fvx4q+22vh9b3RXba6ohr76OSxg7+1VaWmazsfP19VVAQICSk5OVkJBgqWZdVlamxYsXS5IGDx4s6eJcM3jwYH344YeKi4uzundrjr38PqzBYFBQUJBiY2P15ptvWt27XbJkiYqLi63iJSk4OFgHDx7UokWLrO7drlq1SmfOnFF4eLilDQCqi8+3AICGxrZPWgOAg2jRooUkqbCwUNLVM/KzsrJUVlZmiblWfEFBgU6dOlXleHP75SsEAEBtLViwQHl5eZo5c2aF2/Pz87V161b5+flZXbA1mUyWi7pxcXGW9rKyMsXHx8vNzU0RERFW+5o4caKcnJy0YcMGq/a4uDgZDAZNnjzZ6gLvmDFj1KpVK8XHx6usrKzWrxWA4zHf6MrMzFRCQoKl/Wo3uk6cOGE1r13rRld+fr7efPNNq597tRtdZWVlWrRokdW8Zr7RFRQUxI0uAACAKuJcD4AjYc4D4KguXLigyZMn67PPPtMTTzyhqVOnloux9f3Y6q7YDgA1MXv2bLVo0UKvvPKKxo0bp+joaI0aNUrvvvuuunTpoueee84SO2XKFLVp00YzZ87UxIkTtWDBAoWEhOjzzz9XYGCg+vTpY7XvsLAwdenSRbGxsQoLC9PChQsVGhqqdevWKSAgwJIkZBYUFKSAgABt2rRJjz32mBYuXKhx48Zp4cKF6tKli8LCwuqlTwA0THy+BQA0NFTaAYA68M0330iS2rVrJ0nq1auXli9frqSkJKtMfUnavXu3JKlnz56Wtl69ekmSkpKSyl24SEpKUmlpqVV8dVcIAIDaSE1N1TvvvKO5c+eqTZs2Fcbs379fxcXFVpV0zLp27arWrVtbVec5fvy4Tp8+rf79+1utWiJJHh4e6tatm9LS0lRUVKTGjRursLBQhw4dUseOHa1WLZEkJycn9e7dW1u2bNGJEycsZZIBoDpmz56tv//973rllVf02WefydfXV/v379f+/fsrvNGVmpqqmTNnavfu3fL29lZSUpIOHz5c6Y2u7du3KzY2VkeOHFHXrl118OBBpaSkVHqja8uWLdq0aZNOnjypnj17KiMjQ4mJidzoAgAAqAHO9QA4EuY8AI6mpKREU6ZM0SeffKJHH31U06dPrzDO1vdjq7tiOwDUhJ+fn+Lj47V48WIlJSVp586datu2rZ5++mk9//zzlqpfktS2bVvFxcUpJiZGO3fuVGJiory9vTVt2jSFhoaW27ebm5vWrl2rJUuWaNu2bUpOTlbbtm0VERGhiIgImUwmq3iTyaTY2FjFxsZq8+bNWrVqlTw8PDR69GhNnDjR6lgAoCb4fAsAaEhI2gGAKvr+++/l4+MjZ2dnq/ZNmzbp888/10033SR/f39JUkBAgNq3b6/NmzfriSee0M033yzp4gXZVatWyc3NTQ8//LBlH506ddIdd9yh5ORkffnll+rbt6+ki5V7li1bJpPJZPVhoLqljAGgps6fP69XX31VAQEBCg4OrjTOvHLc5avQXc7X11d79+5VQUGBXF1dqxR/8OBBnTx5Up07d1ZWVpZKS0vl4+NTabx0sZpZTZN2GjWqWhFKo9G2q6OYTBTDtAVzv9K/9qe+xo4bXQAAAA0X53oAHAlzHgBHUlpaqmnTpumjjz5ScHCwZs+eXWmsre/Hmldsj42N1ZtvvqlJkyZZtlW2YjsA1MRNN92kBQsWVCnWy8tL0dHRVd538+bNNWPGDM2YMaNK8S4uLoqMjFRkZGSVfwYAVBWfbwEADQlJOwBQRe+++64++OAD9erVS3/6058kXayws2/fPrm6uio6OlqNGl2cVp2cnPTaa6/pueee02OPPaahQ4eqSZMm+vjjj5WTk6OoqCi1aNHCav9z5szRqFGjFB4erqFDh8rDw0OJiYk6ceKExo8fr44dO1rFV3eFAACoiYULFyo3N1dvv/32VePy8/MlqdILEeb2/Px8ubq6WuKbNm161fjff/+9Wvs3x1eX0WhQy5YVH0t9c3dvcr0PoUGjf+1XfYwdN7oAAAAaLs71ADgS5jwAjmLp0qX64IMP5O7urjZt2mjp0qXlYgIDA3XTTTdJsv392Oqu2A4AAICr4/MtAKChIGkHAKqoX79++uWXX/Ttt99q9+7dunDhgry8vPT3v/9dzz77bLnqD3379tWaNWu0dOlSffjhhyotLVXXrl01Z84cDRgwoNz+b775Zr333ntavHixtm/frsLCQnXq1Enz5s1TYGBgufjqrhAAANX19ddfa+3atZo2bZq8vb2v9+HYVGlpmfLyCqoU6+Rkkpubi82OJS/vvEpKSm22f0dlMhnl7t6E/rVD1R07d/cmVFQCAAAAAAAAHMDPP/8sScrLy9OyZcsqjLnrrrssSTu2vh9b3RXbAQAAAACAYyBpBwCqqH///urfv3+1vqdHjx7XrE5xuc6dO1e4AlRlqrtCAABU1YULF/TKK6/otttuq1Ii4OWVdCpyZaUc87/nzp27anyzZs2qtX9zfE1cuFC1RA5bJwOUlJRW+VhQffSv/WLsAAAAAAAAAFxu3rx5mjdvXrW+x9b3Y6u7YjsAAAAAAGj4SNoBAABAOQUFBcrMzFRmZqZuueWWCmN69eolSUpMTJSvr68kKTMzs8LYzMxMeXp6ytXVVZKqFG80Gi0Vfnx8fGQ0GpWVlVVpvDkOAAAAAAAAAAAAAAAAAADgRkDSDgAAAMpxdnZWcHBwhdu++OILnT59WiNGjJCTk5OaNm2q22+/XU5OTkpOTi4Xf/ToUeXm5mrIkCGWtg4dOsjT01P79u1TYWGhXFxcLNvOnj2rI0eOyN/fX40bN5Ykubi4yN/fX2lpacrOzpaXl5clvri4WCkpKfL09JSfn18d9QAAAAAAAAAAAAAAAAAAAEDtkLQDAACAclxcXPT6669XuO2JJ57Q6dOnNX36dLm7u1vaBw8erA8//FBxcXEKCQmRJJWUlGjx4sWSZGmTJIPBoKCgIMXGxurNN9/UpEmTLNuWLFmi4uJiq3hJCg4O1sGDB7Vo0SJFR0fLYDBIklatWqUzZ84oPDzc0gYAAAAAAAAAAAAAAAAAAHC9kbQDAACAOjFlyhSlpqZq5syZ2r17t7y9vZWUlKTDhw8rMDBQffr0sYoPCwvT9u3bFRsbqyNHjqhr1646ePCgUlJSFBAQoJEjR1rFBwUFacuWLdq0aZNOnjypnj17KiMjQ4mJierSpYvCwsLq8+UCAAAAAAAAAAAAAAAAAABclfF6HwAAAAAahrZt2youLk7Dhw9XamqqVq9erfPnz2vatGkVVu1xc3PT2rVrNXr0aKWnp2vVqlX66aefFBERobfeeksmk8kq3mQyKTY2VhERETp16pRWrVqlb775RqNHj9Z//vMfubm51ddLBQAAAAAAAAAAAAAAAAAAuCYq7QAAAKBa1qxZU+k2Ly8vRUdHV3lfzZs314wZMzRjxowqxbu4uCgyMlKRkZFV/hkAAAAAAAAAAAAAAAAAAADXA5V2AAAAAAAAAAAAAAAAAAAAAAAAgDpG0g4AAAAAAAAAAAAAAAAAAAAAAABQx0jaAQAAAAAAAAAAAAAAAAAAAAAAAOoYSTsAAAAAAAAAAAAAAAAAAAAAAABAHSNpBwAAAAAAAAAAAAAAAAAAAAAAAKhjJO0AAAAAAAAAAAAAAAAAAAAAAAAAdYykHQAAAAAAAAAAAAAAAAAAAAAAAKCOkbQDAAAAAAAAAAAAAAAAAAAAAAAA1DGSdgAAAAAAAAAAAAAAAAAAAAAAAIA6RtIOAAAAAAAAAAAAAAAAAAAAAAAAUMdI2gEAAAAAAAAAAAAAAAAAAAAAAADqGEk7AAAAAAAAAAAAAAAAAAAAAAAAQB0jaQcAAAAAAAAAAAAAAAAAAAAAAACoYyTtAAAAAAAAAAAAAAAAAAAAAAAAAHWMpB0AAAAAAAAAAAAAAAAAAAAAAACgjpG0AwAAAAAAAAAAAAAAAAAAAAAAANQxknYAAAAAAAAAAAAAAAAAAAAAAACAOkbSDgAAAAAAAAAAAAAAAAAAAAAAAFDHSNoBAAAAAAAAAAAAAAAAAAAAAAAA6hhJOwAAAAAAAAAAAAAAAAAAAAAAAEAdI2kHAAAAAAAAAAAAAAAAAAAAAAAAqGMk7QAAAAAAAAAAAAAAAAAAAAAAAAB1jKQdAAAAAAAAAAAAAAAAAAAAAAAAoI41qu0Obr755kq3zZ07VyEhIVZt+/fv19KlS3XgwAGVlpbqlltu0XPPPaf77ruvwn1kZGRo8eLFSk1NVWFhoTp16qTQ0FD97W9/qzA+JydHMTEx2rVrl/Ly8uTj46OQkBCFhobKaCRHCQAAAAAAAAAAAAAAAAAAAAAAALZX66QdSWrfvr0CAwPLtXfr1s3q66SkJIWFhcnFxUVDhw5VkyZN9PHHH2vs2LGKiorSyJEjreLT09M1atQoFRcXa8iQIWrVqpUSExM1depU/fjjjxo/frxVfE5OjoKDg5Wbm6tBgwbJ29tbSUlJioqKUnp6uqKiouri5QIAAAAAAAAAAAAAAAAAAAAAAABXVWdJOy+88MJVY4qLizV9+nSZTCa98847lgo9Y8eOVWBgoF5//XXdf//9atGiheV7Zs+erYKCAv3zn/9U3759JUkTJkzQY489pmXLlmnIkCHq2LGjJX7+/Pk6deqUVYWfkpISjRs3TgkJCRo+fLgCAgLq4iUDAAAAAAAAdik7O1tbt27Vjh07dPz4cZ05c0YtW7bUXXfdpbFjx6pLly5W8ffff79++umnCvcVHh6uSZMmlWunejYAAAAAAAAAAAAAAFK93fFOTk7WTz/9pOHDh1sSdiTJw8NDTz/9tPLz87V161ZLe0ZGhvbt26eAgABLwo4kubi4aNy4cSopKdHGjRst7ebv9/PzsyTsSJLJZLI8OBAXF2fLlwgAAAAAAADc8NauXauoqCj98ssv6t+/v5566il169ZNH330kYKCgvTVV1+V+55mzZpp/Pjx5f67++67y8Wmp6crJCREO3bs0H333afHH39c586d09SpU7V06dJy8ebq2Zs2bVLPnj315JNPqnHjxoqKitKrr75qkz4AAAAAAAAAAAAAAKA+1Emlnd9++03r16/Xr7/+qlatWql3797y8fGxitmzZ48kqU+fPuW+/5577rHEPProo9eM79Onj4xGoyVGkvbv36/i4uIKK+l07dpVrVu3Vmpqag1fIQAAAAAAANAw3HrrrfrPf/6jnj17WrV//PHHioyM1Jw5c/Txxx9bbXN3d79mpW0zqmcDAAAAAAAAde/yhbKvdPm1NbP9+/dr6dKlOnDggEpLS3XLLbfoueee03333VfhPqieDeBGw7wHAGgo6iRpJz09XbNmzbJ8bTAYFBQUpFmzZsnZ2VmSlJmZKUny9fUt9/0+Pj4yGAyWmGvFu7q6qk2bNlWON7fv3btXBQUFcnV1re5LtGjU6NpvrEajocb7rwqTiTd3WzH3LX1sfxg7AAAA1BYXfQE4ikGDBlXY/vDDD2vx4sX64YcfdPbsWXl4eFR73+bq2X369Kmwevbzzz+vjRs36sUXX5R07erZO3bsUFxcHEk7AGqF8zwAjoZ5DwAAoOFq3769AgMDy7V369bN6uukpCSFhYXJxcVFQ4cOVZMmTfTxxx9r7NixioqK0siRI63i09PTNWrUKBUXF2vIkCFq1aqVEhMTNXXqVP34448aP368Vby5enZubq4GDRokb29vJSUlKSoqSunp6YqKiqr7Fw/AITHvAQAaglon7TzzzDN66KGH5Ofnp7KyMh06dEgLFizQhg0b5OTkpNmzZ0u6eANektzc3Mrtw8nJSS4uLvr9998tbVeLN7dfnrRTlXhzXE2TdoxGg1q2bFqj761L7u5NrvchNHj0sf1i7AAAAFAbXPQF4OjMC/A0amR92bCoqEjx8fE6deqUWrRooTvvvFNdunQp9/1UzwZwo+I8D4CjYd4DAABomNq3b3/NitjFxcWaPn26TCaT3nnnHUtS99ixYxUYGKjXX39d999/v1q0aGH5HqpnA7hRMe8BABqCWiftTJkyxerre+65R/7+/ho2bJjee+89Pf/88/L09Kztj7khlJaWKS+v4JpxTk4mubm52Ow48vLOq6Sk1Gb7d2Qmk1Hu7k3oYztUnbFzd29CRR4AAABUiIu+ABzZN998o2PHjql79+5yd3e32pabm6tXXnnFqu2BBx7QvHnzrGKpnl05rkXYDhWY7Vd9jh3neQAcDfMeAACA40pOTtZPP/2kkJAQqyqMHh4eevrpp/WPf/xDW7du1aOPPiqJ6tkA7B/zHgDgRlfrpJ2KNG/eXIMGDdKaNWuUlpamBx54wKrSzZWKi4tVWFioZs2aWdquFm9ur2785XE1deHCtRM5bH2DsaSktErHgZqjj+0XYwcAAABb46IvgIbo3LlzmjZtmgwGg1566SWrbSNHjlTv3r3VqVMnOTs7Kz09XW+88YYSExP14osvasWKFZZYqmdXjurAtkcf268bZew4zwPgaJj3AAAA7M9vv/2m9evX69dff1WrVq3Uu3dv+fj4WMVcrRr2PffcY4kxn+dRPRvAjYx5DwDQENgkaUeSZcWlwsJCSZdWy8zMzNRf/vIXq9isrCyVlZVZrah5efyVCgoKdOrUKd12221Vije3e3p61mpFTgAAAABAw8ZFXwCO6I8//tDEiRP13Xff6YUXXig3/4wfP97q6zvvvFMrV67UI488op07dyotLU233nprfR5ytVA9u+Gjerb9qs/q2ZznAXA0zHsAAAANU3p6umbNmmX52mAwKCgoSLNmzZKzs7Okq1e39vHxkcFgqHI17Bu9ejYVmC+xdR/U9f4ZO/tV32PHvGfNVv1vb3OIPWLes1+MHeqCzZJ2vvnmG0lSu3btJEm9evXS8uXLlZSUpCFDhljF7t69W5LUs2dPS1uvXr0kSUlJSQoLC7OKT0pKUmlpqVX87bffLicnJyUnJ5c7lqNHjyo3N7fczwUAAAAA4HJc9LXGxSf7ZTQabLp/fidsp77/7i5cuKBJkyZp165devrpp8sl6FTG2dlZI0aM0LfffqsDBw5Yknaonl05qgPbHn1sv+pj7DjPs8Z5nv2y5djxcIZt8VBTefU57/EZ6SLm/0voi0voCwCwH88884weeugh+fn5qaysTIcOHdKCBQu0YcMGOTk5afbs2ZKufk3NyclJLi4u+v333y1tDaF69o1Sxbchs1UfM3b2qz7Gjnmvcvb2t2Nvx2tL9IX9YuxQG7VK2vn+++/l4+NjubBrtmnTJn3++ee66aab5O/vL0kKCAhQ+/bttXnzZj3xxBOWEutnz57VqlWr5Obmpocfftiyj06dOumOO+5QcnKyvvzyS0uJ9cLCQi1btkwmk0kjR460xDdr1kyDBw/Whx9+qLi4OEuJ9ZKSEi1evFiSrMquAwAAAABwOS76Vo6LT7gSvxO2Vx99fOHCBU2ePFmfffaZnnjiCU2dOrVa39+yZUtJlyptS1TPBnBj4jyvcryn2y97HDt7PGZb4KEm63hzXH3Ne7Zib7/f9na8tkRfXEJfAMCNb8qUKVZf33PPPfL399ewYcP03nvv6fnnn5enp+d1Orq6VdXq2VRgvsTcF7ZS133M2Nmv+qyezbxXnq3+duxtDrFHzHv2qz7nPTRctUraeffdd/XBBx+oV69e+tOf/iTpYoWdffv2ydXVVdHR0WrU6OKPcHJy0muvvabnnntOjz32mIYOHaomTZro448/Vk5OjqKiotSiRQur/c+ZM0ejRo1SeHi4hg4dKg8PDyUmJurEiRMaP368OnbsaBU/ZcoUpaamaubMmdq9e7e8vb2VlJSkw4cPKzAwsMJS7QAAAAAASFz0rQgXDu2Xk5NJbm4uNts/vxO2U18XfUtKSjRlyhR98sknevTRRzV9+vRq7+PKStsS1bMB3Jg4zyuP8zz7Zcux4+EM2+KhJtuo6rzHZ6SLmP8voS8uuRH6goeaAKDmmjdvrkGDBmnNmjVKS0vTAw88cNXq1sXFxSosLKx2NewbtXq2GRWYbc9WfczY2a/rNXbMexfZ29+OvR2vLdEX9ouxQ23UKmmnX79++uWXX/Ttt99q9+7dunDhgry8vPT3v/9dzz77rHx8fKzi+/btqzVr1mjp0qX68MMPVVpaqq5du2rOnDkaMGBAuf3ffPPNeu+997R48WJt375dhYWF6tSpk+bNm6fAwMBy8W3btlVcXJxiYmK0c+dOJSYmytvbW9OmTVNoaGhtXioAAAAAwAFx0fciLj7ZH1s/6MLvhO3Zso9LS0s1bdo0ffTRRwoODrastF6RzMxMtW7dWk2bWq9enpycrPXr16tZs2bq16+fpZ3q2QDsBed5F/Gebr/scezs8ZhtgYearOMvj6upqvQnn5Gs2dvx2hJ9cQl9AQD2y7xQtrki9uXVrf/yl79YxWZlZamsrMwSc2X8laieDeBGxLwHALA3tUra6d+/v/r371+t7+nRo4fefvvtKsd37txZS5curXK8l5eXoqOjq3VMAAAAAABUhou+ABqapUuX6oMPPpC7u7vatGlT4bW3wMBA3XTTTfr888/1xhtv6K677lL79u3l7Oys7777Tl9++aUaNWqk1157Tc2bN7f6XqpnA7AXnOcBcDTMewAAAA3TlRWxe/XqpeXLlyspKalcFevdu3dLklU1bKpnA7A3zHsAAHtDfWEAAAAAAK6ioou+0sULtle61kXfK9X0oq95nwBQEz///LMkKS8vT8uWLdPSpUvL/ffTTz9JurgAz4ABA3TixAm9//77Wrt2rb7//nv99a9/VVxcnB5++OFy+zdXz7733nu1fft2rV27Vq6urpo3b55eeOGFcvHm6tnDhw9XamqqVq9erfPnz2vatGl6/fXXbdsZABwa53kAHA3zHgAAgP36/vvv9ccff5Rr37Rpkz7//HPddNNN8vf3lyQFBASoffv22rx5s9LT0y2xZ8+e1apVq+Tm5mZ1Xe/K6tlm16qefeLECcXFxVnaqZ4NoC4x7wEAGpJaVdoBAAAAAKAh+P777+Xj4yNnZ2er9mtd9H3iiSd08803S6r6Rd++fftKuvZF3w8//FBxcXGWC7xc9AVQV+bNm6d58+ZVKfbWW2/VokWLqv0zqJ4N4EbBeR4AR8O8BwAA0DC9++67+uCDD9SrVy/96U9/knQxKXvfvn1ydXVVdHS0GjW6+Cigk5OTXnvtNT333HN67LHHNHToUDVp0kQff/yxcnJyFBUVZanCaEb1bAA3GuY9AEBDQtIOANTCnDlz9M4770iS9uzZI3d3d6vtOTk5iomJ0a5du5SXlycfHx+FhIQoNDRURmP5Ymd5eXlasmSJtm3bpjNnzsjLy0vDhg1TeHi4GjduXC6+qKhIsbGx2rx5s7Kzs9WqVSsNHDhQEyZMKHcsAAAAqBwXfQEAABomzvMAOBrmPQAAgIapX79++uWXX/Ttt99q9+7dunDhgry8vPT3v/9dzz77rHx8fKzi+/btqzVr1mjp0qX68MMPVVpaqq5du2rOnDkaMGBAuf2bq2cvXrxY27dvV2FhoTp16qR58+YpMDCwXLy5enZMTIx27typxMREeXt7a9q0aQoNDbVZPwBwHMx7AICGhKQdAKihr776SuvWrZOrq6sKCgrKbc/JyVFwcLByc3M1aNAgy42oqKgopaenKyoqyio+Pz9fjz/+uI4dO6Z+/fpp2LBhSktL07Jly3TgwAGtXLlSJpPJEl9SUqKxY8cqOTlZPXr00EMPPaSMjAytWbNGKSkpWrdundzc3GzeDwAAAA0BF30BAAAaJs7zADga5j0AAICGqX///urfv3+1vqdHjx56++23qxxP9WwANxLmPQBAQ0LSDgDUQEFBgV599VU9+OCD+u2335SamlouZv78+Tp16pTmzp2rkJAQSRcTbcaNG6eEhAQNHz5cAQEBlvgVK1bo2LFjCg8P16RJkyzts2bN0vr165WQkGDZjyQlJCQoOTlZI0aMUHR0tAwGgyRp+fLlWrhwoVauXKnIyEgb9QAAAEDDwkVfAACAhonzPACOhnkPAAAAAAAAAG4sxut9AABgjxYsWKC8vDzNnDmzwu35+fnaunWr/Pz8rBJtTCaTJSEnLi7O0l5WVqb4+Hi5ubkpIiLCal8TJ06Uk5OTNmzYYNUeFxcng8GgyZMnWxJ2JGnMmDFq1aqV4uPjVVZWVuvXCgAAAAAAAAAAAAAAAAAAAACoPpJ2AKCaUlNT9c4772jq1Klq06ZNhTH79+9XcXGxVSUds65du6p169ZW1XmOHz+u06dPq0ePHnJxcbGK9/DwULdu3ZSWlqaioiJJUmFhoQ4dOqSOHTvKy8vLKt7JyUm9e/fWqVOndOLEiVq+WgAAAAAAAAAAAAAAAAAAAABATTS63gcAAPbk/PnzevXVVxUQEKDg4OBK4zIzMyVJvr6+FW739fXV3r17VVBQIFdX1yrFHzx4UCdPnlTnzp2VlZWl0tJS+fj4VBovSVlZWerQoUOVX9+VGjW6dm6n0Wi4ZkxtmEzkl9qKuW/pY/vD2AEAAAAAAAAAAAAAAAAAANz4SNoBgGpYuHChcnNz9fbbb181Lj8/X5Lk5uZW4XZze35+vlxdXS3xTZs2vWr877//Xq39m+Nrwmg0qGXLio+nPrm7N7neh9Dg0cf2i7EDAAAAAAAAAAAAAAAAAAC4cZG0AwBV9PXXX2vt2rWaNm2avL29r/fh2FxpaZny8gquGefkZJKbm4vNjiMv77xKSkpttn9HZjIZ5e7ehD62Q9UZO3f3JlTkAQAAAAAAAAAAAAAAAAAAuA5I2gGAKrhw4YJeeeUV3XbbbQoNDb1m/OWVdCpyZaUc87/nzp27anyzZs2qtX9zfE1duHDtRA5bJwOUlJRW6ThQc/Sx/WLsAAAAAAAAAAAAAAAAAAAAblwk7QBAFRQUFCgzM1OZmZm65ZZbKozp1auXJCkxMVG+vr6SpMzMzApjMzMz5enpKVdXV0mqUrzRaLRU+PHx8ZHRaFRWVlal8eY4AAAAAAAAAAAAAAAAAAAAAED9I2kHAKrA2dlZwcHBFW774osvdPr0aY0YMUJOTk5q2rSpbr/9djk5OSk5Oblc/NGjR5Wbm6shQ4ZY2jp06CBPT0/t27dPhYWFcnFxsWw7e/asjhw5In9/fzVu3FiS5OLiIn9/f6WlpSk7O1teXl6W+OLiYqWkpMjT01N+fn511AMAAAAAAAAAAAAAAAAAAAAAgOogaQcAqsDFxUWvv/56hdueeOIJnT59WtOnT5e7u7ulffDgwfrwww8VFxenkJAQSVJJSYkWL14sSZY2STIYDAoKClJsbKzefPNNTZo0ybJtyZIlKi4utoqXpODgYB08eFCLFi1SdHS0DAaDJGnVqlU6c+aMwsPDLW0AAAAAAAAAAAAAAAAAAAAAgPpF0g4A2MiUKVOUmpqqmTNnavfu3fL29lZSUpIOHz6swMBA9enTxyo+LCxM27dvV2xsrI4cOaKuXbvq4MGDSklJUUBAgEaOHGkVHxQUpC1btmjTpk06efKkevbsqYyMDCUmJqpLly4KCwurz5cLAAAAAAAAAAAAAAAAAAAAALiM8XofAAA0VG3btlVcXJyGDx+u1NRUrV69WufPn9e0adMqrNrj5uamtWvXavTo0UpPT9eqVav0008/KSIiQm+99ZZMJpNVvMlkUmxsrCIiInTq1CmtWrVK33zzjUaPHq3//Oc/cnNzq6+XCgAAAAAAAAAAAAAAAAAAAAC4ApV2AKCW1qxZU+k2Ly8vRUdHV3lfzZs314wZMzRjxowqxbu4uCgyMlKRkZFV/hkAAAAAAAAAAAAAAAAAAAAAANsjaQcAAAAAAAAAAAAAAAB2Z9OmTfr66691+PBhHTt2TMXFxfq///f/6sEHHywXe//99+unn36qcD/h4eGaNGlSufaMjAwtXrxYqampKiwsVKdOnRQaGqq//e1vFe4nJydHMTEx2rVrl/Ly8uTj46OQkBCFhobKaDTW6rUCAAAAAAD7RNIOAAAAAAAAAAAAAAAA7M4bb7yhn376SR4eHmrdurV++eWXq8Y3a9ZMTz75ZLn2nj17lmtLT0/XqFGjVFxcrCFDhqhVq1ZKTEzU1KlT9eOPP2r8+PFW8Tk5OQoODlZubq4GDRokb29vJSUlKSoqSunp6YqKiqrdiwUAAAAAAHaJpB0AAAAAAAAAAAAAAADYnblz58rPz0/t2rXT//k//0dLly69ary7u7teeOGFKu179uzZKigo0D//+U/17dtXkjRhwgQ99thjWrZsmYYMGaKOHTta4ufPn69Tp05p7ty5CgkJkSSVlJRo3LhxSkhI0PDhwxUQEFDDVwoAAAAAAOwVtXcBAAAAAAAAAAAAAABgd/r06aN27drV+X4zMjK0b98+BQQEWBJ2JMnFxUXjxo1TSUmJNm7caGnPz8/X1q1b5efnZ0nYkSSTyaRJkyZJkuLi4ur8OAEAAAAAwI2PSjsAAAAop6ioSAsXLtShQ4d08uRJ/frrr2rRooU6duyo0aNHa+DAgTIYDFbfk5OTo5iYGO3atUt5eXny8fFRSEiIQkNDZTSWzxXPy8vTkiVLtG3bNp05c0ZeXl4aNmyYwsPD1bhx4wqPKTY2Vps3b1Z2drZatWqlgQMHasKECXJ3d7dZXwAAAAAAAAAAgIahqKhI8fHxOnXqlFq0aKE777xTXbp0KRe3Z88eSReTgq7Up08fGY1GS4wk7d+/X8XFxRVW0unatatat26t1NTUOnwlAAAAAADAXpC0AwAAgHLOnTund999V7feeqsGDBigli1b6uzZs/r888/1wgsvaNSoUZo9e7YlPicnR8HBwcrNzdWgQYPk7e2tpKQkRUVFKT09XVFRUVb7z8/P1+OPP65jx46pX79+GjZsmNLS0rRs2TIdOHBAK1eulMlkssSXlJRo7NixSk5OVo8ePfTQQw8pIyNDa9asUUpKitatWyc3N7f66h4AAAAAAAAAAGCHcnNz9corr1i1PfDAA5o3b57VAmGZmZmSJF9f33L7cHV1VZs2bSwx14o3t+/du1cFBQVydXWt8fE3alR+kbQrmUxGq39hPxg727N13xqNhir9nQIAAABwLCTtAAAAoJwWLVpoz549cnZ2tmo/d+6cHnnkEa1bt05jxoyx3HyaP3++Tp06pblz5yokJETSxUSbcePGKSEhQcOHD7daXW7FihU6duyYwsPDNWnSJEv7rFmztH79eiUkJFj2I0kJCQlKTk7WiBEjFB0dbanys3z5ci1cuFArV65UZGSkrboDAAAAAAAAAADYuZEjR6p3797q1KmTnJ2dlZ6erjfeeEOJiYl68cUXtWLFCktsfn6+JFW6YJibm5tV0k5V4s1xNU3aMRoNatmyaZXj3d2b1Ojn4Ppj7OyXm5vL9T4EAAAAADcgknYAAABQjtFoLJewI0lNmzbVPffco++//15ZWVny9fVVfn6+tm7dKj8/P6tEG5PJpEmTJmnHjleoIXQAAQAASURBVB2Ki4uzJO2UlZUpPj5ebm5uioiIsNr/xIkTFR8frw0bNljtKy4uTgaDQZMnT7Yk7EjSmDFjtHr1asXHx2vixIlW2wAAAAAAAAAAAMzGjx9v9fWdd96plStX6pFHHtHOnTuVlpamW2+99Tod3bWVlpYpL6/gmnEmk1Hu7k2Ul3deJSWl9XBkqCuMne2Z+9hW8vMLVVxcctUYd/cmVFMCAAAAHAxJOwAAAKiyoqIiffXVVzKZTOrUqZMkaf/+/SouLraqpGPWtWtXtW7dWqmpqZa248eP6/Tp0+rfv79cXKxXm/Lw8FC3bt2UlpamoqIiNW7cWIWFhTp06JA6duwoLy8vq3gnJyf17t1bW7Zs0YkTJ9ShQwcbvGoAAAAAAAAAANAQOTs7a8SIEfr222914MABS9LO5ZVxKpKfn69mzZpZvq5K/OVxNXXhQtUTOUpKSqsVjxsHY2e/SkvLGDsAAAAA5ZC0AwAAgEqdP39eK1euVFlZmc6cOaOdO3fq559/1uTJk9WuXTtJUmZmpiTJ19e3wn34+vpq7969KigokKura5XiDx48qJMnT6pz587KyspSaWmpfHx8Ko2XpKysrFol7TRqVLUVrYxG21bzYWUt2zD3K/1rfxg7AAAAAAAAALbUsmVLSVJhYaGlzXzvwXxP43IFBQU6deqUbrvttirFm9s9PT3l6upaZ8cNAAAAAADsA0k7AAAAqNT58+e1dOlSy9dOTk6aOnWqxowZY2m71upwl68u5+rqaolv2rTpVeN///33au3fHF8TRqNBLVtWfDz1zd29yfU+hAaN/rVfjB0AAAAAAAAAW/jmm28kybJYmST16tVLkpSUlKSwsDCr+KSkJJWWlqpnz56Wtttvv11OTk5KTk4ut/+jR48qNzdXQ4YMscXhAwAAAACAGxxJOwAAAKiUh4eH0tPTVVJSouzsbG3ZskUxMTE6cOCAFi9eLKOxYVS+KC0tU15eQZVinZxMcnNzsdmx5OWdV0lJqc3276hMJqPc3ZvQv3aoumPn7t6EqjwAAAAAAAAArGRmZqp169blFhRLTk7W+vXr1axZM/Xr18/S3qlTJ91xxx1KTk7Wl19+qb59+0q6WI1n2bJlMplMGjlypCW+WbNmGjx4sD788EPFxcUpJCREklRSUqLFixdLkqUNAAAAAAA4FpJ2AAAAcE0mk0nt27dXWFiYTCaToqOjFR8fr5CQEKtKOhW5slKO+d9z585dNb5Zs2ZW8dfavzm+pi5cqFoih62TAUpKSqt8LKg++td+MXYAAAAAAAAArhQXF6e9e/dKkr799ltJ0r///W999tlnkqTg4GD17NlTn3/+ud544w3dddddat++vZydnfXdd9/pyy+/VKNGjfTaa6+pefPmVvueM2eORo0apfDwcA0dOlQeHh5KTEzUiRMnNH78eHXs2NEqfsqUKUpNTdXMmTO1e/dueXt7KykpSYcPH1ZgYKD69OlTDz0CAAAAAABuNCTtAAAAoFrMN5W+/vprhYSEyNfXV9LFVeoqkpmZKU9PT7m6ukpSleKNRqO8vb0lST4+PjIajcrKyqo03hwHAAAAAAAAAAAcx969e7Vx40artpSUFMv/33XXXerZs6d69OihAQMG6PDhw9qzZ4/++OMPtWrVSn/961/1zDPP6JZbbim375tvvlnvvfeeFi9erO3bt6uwsFCdOnXSvHnzFBgYWC6+bdu2iouLU0xMjHbu3KnExER5e3tr2rRpCg0NrfsXDwAAAAAA7AJJOwAAAKiWU6dOSbpYfUeSbr/9djk5OSk5Oblc7NGjR5Wbm6shQ4ZY2jp06CBPT0/t27dPhYWFcnFxsWw7e/asjhw5In9/fzVu3FiS5OLiIn9/f6WlpSk7O1teXl6W+OLiYqWkpMjT01N+fn62eLkAAAAAAAAAAOAGNW/ePM2bN++acbfeeqsWLVpU7f137txZS5curXK8l5eXoqOjq/1zAAAAAABAw2W83gcAAACAG09GRobOnz9frv23337T4sWLJUn9+vWTJDVr1kyDBw/WiRMnFBcXZ4ktKSmxxIaEhFjaDQaDgoKClJ+frzfffNNq/0uWLFFxcbFVvCQFBwerrKxMixYtUllZmaV91apVOnPmjIKCgmQwGGr1mgEAAAAAAAAAAAAAAAAAAOoSlXYAAABQzpYtW7R69Wrdeeedat++vVxdXfXLL79ox44dOnfunIYMGaKHHnrIEj9lyhSlpqZq5syZ2r17t7y9vZWUlKTDhw8rMDBQffr0sdp/WFiYtm/frtjYWB05ckRdu3bVwYMHlZKSooCAAI0cOdIqPigoSFu2bNGmTZt08uRJ9ezZUxkZGUpMTFSXLl0UFhZWL/0CAAAAAAAAAAAAAAAAAABQVSTtAAAAoJz77rtPOTk52rdvn/bt26fz58+refPm6tGjhwIDAzV06FCr+LZt2youLk4xMTHauXOnEhMT5e3trWnTpik0NLTc/t3c3LR27VotWbJE27ZtU3Jystq2bauIiAhFRETIZDJZxZtMJsXGxio2NlabN2/WqlWr5OHhodGjR2vixIlyc3OzaX8AAAAAAAAAAAAAAAAAAABUF0k7AAAAKMff31/+/v7V+h4vLy9FR0dXOb558+aaMWOGZsyYUaV4FxcXRUZGKjIyslrHBQAAAAAAAAAAAAAAAAAAcD0Yr/cBAAAAAAAAAAAAAAAAAAAAAAAAAA1NnSftzJkzRzfffLNuvvlm5eXllduek5OjadOmqW/fvvL399fQoUO1evVqlZaWVri/vLw8zZ07V/fee6+6d++uBx98UG+88YaKiooqjC8qKtIbb7yhBx98UN27d9e9996ruXPnVngsAAAAAAAAAAAAAAAAAAAAAAAAgC00qsudffXVV1q3bp1cXV1VUFBQbntOTo6Cg4OVm5urQYMGydvbW0lJSYqKilJ6erqioqKs4vPz8/X444/r2LFj6tevn4YNG6a0tDQtW7ZMBw4c0MqVK2UymSzxJSUlGjt2rJKTk9WjRw899NBDysjI0Jo1a5SSkqJ169bJzc2tLl8yAAAAAAAAYFeys7O1detW7dixQ8ePH9eZM2fUsmVL3XXXXRo7dqy6dOlS7nsyMjK0ePFipaamqrCwUJ06dVJoaKj+9re/VfgzcnJyFBMTo127dikvL08+Pj4KCQlRaGiojMby6wjl5eVpyZIl2rZtm86cOSMvLy8NGzZM4eHhaty4cV13AQAAAAAAAAAAAAAA9aLOknYKCgr06quv6sEHH9Rvv/2m1NTUcjHz58/XqVOnNHfuXIWEhEi6mGgzbtw4JSQkaPjw4QoICLDEr1ixQseOHVN4eLgmTZpkaZ81a5bWr1+vhIQEy34kKSEhQcnJyRoxYoSio6NlMBgkScuXL9fChQu1cuVKRUZG1tVLBgAAAAAAAOzO2rVrtWLFCvn5+al///5q3ry5vvvuO3300Uf69NNPtWLFCt19992W+PT0dI0aNUrFxcUaMmSIWrVqpcTERE2dOlU//vijxo8fb7V/Wy/cAwAAAAAAAAAAAACAvSi/rGUNLViwQHl5eZo5c2aF2/Pz87V161b5+flZJdqYTCZLQk5cXJylvaysTPHx8XJzc1NERITVviZOnCgnJydt2LDBqj0uLk4Gg0GTJ0+2JOxI0pgxY9SqVSvFx8errKys1q8VAAAAAAAAsFe33nqr/vOf/+iTTz7Ra6+9ppdeeklvvfWWYmJi9Mcff2jOnDlW8bNnz1ZBQYFiY2MVHR2tKVOmaNOmTfrLX/6iZcuW6YcffrCKNy/c8z//8z9644039NJLLykuLk733XefZdGdy12+cM/KlSv10ksv6d///rceffRRJSUlKSEhweZ9AgAAAAAAANibOXPm6Oabb9bNN9+svLy8cttzcnI0bdo09e3bV/7+/ho6dKhWr16t0tLSCveXl5enuXPn6t5771X37t314IMP6o033lBRUVGF8UVFRXrjjTf04IMPqnv37rr33ns1d+7cCo8FAOoC8x4AwF7VSdJOamqq3nnnHU2dOlVt2rSpMGb//v0qLi62qqRj1rVrV7Vu3dqqOs/x48d1+vRp9ejRQy4uLlbxHh4e6tatm9LS0ixvjoWFhTp06JA6duwoLy8vq3gnJyf17t1bp06d0okTJ2r5agEAAAAAjoCLvgAaqkGDBqlnz57l2h9++GH5+fnphx9+0NmzZyVJGRkZ2rdvnwICAtS3b19LrIuLi8aNG6eSkhJt3LjR0l4fC/cAQG1xngfA0TDvAQAANDxfffWV1q1bJ1dX1wq3m6thb9q0ST179tSTTz6pxo0bKyoqSq+++mq5eHM17DVr1ujPf/6znnrqKbVr107Lli1TeHi4SkpKrOJLSko0duxYLVu2TJ6ennrqqafUrVs3rVmzRo8//rjy8/Nt8roBOC7mPQCAPWtU2x2cP39er776qgICAhQcHFxpXGZmpiTJ19e3wu2+vr7au3evCgoK5OrqWqX4gwcP6uTJk+rcubOysrJUWloqHx+fSuMlKSsrSx06dKjy67tSo0bXznMyGg3XjKkNk6nOCiThCua+pY/tD2MHAACAunT5Rd+CgoJy280XfXNzczVo0CB5e3srKSlJUVFRSk9PV1RUlFW8+aLvsWPH1K9fPw0bNkxpaWlatmyZDhw4oJUrV8pkMlnizRd9k5OT1aNHDz300EPKyMjQmjVrlJKSonXr1snNzc3m/QDA8Tg7O0uSGjW6eNlwz549kqQ+ffqUi+3Tp4+MRqMlRqr5wj39+/e/5sI9jRs3rv0LBODwOM8D4GiY9wAAABqegoICvfrqq3rwwQf122+/WV1vMzNXw547d65lcZ2SkhKNGzdOCQkJGj58uNU1vMurYZsX35GkWbNmaf369UpISLBapMdcUXvEiBGKjo6WwXDxebnly5dr4cKFWrlypSIjI23UAwAcDfMeAMDe1TppZ+HChcrNzdXbb7991ThzFmllF13N7fn5+XJ1dbXEN23a9Krxv//+e7X2b46vCaPRoJYtKz6e+uTu3uR6H0KDRx/bL8YOAAAAtcVFXwCO6ptvvtGxY8fUvXt3ubu7S7r6Qjyurq5q06aNJeZa8eb22izcU1MsxNOwsZiL/arvseM8D4CjYd4DAABomBYsWKC8vDzNnDlTL774Yrnt16qGvWPHDsXFxVnO865VDTs+Pl4bNmyw2ldcXJwMBoMmT55sOceTpDFjxmj16tWKj4/XxIkTrbYBQE0x7wEA7F2tkna+/vprrV27VtOmTZO3t3ddHdMNq7S0THl55VegupKTk0lubi7XjKupvLzzKimpuBw9asdkMsrdvQl9bIeqM3bu7k14iAMAAACV4qIvAEd07tw5TZs2TQaDQS+99JKlvSoL5VyetGPrhXtqgoV4HAd9bL/qa+w4zwPgaJj3AAAAGp7U1FS98847mjt3rtq0aVNhjK2rYRcWFurQoUPq2LGjvLy8rOKdnJzUu3dvbdmyRSdOnFCHDh3q4FUDcGTMewCAhqDGSTsXLlzQK6+8ottuu02hoaHXjL/8hnxFrryhb/733LlzV41v1qxZtfZvjq+pCxeunchh62SAkpLSKh0Hao4+tl+MHQAAAGqDi74AHNEff/yhiRMn6rvvvtMLL7xQ4fxmz1iIp+FjIR77VZ8L8XCeB8DRMO8BAAA0POfPn9err76qgIAABQcHVxpn62rYWVlZKi0tlY+PT6XxkpSVlVWr87yqVM+mAvMltu6Dut4/Y2e/6nPsmPfKs1X/29scYo+Y9+wXY4e6UOOknYKCAmVmZiozM1O33HJLhTG9evWSJCUmJlrelC5fefNymZmZ8vT0lKurqyRVKd5oNFoq/Pj4+MhoNCorK6vSeHMcAAAAAABX4qJveVx8sl9Go21XqeZ3wnbq++/uwoULmjRpknbt2qWnn35a48ePt9pelYVyLl8kx9YL99QUC/E4BvrYftl67DjPK4/zPPtly7Hj4Qzb4qGmiuOl+pn3+Ix0EfP/JfTFJfQFANiPhQsXKjc3V2+//fZV42xdDbuq+6/P6tlUYLY9W/UxY2e/6mPsmPcqZ29/O/Z2vLZEX9gvxg61UeOkHWdn50ov8n7xxRc6ffq0RowYIScnJzVt2lS33367nJyclJycXC7+6NGjys3N1ZAhQyxtHTp0kKenp/bt26fCwkKr1ZrOnj2rI0eOyN/fX40bN5Ykubi4yN/fX2lpacrOzrZaram4uFgpKSny9PSUn59fTV8yAAAAAKAB46Jv5bj4hCvxO2F79dHHFy5c0OTJk/XZZ5/piSee0NSpU8vFXG1hnYKCAp06dUq33XZbleLN7bVZuAcAaoLzvMrxnm6/7HHs7PGYbYGHmiqPr4nqznu2Ym+/3/Z2vLZEX1xCXwDAje3rr7/W2rVrNW3aNIe4VlbV6tlUYL7E3Be2Utd9zNjZr/qqns28VzFb/e3Y2xxij5j37Fd9zXto2GqctOPi4qLXX3+9wm1PPPGETp8+renTp8vd3d3SPnjwYH344YeKi4tTSEiIJKmkpESLFy+WJEubJBkMBgUFBSk2NlZvvvmmJk2aZNm2ZMkSFRcXW8VLUnBwsA4ePKhFixYpOjpaBsPFFZNWrVqlM2fOKDw83NIGAAAAAIAZF30rxoVD++XkZJKbm8u1A2uI3wnbqa+LviUlJZoyZYo++eQTPfroo5o+fXqFceZK2klJSQoLC7PalpSUpNLSUvXs2dPSZuuFewCgujjPqxjnefbLlmPHwxm2xUNNtlHVeY/PSBcx/19CX1xyI/QFDzUBwNVduHBBr7zyim677TaFhoZeM97W1bCruv/6qJ5tRgVm27NVHzN29suWY8e8d2329rdjb8drS/SF/WLsUBs1TtqpiSlTpig1NVUzZ87U7t275e3traSkJB0+fFiBgYHq06ePVXxYWJi2b9+u2NhYHTlyRF27dtXBgweVkpKigIAAjRw50io+KChIW7Zs0aZNm3Ty5En17NlTGRkZSkxMVJcuXco9WAAAAAAAABd9r42LT/bH1g+68Dthe7bs49LSUk2bNk0fffSRgoODNXv27EpjO3XqpDvuuEPJycn68ssv1bdvX0lSYWGhli1bJpPJZHWNrlmzZjZfuAcAqorzvGvjPd1+2ePY2eMx2wIPNVUeX1NV6U8+I1mzt+O1JfriEvoCAG5cBQUFyszMVGZmpm655ZYKY8yL7yQmJtq8GraPj4+MRqOysrIqjTfHAUBNMO8BABqaek3aadu2reLi4hQTE6OdO3cqMTFR3t7emjZtWoUXjt3c3LR27VotWbJE27ZtU3Jystq2bauIiAhFRETIZDJZxZtMJsXGxio2NlabN2/WqlWr5OHhodGjR2vixImVll4HAAAAADguLvoCcDRLly7VBx98IHd3d7Vp00ZLly4tFxMYGKibbrpJkjRnzhyNGjVK4eHhGjp0qDw8PJSYmKgTJ05o/Pjx6tixo9X32nrhHgCoKs7zADga5j0AAICGydnZWcHBwRVu++KLL3T69GmNGDFCTk5Oatq0qc2rYbu4uMjf319paWnKzs6Wl5eXJb64uFgpKSny9PSUn59fHfUAAEfDvAcAaGhskrSzZs2aSrd5eXkpOjq6yvtq3ry5ZsyYoRkzZlQp3sXFRZGRkYqMjKzyzwAAAAAAOC4u+gJwND///LMkKS8vT8uWLasw5q677rIk7dx888167733tHjxYm3fvl2FhYXq1KmT5s2bp8DAwHLfa+uFewCgqjjPA+BomPcAAAAaJhcXF73++usVbnviiSd0+vRpTZ8+Xe7u7pZ2W1fDDg4O1sGDB7Vo0SJFR0fLYDBIklatWqUzZ84oPDzc0gYA1cW8BwBoaOq10g4AAAAAADcaLvoCcDTz5s3TvHnzqvU9nTt3rrAiT2VsvXAPAFQF53kAHA3zHgAAAMxsXQ07KChIW7Zs0aZNm3Ty5En17NlTGRkZSkxMVJcuXRQWFlafLxcAmPcAADc0knYAAAAAAKgmLvoCAAA0TJznAXA0zHsAAAANk62rYZtMJsXGxio2NlabN2/WqlWr5OHhodGjR2vixIlyc3Orr5cKAJKY9wAANzaSdgAAAAAAqCYu+gIAADRMnOcBcDTMewAAAPZtzZo1lW6zdTVsFxcXRUZGKjIysso/AwBqi3kPAGCPSNoBAAAAAKASXPQFAABomDjPA+BomPcAAAAAAAAA4PowXu8DAAAAAAAAAAAAAAAAAAAAAAAAABoaknYAAAAAAAAAAAAAAAAAAAAAAACAOkbSDgAAAAAAAAAAAAAAAAAAAAAAAFDHSNoBAAAAAAAAAAAAAAAAAAAAAAAA6hhJOwAAAAAAAAAAAAAAAAAAAAAAAEAdI2kHAAAAAAAAAAAAAAAAAAAAAAAAqGONrvcBAIC9KCoq0sKFC3Xo0CGdPHlSv/76q1q0aKGOHTtq9OjRGjhwoAwGg9X35OTkKCYmRrt27VJeXp58fHwUEhKi0NBQGY3l8ybz8vK0ZMkSbdu2TWfOnJGXl5eGDRum8PBwNW7cuMJjio2N1ebNm5Wdna1WrVpp4MCBmjBhgtzd3W3WFwAAAAAAAAAAAAAAAAAAAACAq6PSDgBU0blz5/Tuu++qUaNGGjBggJ5++mndd999ysjI0AsvvKA5c+ZYxefk5Cg4OFibNm1Sz5499eSTT6px48aKiorSq6++Wm7/+fn5evzxx7VmzRr9+c9/1lNPPaV2/z979x8XZZ3v//85M6KIgIg/V0NJXDU3+mFqC5VrbWuFRwuVPZnFVntIMEutPsr5bKaetQOeaiWXyE079knbWvHHsTa1VcxPKawo+KM0ocjfKaZ+DBExnJnvH34ZnUBlhhnhmutxv928le95zZv3dV1cL98D1+v97tpVOTk5Sk1Nld1ud4u32+0aN26ccnJy1LFjRz3++OPq16+fFi1apLFjx6qystKv5wMAAAAAAAAAAAAAAAAAAAAAcHnstAMADRQREaEtW7aoZcuWbu1nzpzRb3/7W73//vt64okn1KNHD0nSK6+8omPHjmnWrFlKSkqSdKHQZvz48Vq+fLlGjBihuLg4Vz/z589XaWmpUlNTNXnyZFf79OnT9cEHH2j58uWufiRp+fLlKigo0IMPPqjZs2e7dvl566239Nprr2nBggWaNGmSv04HAAAAAAAAAAAAAAAAAAAAAOAK2GkHABrIarXWKdiRpDZt2ujOO++UJB04cEDShV1z1qxZo+joaLdCG5vN5irIyc3NdbU7nU4tW7ZMoaGhSktLc+t/4sSJCgoK0tKlS93ac3NzZbFY9Nxzz7kKdiTpiSeeUPv27bVs2TI5nc5GHjUAAAAAAAAAAAAAAAAAAAAAwBsU7QBAI507d07//Oc/ZbPZFBMTI0natm2bampq3HbSqdW3b1916NBBhYWFrra9e/fq+++/V//+/RUcHOwWHxkZqX79+mnnzp06d+6cJKm6ulpffPGFevbsqS5durjFBwUF6fbbb9exY8e0b98+Hx8tAAAAAAAAAAAAAAAAAAAAAKAhWjT1AADAaM6ePasFCxbI6XTqxIkT+uyzz/Tdd9/pueeeU9euXSVJ+/fvlyT16NGj3j569OihoqIiVVVVKSQkpEHxO3bs0MGDB9WrVy8dOHBADodD3bt3v2y8dGHnn+uvv97rY23R4uq1nVar5aoxjWGzUV/qL7XnlnNsPFw7AAAAAAAAAAAAAAAAAACA5o+iHQDw0NmzZ5Wdne36e1BQkKZOnaonnnjC1VZZWSlJCg0NrbeP2vbKykqFhIS44tu0aXPF+NOnT3vUf228N6xWi9q1q38811J4eOumHkLA4xwbF9cOAAAAAAAAAAAAAAAAAACg+aJoBwA8FBkZqZKSEtntdh09elSrVq3SnDlztH37dmVlZclqDYydLxwOpyoqqq4aFxRkU2hosN/GUVFxVna7w2/9m5nNZlV4eGvOsQF5cu3Cw1uzIw8AAAAAAAAAAAAAQ7FaLbJaLT7tk9+bAgAAAGgKFO0AgJdsNpu6deumlJQU2Ww2zZ49W8uWLVNSUpLbTjr1+elOObX/PXPmzBXjw8LC3OKv1n9tvLfOn796IYe/f6hltzsaNA54j3NsXFw7AAAAAAAAAAAAAIHGarUoIiKEIhsAAAAAAYGiHQDwgfj4eEnS1q1blZSUpB49ekiS9u/fX2/8/v371bFjR4WEhEhSg+KtVquioqIkSd27d5fVatWBAwcuG18bBwAAAAAAAAAAAAAAYBRWq0U2m1WvvlekQ+WnfdZv/76dlJzQz2f9AQAAAEBDULQDAD5w7NgxSRd235GkW265RUFBQSooKKgTu2fPHh0/flwJCQmutuuvv14dO3ZUcXGxqqurFRwc7Hrt5MmT2r17t2JjY9WqVStJUnBwsGJjY7Vz504dPXpUXbp0ccXX1NRo8+bN6tixo6Kjo/1xuAAAAAAAAAAAAAAAAH51qPy0yg7/4LP+rusU6rO+AAAAAKCh2EMUABqorKxMZ8+erdP+ww8/KCsrS5J01113SZLCwsJ03333ad++fcrNzXXF2u12V2xSUpKr3WKxaNSoUaqsrNSbb77p1v/cuXNVU1PjFi9Jo0ePltPp1J/+9Cc5nU5X+8KFC3XixAmNGjVKFoulUccMAAAAAAAAAAAAAAAAAAAAAPAOO+0AQAOtWrVK77zzjm677TZ169ZNISEhOnLkiDZs2KAzZ84oISFB999/vyt+ypQpKiws1EsvvaSNGzcqKipK+fn52rVrlxITExUfH+/Wf0pKitavX6958+Zp9+7d6tu3r3bs2KHNmzcrLi5OI0eOdIsfNWqUVq1apZUrV+rgwYMaMGCAysrKlJeXp969eyslJeWanBcAAAAAAAAAAAAAAAAAAAAAQF0U7QBAAw0ZMkTl5eUqLi5WcXGxzp49q7Zt26p///5KTEzUsGHD3OI7d+6s3NxczZkzR5999pny8vIUFRWl9PR0JScn1+k/NDRUixcv1ty5c7V27VoVFBSoc+fOSktLU1pammw2m1u8zWbTvHnzNG/ePH300UdauHChIiMj9eijj2rixIkKDWVbZwAAAAAAAAAAAAAAAAAAAABoKhTtAEADxcbGKjY21qP3dOnSRbNnz25wfNu2bTVt2jRNmzatQfHBwcGaNGmSJk2a5NG4AAAAAAAAAAAAAAAAAAAAAAD+ZW3qAQAAAAAAAAAAAAAAAAAAAAAAAACBhqIdAAAAAAAAAAAAAAAAAAAAAAAAwMco2gEAAAAAAAAAAAAAAAAAAAAAAAB8jKIdAAAAAAAAAAAAAAAAAAAAAAAAwMco2gEAAAAAAAAAAAAAAAAAAAAAAAB8jKIdAAAAAAAAAAAAAAAAAAAAAAAAwMco2gEAAAAAAAAAAAAAAAAAAAAAAAB8jKIdAAAAAAAAAAAAAAAAAAAAAAAAwMco2gEAAAAAAAAAAAAAAAAAAAAAAAB8jKIdAAAAAAAAAAAAAAAAAAAAAAAAwMco2gEAAAAAAAAAAAAAAAAAAAAAAAB8rIW3bzx37pxee+01ffHFFzp48KBOnTqliIgI9ezZU48++qh+85vfyGKxuL2nvLxcc+bM0eeff66Kigp1795dSUlJSk5OltVat36ooqJCc+fO1dq1a3XixAl16dJFw4cPV2pqqlq1alXvmObNm6ePPvpIR48eVfv27fWb3/xGzz77rMLDw709VAAAAAAAAAAAAAAAAAAAAAAAAMAjXu+0c+bMGf3tb39TixYtdPfdd+vJJ5/UkCFDVFZWpmeeeUYzZ850iy8vL9fo0aO1cuVKDRgwQL/73e/UqlUrZWRk6A9/+EOd/isrKzV27FgtWrRIP//5z/X444+ra9euysnJUWpqqux2u1u83W7XuHHjlJOTo44dO+rxxx9Xv379tGjRIo0dO1aVlZXeHioAAAAAAAAAAAAAAAAAAAAAAADgEa932omIiNCWLVvUsmVLt/YzZ87ot7/9rd5//3098cQT6tGjhyTplVde0bFjxzRr1iwlJSVJulBoM378eC1fvlwjRoxQXFycq5/58+ertLRUqampmjx5sqt9+vTp+uCDD7R8+XJXP5K0fPlyFRQU6MEHH9Ts2bNdu/y89dZbeu2117RgwQJNmjTJ28MFAAAAAAAAAsbKlSu1detW7dq1S6WlpaqpqdEbb7yhe++9t07sPffco8OHD9fbz09/dlerrKxMWVlZKiwsVHV1tWJiYpScnKyHHnqo3n483aEbAAAAAAAAAAAAAAAj8Lpox2q11inYkaQ2bdrozjvv1DfffKMDBw6oR48eqqys1Jo1axQdHe1WaGOz2TR58mRt2LBBubm5rqIdp9OpZcuWKTQ0VGlpaW79T5w4UcuWLdPSpUvd+srNzZXFYtFzzz3nKtiRpCeeeELvvPOOli1bpokTJ7q9BgAAAADAuXPn9Nprr+mLL77QwYMHderUKUVERKhnz5569NFH9Zvf/KbOZ0lPHy6vqKjQ3LlztXbtWp04cUJdunTR8OHDlZqaqlatWtU7pnnz5umjjz7S0aNH1b59e/3mN7/Rs88+q/DwcL+dCwDm8frrr+vw4cOKjIxUhw4ddOTIkSvGh4WF6Xe/+12d9gEDBtRpKykp0ZgxY1RTU6OEhAS1b99eeXl5mjp1qg4dOqQJEya4xdfu0H38+HENHTpUUVFRys/PV0ZGhkpKSpSRkdG4gwVgasz1AAAAAACBgM+3AMyEnAcACDReF+1czrlz5/TPf/5TNptNMTExkqRt27appqbGbSedWn379lWHDh1UWFjoatu7d6++//57DR48WMHBwW7xkZGR6tevn3bu3Klz586pVatWqq6u1hdffKGePXuqS5cubvFBQUG6/fbbtWrVKu3bt0/XX3+9rw8ZAAAAAGBgZ86c0d/+9jfddNNNuvvuu9WuXTudPHlSn376qZ555hmNGTNGM2bMcMV7+nB5ZWWlxo4dq9LSUt11110aPny4du7cqZycHG3fvl0LFiyQzWZzxdvtdo0bN04FBQXq37+/7r//fpWVlWnRokXavHmz3n//fYWGhl6r0wMgQM2aNUvR0dHq2rWr/vznPys7O/uK8eHh4XrmmWca1PeMGTNUVVWlt99+W3fccYck6dlnn9UjjzyinJwcJSQkqGfPnq54T3foBgBPMNcDYCY81AQAABC4+HwLwEzIeQCAQNPoop2zZ89qwYIFcjqdOnHihD777DN99913eu6559S1a1dJ0v79+yVJPXr0qLePHj16qKioSFVVVQoJCWlQ/I4dO3Tw4EH16tVLBw4ckMPhUPfu3S8bL0kHDhxodNFOixZ1fzj9U1arf3fzsdmuPgZ4p/bcco6Nh2sHAAAAb0VERGjLli11dpM9c+aMfvvb3+r999/XE0884fps6enD5fPnz1dpaalSU1M1efJkV/v06dP1wQcfaPny5W47yS5fvlwFBQV68MEHNXv2bNcDVW+99ZZee+01LViwQJMmTfLX6QBgEvHx8X7pt6ysTMXFxYqPj3cV7EhScHCwxo8fr6efflorVqzQ888/L0ke79ANAJ5irgfATHioCYDZrFy5Ulu3btWuXbtUWlqqmpoavfHGG7r33nvrjS8rK1NWVpYKCwtVXV2tmJgYJScn66GHHqo33t+FjQDgCT7fAjATch4AIND4pGjn0pU4g4KCNHXqVD3xxBOutsrKSkm67A9da9srKysVEhLiim/Tps0V40+fPu1R/7Xx3rJaLWrXrv4xXUvh4a2beggBj3NsXFw7AAAAeMpqtdb5ga904TPpnXfeqW+++UYHDhxQjx49PH643Ol0atmyZQoNDVVaWppb/xMnTtSyZcu0dOlSt75yc3NlsVj03HPPua2A/MQTT+idd97RsmXLNHHixDqrIwOAP507d07Lli3TsWPHFBERodtuu029e/euE7dlyxZJ9RcFxcfHy2q1umIkz3foBgBPMdcDYCY81ATAbF5//XUdPnxYkZGR6tChg44cOXLZ2JKSEo0ZM0Y1NTVKSEhQ+/btlZeXp6lTp+rQoUOaMGGCW7y/CxsBwFN8vgVgJuQ8AECgaXTRTmRkpEpKSmS323X06FGtWrVKc+bM0fbt25WVlVXv6iJG5XA4VVFRddW4oCCbQkOD/TaOioqzstsdfuvfzGw2q8LDW3OODciTaxce3podeQDgKo4ePao1a9Zow4YN2rt3r06cOKF27dpp0KBBGjduXL0PaLJCHYBAc+7cOf3zn/+UzWZTTEyMJM8fLt+7d6++//57DR48WMHB7p8TIyMj1a9fP+3cuVPnzp1Tq1atVF1drS+++EI9e/ZUly5d3OKDgoJ0++23a9WqVdq3b1+jd5IFAE8cP35c//t//2+3tl//+tfKzMxUeHi4q+1KO2iHhISoU6dOrpirxde2X7pDt7fYPTuwsQOzcTXltWOuByAQ8VATALOZNWuWoqOj1bVrV/35z392W3D2p2bMmKGqqiq9/fbbrp1hn332WT3yyCPKyclRQkKCevbs6Yr3d2EjECisVotffqbCZ/yG4/MtADMh5wEAjKrRRTu1bDabunXrppSUFNlsNs2ePVvLli1TUlKS20469fnpTjm1/z1z5swV48PCwtzir9Z/bXxjnD9/9UIOf39wtNsdDRoHvMc5Ni6uHQD4xuLFizV//nxFR0dr8ODBatu2rb7++mt9/PHH+sc//qH58+frl7/8pSueFeoABIKzZ89qwYIFcjqdOnHihD777DN99913eu6559S1a1dJnj9c3pD4HTt26ODBg+rVq5cOHDggh8Oh7t27XzZekg4cONDoH/o25AF2HoI2LooPjKs53ncjR47U7bffrpiYGLVs2VIlJSV6/fXXlZeXp+eff17z5893xTZkR+xLi3Y83aHbG+yebR6cY+O6FtfOTHM95nmBzZ/Xzt/fD2b/fqNQ8SIeagLgK/Xt8lqfsrIyFRcXKz4+3lWwI0nBwcEaP368nn76aa1YsULPP/+8JF2TwkYgEFitFkVEhJh+nnet8fnWHZ9vLzLaZzqunXFdy2tnppwnNW3eM1oOMSLynnFx7eALPivauVTtD0a2bt2qpKQk1z9Kl/5C/lL79+9Xx44dXb94b0i81WpVVFSUJKl79+6yWq06cODAZeNr4wAAAHB1N910k9577z0NGDDArX316tWaNGmSZs6cqdWrV7vaWaEOQCA4e/as22qcQUFBmjp1qp544glXm6cPl9fGt2lT/8PitfGnT5/2qP/aeG95+gA7D0Hjp/ie8L/mdI5/WoB92223acGCBfrtb3+rzz77TDt37tRNN93URKO7OnbPDnzsnm1c13L3bLPM9ZjnmYcRr50Rx+wPFCpejJeu3UNNLGxwAQ+ZXMS5uMgM52LLli2S6i/yiY+Pl9VqdcVI/i9sBAKF1WqRzWbVq+8V6VB5435m/VP9+3ZSckI/n/YZKPh8Wz8+b/ifv84x1864rtXnWzPkPCnw857RxutPnAvj4tqhMfxStHPs2DFJcq12fssttygoKEgFBQV1Yvfs2aPjx48rISHB1Xb99derY8eOKi4uVnV1tdsPNU6ePKndu3crNjbW9cOM4OBgxcbGaufOnTp69Kjbak01NTXavHmzOnbsqOjoaH8cLgAAQMAZOnRove0PPPCAsrKy9O233+rkyZOKjIxkhToAASMyMlIlJSWy2+06evSoVq1apTlz5mj79u3KysqS1Ro4Dy409AF2HoI2LooPjOtaPsDeGC1bttSDDz6or776Stu3b3cV7TRkR+xLd8P2dIdub7F7tjlwjo3rWlw7s8z1mOcFPn9eu9q+/cXs328UKl453lvsqugdo43XnzgXFwXyubhS4WFISIg6derktqisvwsbG4NdJwKb0a5d7TgPlZ9W2eEffNr3dZ0a97OgpmK1Whp0nzYGn2/d8fn2IqN9puPaGde1/HxrlpwnNX3eM1oOMSLynnEZ5fe3aN68LtopKytT165d1bq1e5L+4YcflJWVJUm66667JElhYWG677779Pe//125ubluq6nXxl76kKXFYtGoUaM0b948vfnmm26rqc+dO1c1NTV1HsocPXq0duzYoT/96U+aPXu2LJYLqyUtXLhQJ06cUGpqqqsNAAAA3mvZsqUkqUWLC1NJVqgDEGhsNpu6deumlJQU2Ww2zZ49W8uWLVNSUpLHD5fX/vfMmTNXjK99gL2h/V/6wLu3PHkwloegjYfiA+Mzwjlu166dJKm6utrVdqUdtKuqqnTs2DHdfPPNDYqvbb90h24AaCwzzPWY55mDEa+dEcfsDxQq+ha7KnqGB4Qu4lxc1BzOhb8fampIIeGln0v9XdjorUBffR0Xce2My5/zjZ/i8607Pm/4n7/OMdfOuK7ltTNDzpMCO+8Zbbz+xLkwLq4dGsProp1Vq1bpnXfe0W233aZu3bopJCRER44c0YYNG3TmzBklJCTo/vvvd8VPmTJFhYWFeumll7Rx40ZFRUUpPz9fu3btUmJiYp2HPFNSUrR+/XrNmzdPu3fvVt++fbVjxw5t3rxZcXFxGjlypFv8qFGjtGrVKq1cuVIHDx7UgAEDVFZWpry8PPXu3VspKSneHioAAAD+f19++aVKS0t14403Kjw8XFLgrFDX0FWvrFb/FoKz2oJ/GG11OlzU1Neu9rPq1q1blZSU5PHD5Q2Jt1qtioqKkiR1795dVqtVBw4cuGx8bRwANLUvv/xSktS1a1dX28CBAyVJ+fn5dX4el5+fL4fDoQEDBrjaPN2hGwB8ibkegEDHQ00XsbCBO6ON1584FxdxLpq/pl59Hf5ntGvn7xX5jaiyslo1NfYrxvijUJHPtwDMhJwHADAir4t2hgwZovLychUXF6u4uFhnz55V27Zt1b9/fyUmJmrYsGFu8Z07d1Zubq7mzJmjzz77THl5eYqKilJ6erqSk5Pr9B8aGqrFixdr7ty5Wrt2rQoKCtS5c2elpaUpLS1NNpvNLd5ms2nevHmaN2+ePvroIy1cuFCRkZF69NFHNXHixMuugAIAAICGOXPmjNLT02WxWPTCCy+42gNhhTpPV6fzJ3654V+cX+Nqqmt37NgxSXJ9BvX04fLrr79eHTt2VHFxsaqrq912DDt58qR2796t2NhY105hwcHBio2N1c6dO3X06FF16dLFFV9TU6PNmzerY8eOio6O9sfhAkAd+/fvV4cOHerMxQoKCvTBBx8oLCzMtdu2JMXExOjWW29VQUGBNm3apDvuuEPShd14cnJyZLPZ3Bbj8XSHbgDwJeZ6AMyEh5oAmFlDCgkvLSL0d2FjYwTy6uu4iGtnXA6Hs0muHZ9vAZgJOQ8AYEReF+3ExsYqNjbWo/d06dJFs2fPbnB827ZtNW3aNE2bNq1B8cHBwZo0aZImTZrk0bgAAABwZT/++KMmTpyor7/+Ws8884zi4uKaekg+1dDV6SQpKMjm163tjbJ6mtEYbXU6XOTptfNmhbqysjJ17dpVrVu7Fwb98MMPrgfGax9I9/ThcovFolGjRmnevHl68803NXnyZNdrc+fOVU1NTZ2H0UePHq0dO3boT3/6k2bPni2L5cIOXwsXLtSJEyeUmprqagMAb+Xm5qqoqEiS9NVXX0mS3n33Xa1bt07ShVw0YMAAffrpp3r99dc1aNAgdevWTS1bttTXX3+tTZs2qUWLFvrjH/+otm3buvU9c+ZMjRkzRqmpqRo2bJgiIyOVl5enffv2acKECerZs6dbvKc7dAOAJ5jrAcAFPNQEwMyuVHhYVVWlY8eO6eabb25QfG17YwobAcAbfL4FYCbkPABAoPG6aAcAAADmcP78eU2ePFmff/65nnzySU2YMMHt9UBZoa6hq175erv6n2L1NP/i/BqXP6/dqlWr9M477+i2225Tt27dFBISoiNHjmjDhg06c+aMEhISdP/997viPX24PCUlRevXr9e8efO0e/du9e3bVzt27NDmzZsVFxfntuOEJI0aNUqrVq3SypUrdfDgQQ0YMEBlZWXKy8tT7969lZKS4pfzAMBcioqKtGLFCre2zZs3u/5/0KBBGjBggPr376+7775bu3bt0pYtW/Tjjz+qffv2+pd/+Rf9/ve/1w033FCn7z59+mjJkiXKysrS+vXrVV1drZiYGGVmZioxMbFOvKc7dAOAJ5jrATATHmoCgPoNHDhQkpSfn19nvpWfny+Hw6EBAwa42vxd2AgA3uDzLQAzIecBAAINRTsAAAC4rPPnz+u5557TunXr9Nhjj2nq1Kl1YlihDoDRDRkyROXl5SouLlZxcbHOnj2rtm3bqn///kpMTNSwYcPc4j19uDw0NFSLFy/W3LlztXbtWhUUFKhz585KS0tTWlqaa5XjWjabTfPmzdO8efP00UcfaeHChYqMjNSjjz6qiRMnuooZAaAxMjMzlZmZedW4m266SX/605887r9Xr17Kzs5ucLynO3QDQEMx1wNgJjzUBAD1i4mJ0a233qqCggJt2rRJd9xxhySpurpaOTk5stlsbjnsWhQ2AoCn+HwLwEzIeQCAQEPRDgAAAOplt9s1ZcoUffLJJ3r44Yf14osv1hvHCnUAjC42NlaxsbEevcfTh8vbtm2radOmadq0aQ2KDw4O1qRJkzRp0iSPxgUAAAB3zPUAmAkPNQEwm9zcXBUVFUmSvvrqK0nSu+++q3Xr1km6sONX7e8nZs6cqTFjxig1NVXDhg1TZGSk8vLytG/fPk2YMEE9e/Z069vfhY0A4Ck+3wIwE3IeACDQULQDAACAOhwOh9LT0/Xxxx9r9OjRmjFjxmVjWaEOAAAAAAAAaHo81ATAbIqKirRixQq3ts2bN7v+f9CgQa6inT59+mjJkiXKysrS+vXrVV1drZiYGGVmZioxMbFO3/4ubAQAAAAAAOZB0Q4AAADqyM7O1ocffqjw8HB16tRJ2dnZdWISExN13XXXSWKFOgAAAAAAAAAAcG1lZmYqMzOzwfG9evWq9/cdl+PvwkYAAAAAAGAOFO0AAACgju+++06SVFFRoZycnHpjBg0a5CraYYU6AAAAAAAAAAAAAAAAAAAAdxTtAAAAoA5PV6eTWKEOAAAAAAAAAAAAAAAAAADgUtamHgAAAAAAAAAAAAAAAAAAAAAAAAAQaCjaAQAAAAAAAAAAAAAAAAAAAAAAAHyMoh0AAAAAAAAAAAAAAAAAAAAAAADAxyjaAQAAAAAAAAAAAAAAAAAAAAAAAHyMoh0AAAAAAAAAAAAAAAAAAAAAAADAxyjaAQAAAAAAAAAAAAAAAAAAAAAAAHyMoh0AAAAAAAAAAAAAAAAAAAAAAADAxyjaAQAAAAAAAAAAAAAAAAAAAAAAAHyMoh0AAAAAAAAAAAAAAAAAAAAAAADAxyjaAQAAAAAAAAAAAAAAAAAAAAAAAHyMoh0AAAAAAAAAAAAAAAAAAAAAAADAxyjaAQAAAAAAAAAAAAAAAAAAAAAAAHyMoh0AAAAAAAAAAAAAAAAAAAAAAADAx1o09QAAwCiOHj2qNWvWaMOGDdq7d69OnDihdu3aadCgQRo3bpx69+5d5z1lZWXKyspSYWGhqqurFRMTo+TkZD300EP1fo3y8nLNmTNHn3/+uSoqKtS9e3clJSUpOTlZVmvdOsuKigrNnTtXa9eu1YkTJ9SlSxcNHz5cqampatWqla9PAQAAAAAAAAAAAAAAAAAAAACggSjaAYAGWrx4sebPn6/o6GgNHjxYbdu21ddff62PP/5Y//jHPzR//nz98pe/dMWXlJRozJgxqqmpUUJCgtq3b6+8vDxNnTpVhw4d0oQJE9z6Ly8v1+jRo3X8+HENHTpUUVFRys/PV0ZGhkpKSpSRkeEWX1lZqbFjx6q0tFR33XWXhg8frp07dyonJ0fbt2/XggULZLPZrsm5AQAAAAAAAAAAAAAAAAAAAAC4o2gHABropptu0nvvvacBAwa4ta9evVqTJk3SzJkztXr1alf7jBkzVFVVpbffflt33HGHJOnZZ5/VI488opycHCUkJKhnz56u+FdeeUXHjh3TrFmzlJSUJEmy2+0aP368li9frhEjRiguLs4VP3/+fJWWlio1NVWTJ092tU+fPl0ffPCBli9f7uoHAAAAAAAAAAAAAAAAAAAAAHBtWZt6AABgFEOHDq1TsCNJDzzwgKKjo/Xtt9/q5MmTkqSysjIVFxcrLi7OVbAjScHBwRo/frzsdrtWrFjhaq+srNSaNWsUHR3tVmhjs9lcBTm5ubmudqfTqWXLlik0NFRpaWlu45k4caKCgoK0dOlS3xw4AAAAAAAAAAAAAAAwLKvVohYtrD79Y7Px2BkAAAAANAQ77QCAD7Rs2VKS1KLFhbS6ZcsWSVJ8fHyd2Pj4eFmtVleMJG3btk01NTVuO+nU6tu3rzp06KDCwkJX2969e/X9999r8ODBCg4OdouPjIxUv379tHPnTp07d06tWrVq/AECAAAAAAAAAAAAAADDsVotiogIocgGAAAAAJoIRTsA0EhffvmlSktLdeONNyo8PFyStH//fklSjx496sSHhISoU6dOrpirxde2FxUVqaqqSiEhIQ2K37Fjhw4ePKhevXp5fWwtWlz9h3ZWq8Xr/huCHxz6T+255RwbD9cOAAAAAAAAAAAAQENYrRbZbFa9+l6RDpWf9lm//ft2UnJCP5/1BwAAAACBiqIdAGiEM2fOKD09XRaLRS+88IKrvbKyUpIUGhpa7/tCQ0PdinYaEl8bFxIS4opv06bNFeNPn/b+B25Wq0Xt2tXf/7UUHt66qYcQ8DjHxsW1AwAAAAAAAAAAANAQh8pPq+zwDz7r77pO9T/fAAAAAABwR9EOAHjpxx9/1MSJE/X111/rmWeeUVxcXFMPyaccDqcqKqquGhcUZFNoaLDfxlFRcVZ2u8Nv/ZuZzWZVeHhrzrEBeXLtwsNbsyMPAAAAAAAAAAAAAAAAAABAE6BoBwC8cP78eU2ePFmff/65nnzySU2YMMHt9Ut3xqlPZWWlwsLCPIq/NK72v2fOnLli/KVfwxvnz1+9kMPfxQB2u6NB44D3OMfGxbUDAAAAAAAAAAAAAAAAAABovlh2HQA8dP78eT333HNat26dHnvsMU2dOrVOTI8ePSRJ+/fvr/NaVVWVjh075oq5Wnxte8eOHRUSEtLgeKvVqqioKA+ODAAAAAAAAAAAAAAAAAAAAADgKxTtAIAH7Ha7pkyZok8++UQPP/ywXnzxxXrjBg4cKEnKz8+v81p+fr4cDocGDBjgarvlllsUFBSkgoKCOvF79uzR8ePHXX1K0vXXX6+OHTuquLhY1dXVbvEnT57U7t27FRsbq1atWnl1nAAAAAAAAAAAAAAAAAAAAACAxqFoBwAayOFwKD09XR9//LFGjx6tGTNmXDY2JiZGt956qwoKCrRp0yZXe3V1tXJycmSz2TRy5EhXe1hYmO677z7t27dPubm5rna73a6srCxJUlJSkqvdYrFo1KhRqqys1Jtvvun2tefOnauamhq3eAAAAAAAAAAAAAAAAAAAAADAtdWiqQcAAEaRnZ2tDz/8UOHh4erUqZOys7PrxCQmJuq6666TJM2cOVNjxoxRamqqhg0bpsjISOXl5Wnfvn2aMGGCevbs6fbeKVOmqLCwUC+99JI2btyoqKgo5efna9euXUpMTFR8fLxbfEpKitavX6958+Zp9+7d6tu3r3bs2KHNmzcrLi7OrSgIAAAAAAAAAAAAAAAAAAAAAHBtUbQDAA303XffSZIqKiqUk5NTb8ygQYNcRTt9+vTRkiVLlJWVpfXr16u6uloxMTHKzMxUYmJinfd27txZubm5mjNnjj777DPl5eUpKipK6enpSk5OrhMfGhqqxYsXa+7cuVq7dq0KCgrUuXNnpaWlKS0tTTabzYdHDwAAAAAAAAAAAAAAAAAAAADwBEU7ANBAmZmZyszM9Og9vXr1qndHnsvp0qWLZs+e3eD4tm3batq0aZo2bZpH4wIAAAAAAAAAAAAAAAAAAAAA+Je1qQcAAAAAAAAAAAAAAAAAAAAAAAAABBqKdgAAAAAAAAAAAAAAAAAAAAAAAAAfa+HtG48ePao1a9Zow4YN2rt3r06cOKF27dpp0KBBGjdunHr37l3nPWVlZcrKylJhYaGqq6sVExOj5ORkPfTQQ/V+jfLycs2ZM0eff/65Kioq1L17dyUlJSk5OVlWa916o4qKCs2dO1dr167ViRMn1KVLFw0fPlypqalq1aqVt4cKAAAAAAAAAAAAAAAAAAAAAAAAeMTrop3Fixdr/vz5io6O1uDBg9W2bVt9/fXX+vjjj/WPf/xD8+fP1y9/+UtXfElJicaMGaOamholJCSoffv2ysvL09SpU3Xo0CFNmDDBrf/y8nKNHj1ax48f19ChQxUVFaX8/HxlZGSopKREGRkZbvGVlZUaO3asSktLddddd2n48OHauXOncnJytH37di1YsEA2m83bwwUAAAAAAAACwsqVK7V161bt2rVLpaWlqqmp0RtvvKF777233ngW4gEAAAAAAAAAAAAAwDteF+3cdNNNeu+99zRgwAC39tWrV2vSpEmaOXOmVq9e7WqfMWOGqqqq9Pbbb+uOO+6QJD377LN65JFHlJOTo4SEBPXs2dMV/8orr+jYsWOaNWuWkpKSJEl2u13jx4/X8uXLNWLECMXFxbni58+fr9LSUqWmpmry5Mmu9unTp+uDDz7Q8uXLXf0AAAAAAFCLnWQBmM3rr7+uw4cPKzIyUh06dNCRI0cuG8tCPACMjrkeADMh5wEAAAQu5noAzIScBwAINHX/ZWmgoUOH1inYkaQHHnhA0dHR+vbbb3Xy5ElJF/4xLC4uVlxcnKtgR5KCg4M1fvx42e12rVixwtVeWVmpNWvWKDo62q3QxmazuQpycnNzXe1Op1PLli1TaGio0tLS3MYzceJEBQUFaenSpd4eKgAAAAAggC1evFgZGRk6cuSIBg8erMcff1z9+vXTxx9/rFGjRumf//ynW3xJSYmSkpK0YcMGDRkyRGPHjtWZM2c0depUZWdn1+m/9gH2lStXasCAAfrd736nVq1aKSMjQ3/4wx/qxNc+wL5o0SL9/Oc/1+OPP66uXbsqJydHqampstvtfjsXAMxh1qxZ+vTTT1VQUKBRo0ZdMbZ2IZ558+Zp9uzZmjJlilauXKlf/OIXysnJ0bfffusWX7sQz3/8x3/o9ddf1wsvvKDc3FwNGTJEy5cvV0FBgVv8pQvxLFiwQC+88ILeffddPfzww8rPz9fy5ct9fvwAzIW5HgAzIecBAAAELuZ6AMyEnAcACDRe77RzJS1btrzQeYsL3W/ZskWSFB8fXyc2Pj5eVqvVFSNJ27ZtU01NjdtOOrX69u2rDh06qLCw0NW2d+9eff/99xo8eLCCg4Pd4iMjI9WvXz/t3LlT586do6IVAAAAAOCGnWQBmE19P6OrT+1CPPHx8fUuxPP0009rxYoVev755yVdfSGeDRs2KDc315XzrrYQz7Jly7R06VJyHoBGYa4HwEzIeQAAAIGLuR4AMyHnAQACjdc77VzOl19+qdLSUt14440KDw+XJO3fv1+S1KNHjzrxISEh6tSpkyvmavG17d9//72qqqoaHO9wOHTw4EEvj+qiFi2sV/1jtVoa/XWuxGa7+hj4490fm83KOTboH0+uHQAAAHApdpIFgPpdq4V4+vfvf9WFeADAW8z1AJgJOQ8AACBwMdcDYCbkPABAoPHpTjtnzpxRenq6LBaLXnjhBVd7ZWWlJCk0NLTe94WGhroV7TQkvjYuJCTEFd+mTZsrxp8+fdqTw6nDarWoXbv6v8a1FB7euqmHEPA4x8bFtQMAAIAvsZMsADPzx0I8RUVFqqqqUkhISIPid+zYoYMHD6pXr16NOpaGLOJxLRbigX9cupgLjKWprx1zPQBmQs4DAAAIXMz1AJgJOQ8AYEQ+K9r58ccfNXHiRH399dd65pln6v0HzegcDqcqKqquGhcUZFNoaPBV47xVUXFWdrvDb/2bmc1mVXh4a86xAXly7cLDW/MQBwAAAK7qWu0k25wfYG/qB2nhPYoPjKs53XcsxONbLDTif5xj42qKaxfIcz3meYHNn9fO398PZv9+a8r7LpBznkSBtifI/xdxLi7iXACAsQXyXI/Pt54x2mc6rp1x8fm2bnwg/P7WaDnEiMh7xsW1gy/4pGjn/Pnzmjx5sj7//HM9+eSTmjBhgtvrl/5Cvj6VlZUKCwvzKP7SuNr/njlz5orxl34Nb50/f/VCDn/flHa7o0HjgPc4x8bFtQMAAIAvsJOsOx6Cxk/xPeF/nGPfYSGewMdCPMbVVAvxBPJcj3meeRjx2hlxzP5wrc9DIOc8iQJtbxltvP7EubiIcwEAxhPIcz0+3zY//jrHXDvj4vOtezy/v70yo43XnzgXxsW1Q2M0umjn/Pnzeu6557Ru3To99thjmjp1ap2Y2grTS//hq1VVVaVjx47p5ptvblB8bXvHjh0VEhLS4Hir1aqoqCgPjgwAAAAAYEbsJHsRD0EbF8UHxtWcdpJlIR7fYqER/+McG9e1vHaBPtdjnhf4/Hntavv2F7N/vzXFPC/Qc55EgbanyP8XcS4uag7nwt+fbwEgEAX6XI/Pt54z2mc6rp1x8fnWP5o67xkthxgRec+4mtPvb2FcjSrasdvtmjJlij755BM9/PDDevHFF+uNGzhwoCQpPz9fKSkpbq/l5+fL4XBowIABrrZbbrlFQUFBKigoqNPXnj17dPz4cSUkJLjarr/+enXs2FHFxcWqrq5WcPDFH7iePHlSu3fvVmxsrFq1atWYwwUAAAAABDh2kq0fD0EbD8UHxtcczjEL8QAINGaZ6zHPMwcjXjsjjtkfrtV5MEvOkyjQ9obRxutPnIuLOBcAYBxmmevx+bZ58dc55toZF59v3eP5/e2VGW28/sS5MC6uHRrD659OOhwOpaen6+OPP9bo0aM1Y8aMy8bGxMTo1ltvVUFBgTZt2uRqr66uVk5Ojmw2m0aOHOlqDwsL03333ad9+/YpNzfX1W6325WVlSVJSkpKcrVbLBaNGjVKlZWVevPNN92+9ty5c1VTU+MWDwAAAADAT/lqJ9namKvF17bzADuA5urShXh+ytuFeGr7lOouxHMpFuIB4GvM9QCYCTkPAAAgcDHXA2Am5DwAQKDwumgnOztbH374ocLDw9WpUydlZ2frz3/+s9ufQ4cOueJnzpypkJAQpaamKj09Xf/1X/+lBx98ULt27VJaWpp69uzp1v+UKVPUqVMnvfTSS5o4caJeffVVJSUl6dNPP1ViYqLi4+Pd4lNSUtS7d2/NmzdPKSkpeu2115ScnKz3339fcXFxbkVBAAAAAABcypudZH+KB9gBBBoW4gEQKJjrATATch4AAEDgYq4HwEzIeQCAQOJ10c53330nSaqoqFBOTo6ys7Pr/Dl8+LArvk+fPlqyZIl+9atfaf369Vq8eLFCQkKUmZmpZ555pk7/nTt3Vm5urkaMGKHCwkK98847Onv2rNLT0/Xyyy/XiQ8NDdXixYv16KOPqqSkRAsXLtThw4eVlpamv/zlL7LZbN4eKgAAAAAggLGTLACzyc3NVXp6utLT07Vu3TpJ0rvvvutq27p1qyuWhXgAGB1zPQBmQs4DAAAIXMz1AJgJOQ8AEGhaePvGzMxMZWZmevSeXr16KTs7u8HxXbp00ezZsxsc37ZtW02bNk3Tpk3zaFwAAAAAAPOqbyfZn0pMTNR1110n6cID7GPGjFFqaqqGDRumyMhI5eXlad++fZowYUK9D7AXFhbqpZde0saNGxUVFaX8/Hzt2rXrsg+wr1+/XvPmzdPu3bvVt29f7dixQ5s3b+YBdgA+UVRUpBUrVri1bd682fX/gwYNcq06V7sQT1ZWltavX6/q6mrFxMQoMzNTiYmJdfquXYhnzpw5+uyzz5SXl6eoqCilp6crOTm5TnztQjxz587V2rVrVVBQoM6dOystLU1paWksxAOg0ZjrATATch4AAEDgYq4HwEzIeQCAQON10Q4AAAAAAIHgpzvJ1mfQoEGuH/ryADsAo/N0MR4W4gFgZMz1AJgJOQ8AgMBgs1mbdX9oGsz1AJgJOQ8AEGgo2gEAAAAAmBo7yQIAAAQu5noAzIScBwCAsVksFjkcToWHt27qoaAZYq4HwEzIeQCAQEPRDgAAAAAAAAAAAAAAAAA0IavVIqvVolffK9Kh8tM+67d/305KTujns/4AAAAAAJ6haAcAAAAAAAAAAAAAAAAAmoFD5adVdvgHn/V3XadQn/UFAAAAAPCctakHAAAAAAAAAAAAAAAAAAAAAAAAAAQainYAAAAAAAAAAAAAAAAAAAAAAAAAH6NoBwAAAAAAAAAAAAAAAAAAAAAAAPAxinYAAAAAAAAAAAAAAAAAAAAAAAAAH6NoBwAAAAAAAAAAAAAAAAAAAAAAAPAxinYAAAAAAAAAAAAAAAAAAAAAAAAAH6NoBwAAAAAAAAAAAAAAAAAAAAAAAPAxinYAAAAAAAAAAAAAAAAAAAAAAAAAH6NoBwAAAAAAAAAAAAAAAAAAAAAAAPCxFk09AAAAAAAAAAAAAAAAAMDf+vTpc9nXZs2apaSkJLe2bdu2KTs7W9u3b5fD4dANN9ygp556SkOGDKm3j7KyMmVlZamwsFDV1dWKiYlRcnKyHnroIR8eBQAAAAAAMBKKdgAAAAAAAAAAAAAAAGAK3bp1U2JiYp32fv36uf09Pz9fKSkpCg4O1rBhw9S6dWutXr1a48aNU0ZGhkaOHOkWX1JSojFjxqimpkYJCQlq37698vLyNHXqVB06dEgTJkzw63EBAAAAAIDmiaIdAAAA1GvlypXaunWrdu3apdLSUtXU1OiNN97QvffeW2+8p6vHlZeXa86cOfr8889VUVGh7t27KykpScnJybJarXXiKyoqNHfuXK1du1YnTpxQly5dNHz4cKWmpqpVq1a+PHQAAAAAAAAAABCgunXrpmeeeeaKMTU1NXrxxRdls9n017/+1bVDz7hx45SYmKiXX35Z99xzjyIiIlzvmTFjhqqqqvT222/rjjvukCQ9++yzeuSRR5STk6OEhAT17NnTb8cFAAAAAACap7pPQwIAAACSXn/9dS1ZskRHjhxRhw4drhhbUlKipKQkbdiwQUOGDNHYsWN15swZTZ06VdnZ2XXiy8vLNXr0aK1cuVIDBgzQ7373O7Vq1UoZGRn6wx/+UCe+srJSY8eO1aJFi/Tzn/9cjz/+uLp27aqcnBylpqbKbrf77LgBAAAAAAAAAIC5FRQU6PDhwxoxYoSrYEeSIiMj9eSTT6qyslJr1qxxtZeVlam4uFhxcXGugh1JCg4O1vjx42W327VixYpregwAAAAAAKB5YKcdAAAA1GvWrFmKjo5W165d9ec//7ne4ptanq4e98orr+jYsWOaNWuWkpKSJEl2u13jx4/X8uXLNWLECMXFxbni58+fr9LSUqWmpmry5Mmu9unTp+uDDz7Q8uXLXf0AAAAAAAAAAABczg8//KAPPvhAp06dUvv27XX77bere/fubjFbtmyRJMXHx9d5/5133umKefjhh68aHx8fL6vV6ooBAAAAAADmQtEOAAAA6lXfL5bqU7t6XHx8fL2rxz399NNasWKFnn/+eUlyrT4XHR3tVmhjs9k0efJkbdiwQbm5ua6iHafTqWXLlik0NFRpaWluX3vixIlatmyZli5dStEOAAAAAAAAAAC4qpKSEk2fPt31d4vFolGjRmn69Olq2bKlJGn//v2SpB49etR5f/fu3WWxWFwxV4sPCQlRp06d3OK91aKF9aoxNpvV7b8wDqvV0tRDQCNZrZYG3acAAAAAzIWiHQAAADSKp6vHbdu2TTU1NW476dTq27evOnTooMLCQlfb3r179f3332vw4MEKDg52i4+MjFS/fv20c+dOnTt3Tq1atfLVYQEAAAAAAAAAgADz+9//Xvfff7+io6PldDr1xRdf6NVXX9XSpUsVFBSkGTNmSLqwAJkkhYaG1ukjKChIwcHBOn36tKvtSvG17Y0t2rFaLWrXrk2D48PDWzfq6wHwXGho8NWDAAAAAJgORTsAAABoFE9Xj7tSfG17UVGRqqqqFBIS0qD4HTt26ODBg+rVq5fXx9HQVa/8vcoZK9/5BysLGhfXDgAAAAAAAICvTJkyxe3vd955p2JjYzV8+HAtWbJETz/9tDp27NhEo7syh8Opioqqq8bZbFaFh7dWRcVZ2e2OazAy+EpQkI2iD4OrrKxWTY39ijHh4a35nQcAAABgMhTtAAAAoFE8XT2uIfG1cSEhIa74Nm3qXz2uNv7SFe085enqdP7Eynf+xfk1Lq4dAAAAAAAAAH9o27athg4dqkWLFmnnzp369a9/7fa7ip+qqalRdXW1wsLCXG1Xiq9tvzTeW+fPN7wIx253eBSPpkchh/E5HE7uOwAAAAB1ULQDAAAA02vo6nSS/1c5Y+U7/2BlQePy9NqxQh0AAAAAAAAAT0VEREiSqqurJUk9evSQJO3fv1+/+MUv3GIPHDggp9Ppivlp/E9VVVXp2LFjuvnmm/0xdAAAAAAA0MxRtAMAAIBG8XT1uIbEXxpX+98zZ85cMb6xK9Q1dNUrfxcDsPKdf3F+jYtrBwAAAAAAAMBfvvzyS0lS165dJUkDBw7UW2+9pfz8fCUkJLjFbty4UZI0YMAAV9vAgQMlSfn5+UpJSXGLz8/Pl8PhcIsHAAAAAADmwfLDAAAAaJSGrB7X0NXmats7duyokJCQBsdbrVZFRUV5fxAAAAAAAAAAACCgffPNN/rxxx/rtK9cuVKffvqprrvuOsXGxkqS4uLi1K1bN3300UcqKSlxxZ48eVILFy5UaGioHnjgAVd7TEyMbr31VhUUFGjTpk2u9urqauXk5Mhms2nkyJF+PDoAAAAAANBcsdMOAAAAGsXT1eNuueUWBQUFqaCgoE5fe/bs0fHjx91Wrbv++uvVsWNHFRcXq7q6WsHBwa7XTp48qd27dys2NlatWrXy9aEBAAAAAAAAAIAA8be//U0ffvihBg4cqJ/97GeSLuywU1xcrJCQEM2ePVstWlx4jCYoKEh//OMf9dRTT+mRRx7RsGHD1Lp1a61evVrl5eXKyMhQRESEW/8zZ87UmDFjlJqaqmHDhikyMlJ5eXnat2+fJkyYoJ49e17rQwYAAAAAAM0AO+0AAACgUTxdPS4sLEz33Xef9u3bp9zcXFe73W5XVlaWJCkpKcnVbrFYNGrUKFVWVurNN990+9pz585VTU2NWzwAAAAAAAAAAMBP3XXXXRo4cKC++uor5ebm6v3339f333+vf/3Xf9XKlSvdFiCTpDvuuEOLFi3SzTffrL///e/629/+pq5du2revHn17prTp08fLVmyRL/61a+0fv16LV68WCEhIcrMzNQzzzxzrQ4TAAAAAAA0M+y0AwAAgHrl5uaqqKhIkvTVV19Jkt59912tW7dOkjR69GjXL7A8XT1uypQpKiws1EsvvaSNGzcqKipK+fn52rVrlxITExUfH+8Wn5KSovXr12vevHnavXu3+vbtqx07dmjz5s2Ki4ur95djAAAAAAAAAAAAtQYPHqzBgwd79J7+/fvrv//7vxsc36tXL2VnZ3s6NAAAAAAAEMAo2gEAD6xcuVJbt27Vrl27VFpaqpqaGr3xxhu69957640vKytTVlaWCgsLVV1drZiYGCUnJ+uhhx6qN768vFxz5szR559/roqKCnXv3l1JSUlKTk6W1Vp3c7SKigrNnTtXa9eu1YkTJ9SlSxcNHz5cqampatWqlS8PHYAJFRUVacWKFW5tmzdvdv3/oEGDXEU7tavHZWVlaf369a6cl5mZqcTExDp9d+7cWbm5uZozZ44+++wz5eXlKSoqSunp6UpOTq4THxoaqsWLF7tyXkFBgTp37qy0tDSlpaXJZrP5+OgBAAAAAAAAAACA+lmtFlmtFp/3CQAAAAAIPBTtAIAHXn/9dR0+fFiRkZHq0KGDjhw5ctnYkpISjRkzRjU1NUpISFD79u2Vl5enqVOn6tChQ5owYYJbfHl5uUaPHq3jx49r6NChrl0nMjIyVFJSooyMDLf4yspKjR07VqWlpbrrrrs0fPhw7dy5Uzk5Odq+fbsWLFjAQ+wAGiUzM1OZmZkNjvd09bguXbpo9uzZDY5v27atpk2bpmnTpjX4PQAAAAAAAAAAAIAvWa0WRUSEyGaru/AmAAAAAAA/RdEOAHhg1qxZio6OVteuXfXnP//5ig+nz5gxQ1VVVXr77bd1xx13SJKeffZZPfLII8rJyVFCQoJ69uzpin/llVd07NgxzZo1S0lJSZIku92u8ePHa/ny5RoxYoTi4uJc8fPnz1dpaalSU1M1efJkV/v06dP1wQcfaPny5a5+AAAAAAAAAAAAAABA41mtFtlsVr36XpEOlZ/2Wb/9+3ZSckI/n/UHAAAAAGgeWPIBADwQHx+vrl27XjWurKxMxcXFiouLcxXsSFJwcLDGjx8vu92uFStWuNorKyu1Zs0aRUdHuxXa2Gw2V0FObm6uq93pdGrZsmUKDQ1VWlqa29eeOHGigoKCtHTpUq+PEwAAAAAAAAAAAAAAXN6h8tMqO/yDz/4cO1nV1IcEAAAAAPADinYAwA+2bNki6UKRz0/Fx8fLarW6YiRp27ZtqqmpcdtJp1bfvn3VoUMHFRYWutr27t2r77//Xv3791dwcLBbfGRkpPr166edO3fq3LlzvjokAAAAAAAAAAAAAAAAAAAAAIAHWjT1AAAgEO3fv1+S1KNHjzqvhYSEqFOnTq6Yq8XXthcVFamqqkohISENit+xY4cOHjyoXr16eX0cLVpcvbbTarV43X9D2GzUl/pL7bnlHBsP1w4AAAAAAAAAAAAAAAAAAKD5o2gHAPygsrJSkhQaGlrv66GhoW5FOw2Jr40LCQlxxbdp0+aK8adPn/Zi9BdYrRa1a1d//9dSeHjrph5CwOMcGxfXDgAAAAAAAAAAAAAAAAAAoPmiaAcAUC+Hw6mKiqqrxgUF2RQaGuy3cVRUnJXd7vBb/2Zms1kVHt6ac2xAnly78PDW7MgDAAAAAAAAAAAAAAAAAADQBCjaAQA/uHRnnPpUVlYqLCzMo/hL42r/e+bMmSvGX/o1vHH+/NULOfxdDGC3Oxo0DniPc2xcXDsAAAAAAAAAAAAAAAAAAIDmq1FFOytXrtTWrVu1a9culZaWqqamRm+88YbuvffeeuPLysqUlZWlwsJCVVdXKyYmRsnJyXrooYfqjS8vL9ecOXP0+eefq6KiQt27d1dSUpKSk5NltdZ9SLyiokJz587V2rVrdeLECXXp0kXDhw9XamqqWrVq1ZhDBQCP9OjRQ5K0f//+Oq9VVVXp2LFjuvnmmxsUX9vesWNHhYSENDjearUqKirK+4MAAAAAAAAAAAAAAAAAAAAAAHitUUU7r7/+ug4fPqzIyEh16NBBR44cuWxsSUmJxowZo5qaGiUkJKh9+/bKy8vT1KlTdejQIU2YMMEtvry8XKNHj9bx48c1dOhQRUVFKT8/XxkZGSopKVFGRoZbfGVlpcaOHavS0lLdddddGj58uHbu3KmcnBxt375dCxYskM1ma8zhAkCDDRw4UJKUn5+vlJQUt9fy8/PlcDg0YMAAV9stt9yioKAgFRQU1Olrz549On78uBISElxt119/vTp27Kji4mJVV1crODjY9drJkye1e/duxcbGUrAIAADQQCxKAQBX1qdPn8u+NmvWLCUlJbm1bdu2TdnZ2dq+fbscDoduuOEGPfXUUxoyZEi9fXiaV43IXzvVOhxOORxOv/QNBArmegDMhJwHAAAQuJjrATATch4AIJA0qmhn1qxZio6OVteuXfXnP/9Z2dnZl42dMWOGqqqq9Pbbb+uOO+6QJD377LN65JFHlJOTo4SEBPXs2dMV/8orr+jYsWNuv/S32+0aP368li9frhEjRiguLs4VP3/+fJWWlio1NVWTJ092tU+fPl0ffPCBli9fXufhAQDwl5iYGN16660qKCjQpk2bXHmvurpaOTk5stlsGjlypCs+LCxM9913n/7+978rNzfXLe9lZWVJklsOs1gsGjVqlObNm6c333zTLe/NnTtXNTU15DwAAAAPsCgFAFxdt27dlJiYWKe9X79+bn+vXcAiODhYw4YNU+vWrbV69WqNGzdOGRkZbp+HJc/zqtFEhLWSw+FUeHhrv/Rvtzt06lQVhTvAFTDXA2Am5DwAAIDAxVwPgJmQ8wAAgaRRRTvx8fENiisrK1NxcbHi4+NdD65LUnBwsMaPH6+nn35aK1as0PPPPy/pwj9wa9asUXR0tNtD5zabTZMnT9aGDRuUm5vrKtpxOp1atmyZQkNDlZaW5va1J06cqGXLlmnp0qU8wA6g0XJzc1VUVCRJ+uqrryRJ7777rtatWydJGj16tGsHnZkzZ2rMmDFKTU3VsGHDFBkZqby8PO3bt08TJkxwK1SUpClTpqiwsFAvvfSSNm7c6PowsGvXLiUmJtbJuSkpKVq/fr3mzZun3bt3q2/fvtqxY4c2b96suLi4Og9BAQAA4PJYlAIArq5bt2565plnrhhTU1OjF198UTabTX/9619dO/SMGzdOiYmJevnll3XPPfcoIiLC9R5P86rRhLYOktVq0avvFelQ+Wmf9n1d5zC9MPY2BQXZZLc7fNo3O/ggkDDXA2Am5DwAAIDAxVwPgJmQ8wAAgaTuHm5+sGXLFkn1F/nEx8fLarW6YiRp27ZtqqmpcftHr1bfvn3VoUMHFRYWutr27t2r77//Xv3791dwcLBbfGRkpPr166edO3fq3LlzvjokACZVVFSkFStWaMWKFdqzZ48kafPmza62AwcOuGL79OmjJUuW6Fe/+pXWr1+vxYsXKyQkRJmZmfU+5NS5c2fl5uZqxIgRKiws1DvvvKOzZ88qPT1dL7/8cp340NBQLV68WI8++qhKSkq0cOFCHT58WGlpafrLX/5C9T4AAIAH4uPj1bVr16vG1S5KERcXV++iFHa7XStWrHC1X21RCulCYXitqy1KERQUpKVLl3p9nADgbwUFBTp8+LBGjBjhKtiRLvyM7sknn3TlxVqe5lUjO1R+WmWHf/Dpn8qqH127+LRr18anfyIiQmS1Wpr6tAE+wVwPgJmQ8wAAAAIXcz0AZkLOAwAEkkbttNNQ+/fvlyT16NGjzmshISHq1KmTK+Zq8bXtRUVFqqqqUkhISIPid+zYoYMHD6pXr16NOpYWLa5e5+TvX2bbbNek1sqUas8t59h4rtW1y8zMVGZmZoPje/XqdcUq/5/q0qWLZs+e3eD4tm3batq0aZo2bVqD3wMAAADvXatFKQYPHnzVRSlatWrlq8MCgAb54Ycf9MEHH+jUqVNq3769br/9dnXv3t0t5kp58s4773TFPPzww1eNry+vwp2/dvGp3cHHarWw2w5MhbkeADMh5wEAAAQu5noAzIScBwAwgmtStFNZWSnpwq4Q9QkNDXUr2mlIfG1cSEiIK75NmzZXjD99unG/uLZaLWrXrv6vcS2Fh7du6iEEPM6xcXHtAAAA4E9mW5SChQ2MiwVFjKs533clJSWaPn266+8Wi0WjRo3S9OnT1bJlS0lXznvdu3eXxWJpcJ6sL696qzksxONPtbv4+Fpz/D6sT3O+b3Blze3aBcpcj3leYPPntfP394PZv9+a230XKDlPah5zveZyXa+muX0fNiXOxUWcCwAIPIEy1+PzrWeM9pmOa2dcze3aBUrOk5o27xkthxhRc7t30HBcO/jCNSnaCRQOh1MVFVVXjQsKsik0NPiqcd6qqDgru93ht/7NzGazKjy8NefYgDy5duHhrfnHEwAAAF4x66IUFMfjp/ie8L/mdo5///vf6/7771d0dLScTqe++OILvfrqq1q6dKmCgoI0Y8YMSVfOe0FBQQoODnbLYZ7mVW80l4V4jKi5fR9ejdHGi4uay7ULhLke8zzzMOK1M+KY/aG5nIdAyHlS85nrNZfr2lBGG68/cS4u4lwAQOAIhLken2+bH3+dY66dcTWXaxcIOU8K/LxntPH6E+fCuLh2aIxrUrRz6T9i9amsrFRYWJhH8ZfG1f73zJkzV4y/9Gt46/z5qxdy+LsYwG53NGgc8B7n2Li4dgAAAMDVNXRRChY2MC4WFDGu5rooxZQpU9z+fueddyo2NlbDhw/XkiVL9PTTT6tjx47XZCyeai4L8RhRZWW1HA6nT/t0OJxyOn3bJ/9eGVdzzXlGxjwv8Pnz2tX27S9m/34j5/lHc5nrGeX7m/x/EefiouZwLsh7AICf4vOt54z2mY5rZ1x8vvWPps57RsshRkTeMy7yHnzhmhTt1G4LV9+qmFVVVTp27JhuvvnmBsXXtnfs2FEhISENjrdarYqKivL+IAAAAAAApme2RSlqURxvPCwoYnxGOMdt27bV0KFDtWjRIu3cuVO//vWvr5j3ampqVF1d7XGeDJSFeIwkIqyVHA6nXx5stdsdOnWqyufFQLV9N/f7BvVrLtcuUOZ6zPPMwYjXzohj9ofmch4CJedJzWOu11yua0MZbbz+xLm4iHMBAIEjUOZ6fL5tXvx1jrl2xtVcrl2g5DwpsPOe0cbrT5wL4+LaoTGuSdHOwIEDJUn5+flKSUlxey0/P18Oh0MDBgxwtd1yyy0KCgpSQUFBnb727Nmj48ePKyEhwdV2/fXXq2PHjiouLlZ1dbWCgy/+MvnkyZPavXu3YmNj1apVK18fGgAAAADARFiUAgDcRURESJKqq6slueexX/ziF26xBw4ckNPpdMX8NP6n6suruDZCWwfJarXo1feKdKj8tM/6va5zmF4Ye5usVotfinaAxmKuB8BMyHkAAACBi7keADMh5wEAjOCaLB8ZExOjW2+9VQUFBdq0aZOrvbq6Wjk5ObLZbBo5cqSrPSwsTPfdd5/27dun3NxcV7vdbldWVpYkKSkpydVusVg0atQoVVZW6s0333T72nPnzlVNTY1bPAAAAAAA3rh0UYqf8nZRito+pbqLUlyKRSkANEdffvmlJKlr166SrpwnN27cKEluedLTvIpr61D5aZUd/sFnf3xZAAT4A3M9AGZCzgMAAAhczPUAmAk5DwBgBI0q2snNzVV6errS09O1bt06SdK7777ratu6dasrdubMmQoJCVFqaqrS09P1X//1X3rwwQe1a9cupaWlqWfPnm59T5kyRZ06ddJLL72kiRMn6tVXX1VSUpI+/fRTJSYmKj4+3i0+JSVFvXv31rx585SSkqLXXntNycnJev/99xUXF+dWFAQAAAAAgDdYlAKAGX3zzTf68ccf67SvXLlSn376qa677jrFxsZKkuLi4tStWzd99NFHKikpccWePHlSCxcuVGhoqB544AFXu6d5FQD8ibkeADMh5wEAAAQu5noAzIScBwAwghaNeXNRUZFWrFjh1rZ582bX/w8aNMhVodqnTx8tWbJEWVlZWr9+vaqrqxUTE6PMzEwlJibW6btz587Kzc3VnDlz9NlnnykvL09RUVFKT09XcnJynfjQ0FAtXrxYc+fO1dq1a1VQUKDOnTsrLS1NaWlpstlsjTlUAAAAAEAAy83NVVFRkSTpq6++knRhUYraBSpGjx7t+nw7c+ZMjRkzRqmpqRo2bJgiIyOVl5enffv2acKECfUuSlFYWKiXXnpJGzduVFRUlPLz87Vr167LLkqxfv16zZs3T7t371bfvn21Y8cObd68mUUpADSJv/3tb/rwww81cOBA/exnP5N0YYed4uJihYSEaPbs2WrR4sKPGYOCgvTHP/5RTz31lB555BENGzZMrVu31urVq1VeXq6MjAxFRES49e9pXgUATzHXA2Am5DwAAIDAxVwPgJmQ8wAAgaRRRTuZmZnKzMxscHyvXr2UnZ3d4PguXbpo9uzZDY5v27atpk2bpmnTpjX4PQAAAAAAsCgFAFzeXXfdpSNHjuirr77Sxo0bdf78eXXp0kX/+q//qn/7t39T9+7d3eLvuOMOLVq0SNnZ2fr73/8uh8Ohvn37aubMmbr77rvr9O9pXgUATzHXA2Am5DwAAIDAxVwPgJmQ8wAAgaRRRTsAAAAAAAQCFqUAgMsbPHiwBg8e7NF7+vfvr//+7/9ucLyneRXGZrNZm3V/CDzM9QCYCTkPAAAgcDHXA2Am5DwAQCChaAcAAAAAAAAA4HcRYa3kcDgVHt7a5307HE5ZLBaf9wsAAAAAAAAAAAAAjUHRDgAAAAAAAADA70JbB8lqtejV94p0qPy0z/q9rnOYXhh7m6xWinYAAAAAAAAAAAAANC8U7QAAAAAAAAAArplD5adVdvgHn/drtVrUooXVp306HE45HE6f9gkAAAAAAAAAAADAPCjaAQAAAAAAAAAYVkRYKzkcToWGBvu8b7vdoVOnqijcAQAAAACDslotPt+Z1Wbz7YIRAAAAAIDARtEOAAAAAAAAAMCwQlsHyWq16NX3inSo/LTP+r2uc5heGHubrFYLRTsAAAAAYEBWq0URESEU2QAAAAAAmhRFOwAAAAAAAAAAwztUflplh39o6mEAAAAAAJoJq9Uim83q80Ue+vftpOSEfj7rDwAAAAAQ2CjaAQAAAAAAAADgMvyxIrPD4WT3HgAAAAC4Rny9yMN1nUJ91hcAAAAAIPBRtAMAAAAAAAAAwE9EhLWSw+FUeHhrn/dttzt06lQVhTsAAAAAAAAAAABAgKNoBwAAAAAAAACAnwhtHSSr1aJX3yvSofLTPuv3us5hemHsbbJaLRTtAAAAAAAAAAAAAAGOoh0AAAAAAAAAAC7jUPlplR3+oamHAQAAAAAAAAAAAMCArE09AAAAAAAAAAAAAAAAAAAAAAAAACDQsNMOAAAAAMAnrFaLrFaLT/u02VhrAgAABCZ/zXMcDqccDqdf+gYAAAAAAAAAAADgGYp2AAAAAACNZrVaFBER4peHTx0OpywW3xYDAQAANJWIsFZyOJwKD2/tl/7tdodOnaqicAcAAAAAAAAAAABoBijaAQAAAAA0mtVqkc1m1avvFelQ+Wmf9Xtd5zC9MPY2n+/gAwAA0FRCWwfJarX4fN4kuc+dKNoBAAAAAAAAAAAAmh5FOwAAAABgMlarxedFMLU77BwqP62ywz/4tG8AAIBA5M95k792P6QQCAAAAAAAAAAAAPAMRTsAAAAAYCJWq0URESF+eZATAAAATSsirJUcDqfCw1v7vG+73aFTp6oo3AEAAAAAAAAAAAA8QNEOAAAAADSSP3aukfyzmrnVapHNZtWr7xXpUPlpn/Xbv28nJSf081l/AAAA8Fxo6yBZrRafz/Wu6xymF8beJqvVQtEOAAAAAAAAAAAA4AGKdgAAAACgEfy5c43d7tDp09VyOn33YGTtOA+Vn1bZ4R981u91nUJ91hcAAAAax9dzvVq+nvOy+yMAAAAAAAAAAAACHUU7AAAAANAI/tq55obrI5XyYKwiIkJ81icAAADgjYiwVnI4nAoPb+3zvh0OpywW3+9aCQAAAAAAAAAAADQHFO0AAAAAgA/4Y+caq9Xi82Kg/n07KTmhn8/6AwAAQOALbR3kl7npdZ3D9MLY22S1UrQDAAAAmJ3VavH5ZwN29wQAAAAANAcU7QAAAABAM+aPYiAAAADAG76emwIAAACAdKFgJyIihCIbAAAAAEBAomgHAAAAgGn44xd+/BIRAAAAAAAAAADvWa0W2WxWdp4HAAAAAAQkinYAAAAABDyLxSKHw6nw8NZNPRQAAAAAAAAAAFAPdp4HAAAAAAQiinYAAAAABDyr1SKr1eLzVfokVuoDAAAAAAAAAAAAAAAAANSPoh0AAAA/qi0U8CWbzerT/gAz8fUqfRIr9QEAAAAAAAAAAAAAAAAA6kfRDgAAgJ9YrRZFRIT4pcjG4XDKYvFtMRAAAAAAAAAAAAAAAAAAAAB8h6IdAAAAP7FaLbLZrHr1vSIdKj/ts36v6xymF8be5vMdfAAAAAAAAAAAAAAAAAAAAOA7FO0AAADoQoGNr4tganfYOVR+WmWHf/Bp3wAAAAAAAAAAAAAAAAAAAGjeKNoBAACmZ7VaFBER4iqyAdC0/FFEx85UAAAAAAAAAAAAAAAAAIBrjaIdAABgelarRTabVa++V6RD5ad91m//vp2UnNDPZ/0BZkARHQAAAAAAAAAAAAAAAAAgUFC0AwAADMUfO3DUFgccKj+tssM/+Kzf6zqF+qwvwCwoogMAAAAAAAAAAAAAAAAABAqKdgAAgGGwAwfQvFBEBwAAAAAAAAAAAAAAAADA5VG0AwAADIMdOIDmgyI6AAAAAAAAAAAAAAAAAACujKIdAADgc/7YfUNiBw7AW/7aEYciOgAAAAAAAAAAAAAAAAAALo+iHQAATM7Xu2RYLBaFhQWz+wbQTPh7RxyK6AAAAAAAAAAAAAAAAAAAqB9FOwbkjwcuHQ6nHA6nz/sFADRfFotFDodT4eGt/dK/r3ffkNiBA/CG1WphRxwAAAAAAAAAANBoVqtFVqvF5/2yGCAAAAAAIJAFZNHOtm3blJ2dre3bt8vhcOiGG27QU089pSFDhjT10BolIqyV3x6uttsdOnWqisIdwIACNefB/2p/qO6vB/l9vfuGxA4cIOc1BjviAMZE3gNgJuQ8AGZCzgNgNuQ9AGYSqDnParUoIiKEAhsAbgI15wHA5ZD3AADeCLiinfz8fKWkpCg4OFjDhg1T69attXr1ao0bN04ZGRkaOXJkUw/Ra6Gtg/zycPV1ncP0wtjbZLVaKNoBDCaQcx7c+WPVqtr+eJAfRmGWnOfrX3bxyzPAuMyS9wBAIucBMBdyHgCzIe8BMJNAznlWq0U2m9Xnz6xIFxcFBGAsgZzzAKA+5D0AgLcCqminpqZGL774omw2m/7617+qT58+kqRx48YpMTFRL7/8su655x5FREQ07UAbyR87FwAwHrPkPKPxR3GNxWJRWFgwD97D1MyQ8/y5qyIA4zFD3gOAWuQ8AGZCzgNgNuQ9AGbS3HKevxYJ88czKywKCBhPc8t5AOBv5D0AQGMEVNFOQUGBDh8+rKSkJNc/iJIUGRmpJ598Uv/5n/+pNWvW6OGHH27CUQKAb5DzGseIxTW+XrWKFatgJGbIef7aVZF7HTAmM+Q9AKhFzgNgJuQ8AGZD3gNgJs0l51ksFhYJA+B3zSXnAcC1Qt4DADRGQBXtbNmyRZIUHx9f57U777zTFcM/ivXzx0PmDodTDofT5/0CME/O80duMmpxja9XrWLFKhiJWXKe5PsV6rjXAWMyU94DAHIeADMh5wEwG/IeADNpLjmvdvFCFgkD4E/NJecBwLVC3gMANIbF6XQGTEXFs88+q08++UTLly/XL37xC7fXampqFBsbqxtvvFFLly71qn+ns2EFKBaLZLVader0OZ23O7z6WvVp1dKmsJCWPu+3ZZBVYSEtZbH4dscJ6cI5M9q3mNVqlcPhu/OLa6f22l3tW85qtfjl+/1aC/Sc58/cVKuy6kfZfVhYGNTCqpDgIMPkf6P168++jdZvC5tVEWGtyHn/v2uZ8yTjzfXo17/9+rNv+r3Ak5wnkfcaytO5Hp+RjOjCwxn+vCfhP3y+vSgQPt8yD6Hfa9WvP/tuDnM9cl7DMM8zB39eO3/8W8gc8iKzzfOk5pf3+P4m/1+Kc3GRv85FQx8VCJS8F+g5j88y9Hut+vVn33y+9Z3mlvP4N/0Co815uXbGxefbwMx7RsshRkTeMy4z5j34VkDttFNZWSlJCg2tu5p4UFCQgoODdfq096uIWCwW2WwNv5Eiwlp5/bWaol9/sFiMmXysVv/svgH/M9O1M0vO86fQkJZ+6ddo+d9o/fqzb6P1S867oClynmS87xf69W+//uybfi8wU86Tml/eM9v5DyTck8ZlpnPc3HKe0f6N9Gff9GvMfv3ZN/+uNF5zy3lmOveBxp/Xjnvdv8x2Hppb3uP7+wKjjdefOBcXcS4azyw5j88y9Hut+vVn38wJGq+55TwznfurMdr3N9fOuMx27cyS94yWQ4yIc2FcXDs0Bt89AAAAAAAAAAAAAAAAAAAAAAAAgI8FVNFObQVrbUXrpWpqalRdXa2wsLBrPSwA8AtyHgAzIecBMBvyHgAzIecBMBNyHgCzIe8BMBNyHgAzIecBMBvyHgCgMQKqaKdHjx6SpP3799d57cCBA3I6na4YADA6ch4AMyHnATAb8h4AMyHnATATch4AsyHvATATch4AMyHnATAb8h4AoDECqmhn4MCBkqT8/Pw6r23cuFGSNGDAgGs6JgDwF3IeADMh5wEwG/IeADMh5wEwE3IeALMh7wEwE3IeADMh5wEwG/IeAKAxAqpoJy4uTt26ddNHH32kkpISV/vJkye1cOFChYaG6oEHHmjCEQKA75DzAJgJOQ+A2ZD3AJgJOQ+AmZDzAJgNeQ+AmZDzAJgJOQ+A2ZD3AACNYXE6nc6mHoQvbdq0SU899ZSCg4M1bNgwtW7dWqtXr1Z5ebkyMjI0cuTIph4iAPgMOQ+AmZDzAJgNeQ+AmZDzAJgJOQ+A2ZD3AJgJOQ+AmZDzAJgNeQ8A4K2AK9qRpOLiYmVnZ2v79u1yOBzq27evxo0bp7vvvruphwYAPkfOA2Am5DwAZkPeA2Am5DwAZkLOA2A25D0AZkLOA2Am5DwAZkPeAwB4IyCLdgAAAAAAAAAAAAAAAAAAAAAAAICmZG3qAQAAAAAAAAAAAAAAAAAAAAAAAACBhqIdAAAAAAAAAAAAAAAAAAAAAAAAwMco2gEAAAAAAAAAAAAAAAAAAAAAAAB8jKIdAAAAAAAAAAAAAAAAAAAAAAAAwMco2gEAAAAAAAAAAAAAAAAAAAAAAAB8jKIdAAAAAAAAAAAAAAAAAAAAAAAAwMdaNPUAjGLbtm3Kzs7W9u3b5XA4dMMNN+ipp57SkCFDGtxHeXm55syZo88//1wVFRXq3r27kpKSlJycLKuV+il/aey1e+yxx1RYWFjva8OHD9err77qw9Gi1sqVK7V161bt2rVLpaWlqqmp0RtvvKF7773Xo36477xDzjMucp4xkfOaHnnPuMh7xkPOa3rkPOMi5xkTea9pkfOMi5xnTOS8pkfeMy7ynvGQ85oeOU86evSo1qxZow0bNmjv3r06ceKE2rVrp0GDBmncuHHq3bt3g/oJhBzSp0+fy742a9YsJSUlNaifsrIyZWVlqbCwUNXV1YqJiVFycrIeeughH43Uv5YvX65///d/v2LMqFGj9J//+Z9XjElPT9eKFSvqfa1///56//33vR4jvEPOMy7mecbEXK/pkfeMi7xnPOS8pkfOMy5ynjGR99AUKNppgPz8fKWkpCg4OFjDhg1T69attXr1ao0bN04ZGRkaOXLkVfsoLy/X6NGjdfz4cQ0dOlRRUVHKz89XRkaGSkpKlJGRcQ2OxHx8ce1qTZgwoU7blX74i8Z5/fXXdfjwYUVGRqpDhw46cuSIx31w33mHnGdc5DzjIuc1LfKecZH3jImc17TIecZFzjMu8l7TIecZFznPuMh5TYu8Z1zkPWMi5zUtct4Fixcv1vz58xUdHa3Bgwerbdu2+vrrr/Xxxx/rH//4h+bPn69f/vKXDe7P6DmkW7duSkxMrNPer1+/Br2/pKREY8aMUU1NjRISEtS+fXvl5eVp6tSpOnToUL3np7m54YYbLjvOFStW6PDhw7rzzjsb3F9ycrLCw8Pd2n72s581aozwHDnPuJjnGRdzvaZF3jMu8p4xkfOaFjnPuMh5xkXeQ5Nw4op+/PFH59133+2MjY117tmzx9V+4sQJ5+DBg539+/d3/r//9/+u2s/zzz/v7N27t3PJkiWutvPnzzufeuopZ+/evZ35+fn+GL6p+eraPfroo87evXv7caSoz6ZNm5yHDx92Op1O59y5c529e/d2rl271qM+uO88R84zLnKesZHzmg55z7jIe8ZFzms65DzjIucZG3mvaZDzjIucZ2zkvKZD3jMu8p5xkfOaDjnvok8++cS5ZcuWOu2rVq1y9u7d23n//fc3qJ9AyCG9e/d2Pvroo43q4+GHH3b26dPHuXHjRlfb2bNnnYmJic4bbrjBWVZW1thhNplTp045b7zxRuegQYOc586du2r81KlTnb1793YePHjwGowOV0LOMy7mecbGXK/pkPeMi7xnXOS8pkPOMy5ynrGR99AU2HvpKgoKCnT48GGNGDHCrWoxMjJSTz75pCorK7VmzZor9lEbEx0d7bbtts1m0+TJkyVJubm5/jkAE/PFtUPTiY+PV9euXb1+P/edd8h5xkXOMzZyXtMh7xkXec+4yHlNh5xnXOQ8YyPvNQ1ynnGR84yNnNd0yHvGRd4zLnJe0yHnXTR06FANGDCgTvsDDzyg6Ohoffvttzp58mQTjMx4ysrKVFxcrLi4ON1xxx2u9uDgYI0fP152u10rVqxowhE2zkcffaQff/xR//Iv/6KWLVs29XDgAXKecTHPMzbmek2HvGdc5D3jIuc1HXKecZHzjI28h6ZA0c5VbNmyRdKFG/SnareNro25nG3btqmmpkZxcXF1Xuvbt686dOigwsJCH4wWl/LFtbvUhx9+qHnz5mnRokXasWOHbwYJv+G+8w45z7jIeebGfec98p5xkffMi3vOe+Q84yLnmRv3nXfIecZFzjM37jvvkfeMi7xnXtxz3iPnNUxtYUaLFi0a/B6j55AffvhBH3zwgebNm6fc3FwdOHCgwe+90vdVfHy8rFarR/m4uVm2bJkkadSoUR69b8OGDfrLX/6id955R5s3b5bD4fDH8HAF5DzjYp5nbtx33iPvGRd5z7y457xHzjMucp65cd/BGw3/CZ1J7d+/X5LUo0ePOq91795dFovFFeNNH7XtRUVFqqqqUkhISCNHjFq+uHaX+l//63+5/b1///6aM2eOunTp0riBwi+477xDzjMucp65cd95j7xnXOQ98+Ke8x45z7jIeebGfecdcp5xkfPMjfvOe+Q94yLvmRf3nPfIeVf35ZdfqrS0VDfeeKPCw8Mb/D6j55CSkhJNnz7d9XeLxaJRo0Zp+vTpV91d5krfEyEhIerUqZNH+bg52bNnj3bv3q1+/fqpX79+Hr33j3/8o9vfe/XqpaysLP385z/35RBxBeQ842KeZ27cd94j7xkXec+8uOe8R84zLnKeuXHfwRvstHMVlZWVkqTQ0NA6rwUFBSk4OFinT5/2uo9L22vj4Bu+uHaS9Otf/1oLFizQpk2btG3bNi1fvlz33XefiouLlZKSovPnz/t87Gg87jvvkPOMi5xnbtx33iPvGRd5z7y457xHzjMucp65cd95h5xnXOQ8c+O+8x55z7jIe+bFPec9ct6VnTlzRunp6bJYLHrhhRca9J5AyCG///3vlZubqy1btqiwsFBvv/22+vbtq6VLl+o///M/r/r+hnxPNCQfN0dLly6V5NkuOwMHDlR2drY+++wz7dixQx9//LHGjBmjb775Rk888YQqKir8NVz8BDnPuJjnmRv3nffIe8ZF3jMv7jnvkfOMi5xnbtx38AZFO8BVPP7447rrrrvUoUMHhYSE6Be/+IXmzp2rX/3qVyotLdXatWubeogA4DPkPABmQ94DYCbkPABmQs4DYDbkPQCS9OOPP2rixIn6+uuvNWHCBMXFxTXofYGQQ6ZMmaKbbrpJ4eHhatu2re688079n//zf9S5c2ctWbJE33//fVMPsUn8+OOP+uijj9SyZUsNHz68we8bNWqUfvOb36hz584KDg5Wr169NGPGDD3yyCP6/vvvtWTJEj+OGsClAiFHA4AnyHsAzIScB5gHRTtXcaVqt5qaGlVXVyssLMzrPi5tv1zFHbzji2t3JaNHj5Ykbd++3es+4D/cd94h5xkXOc/cuO+8R94zLvKeeXHPeY+cZ1zkPHPjvvMOOc+4yHnmxn3nPfKecZH3zIt7znvkvPqdP39ekydP1ueff64nn3xSEyZMaHSfRs8hbdu21dChQ2W327Vz584rxjbke6Ix+biprFu3TqdOndK9996rtm3bNro/o39PGBE5z7iY55kb9533yHvGRd4zL+4575HzjIucZ27cd/AGRTtX0aNHD0nS/v3767x24MABOZ1OV4w3fdS2d+zYUSEhIY0cLS7li2t3Je3atZMknT171us+4D/cd94h5xkXOc/cuO+8R94zLvKeeXHPeY+cZ1zkPHPjvvMOOc+4yHnmxn3nPfKecZH3zIt7znvkvLrOnz+v5557TuvWrdNjjz2mqVOn+qTfQMghERERkqTq6uorxl3pe6KqqkrHjh1rVD5uKsuWLZN08YGvxgqE7wmjIecZF/M8c+O+8x55z7jIe+bFPec9cp5xkfPMjfsO3qBo5yoGDhwoScrPz6/z2saNGyVJAwYMuGIft9xyi4KCglRQUFDntT179uj48eOurwPf8cW1u5Ivv/xSktStWzev+4D/cN95h5xnXOQ8c+O+8x55z7jIe+bFPec9cp5xkfPMjfvOO+Q84yLnmRv3nffIe8ZF3jMv7jnvkfPc2e12TZkyRZ988okefvhhvfjiiz7rOxBySO0xdO3a9YpxV/q+ys/Pl8PhaFQ+bgpHjx5Vfn6+unbtqri4OJ/0GQjfE0ZDzjMu5nnmxn3nPfKecZH3zIt7znvkPOMi55kb9x28QdHOVcTFxalbt2766KOPVFJS4mo/efKkFi5cqNDQUD3wwAOu9gMHDqisrEw1NTWutrCwMN13333at2+fcnNzXe12u11ZWVmSpKSkJP8fjMn44todPXpUJ0+erNN3SUmJ3nzzTdlsNg0dOtS/B4Kr4r7zHXKecZHzzIP7zrfIe8ZF3jMH7jnfIucZFznPPLjvfIecZ1zkPPPgvvMt8p5xkffMgXvOt8h5FzkcDqWnp+vjjz/W6NGjNWPGjCvGB2oO+eabb/Tjjz/WaV+5cqU+/fRTXXfddYqNjXW1l5WVqayszC02JiZGt956qwoKCrRp0yZXe3V1tXJycmSz2TRy5Ej/HYQfLF++XA6HQ4mJibJa63805LvvvlNZWZnb6s2nTp3Sd999V2/sf/3Xf0mS2z0G/yLnGRfzPPPgvvMt8p5xkffMgXvOt8h5xkXOMw/uO/iKxel0Opt6EM3dpk2b9NRTTyk4OFjDhg1T69attXr1apWXlysjI8Pth3P33HOPDh8+rLy8PF133XWu9vLyco0ePVrHjx/X0KFDFRUVpfz8fO3atUuJiYnKzMxsikMLeI29duvWrdPkyZM1cOBARUVFqU2bNtq3b5/+7//9v7Lb7UpPT9fjjz/eREcX2HJzc1VUVCRJ+uqrr7Rnzx7dfvvtrlWwRo8e7apE5r7zLXKecZHzjIuc17TIe8ZF3jMmcl7TIucZFznPuMh7TYecZ1zkPOMi5zUt8p5xkfeMiZzXtMh5F8ydO1dvvPGGwsPD9eijj9ZbmJGYmOg67kDNIS+//LI+/PBDDRw4UD/72c8kXViVuLi4WCEhIZo/f77bCsd9+vSRJLcHq2r/PmbMGNXU1GjYsGGKjIxUXl6e9u3bpwkTJuiZZ565dgfVSE6nU0OHDtXBgwe1bt06t+/9Sz322GMqLCzUu+++q9tvv13ShZw2atQo9e/fX9HR0YqIiNChQ4e0YcMGnT17Vr/73e/0v//3/76Wh2N65DzjYp5nXMz1mhZ5z7jIe8ZEzmta5DzjIucZF3kPTaFFUw/ACO644w4tWrRI2dnZ+vvf/y6Hw6G+fftq5syZuvvuuxvUR+fOnZWbm6s5c+bos88+U15enqKiopSenq7k5GQ/H4F5Nfba9erVS8OGDdMXX3yhnTt36uzZs2rXrp3uvvtuJScna9CgQdfgKMypqKhIK1ascGvbvHmz6/8HDRp01e0Due+8Q84zLnKecZHzmhZ5z7jIe8ZEzmta5DzjIucZF3mv6ZDzjIucZ1zkvKZF3jMu8p4xkfOaFjnvgtrdUCoqKpSTk1NvzKBBgy5bsCEFRg656667dOTIEX311VfauHGjzp8/ry5duuhf//Vf9W//9m/q3r17g/rp06ePlixZoqysLK1fv17V1dWKiYlRZmamEhMT/XwUvrVlyxYdOHBAv/zlL694/evTqVMnjR49Wjt27NDatWtVWVmpsLAw3XbbbRozZozuvfdeP40al0POMy7mecbFXK9pkfeMi7xnTOS8pkXOMy5ynnGR99AU2GkHAAAAAAAAAAAAAAAAAAAAAAAA8LG6+2MDAAAAAAAAAAAAAAAAAAAAAAAAaBSKdgAAAAAAAAAAAAAAAAAAAAAAAAAfo2gHAAAAAAAAAAAAAAAAAAAAAAAA8DGKdgAAAAAAAAAAAAAAAAAAAAAAAAAfo2gHAAAAAAAAAAAAAAAAAAAAAAAA8DGKdgAAAAAAAAAAAAAAAAAAAAAAAAAfo2gHAAAAAAAAAAAAAAAAAAAAAAAA8DGKdgAAAAAAAAAAAAAAAAAAAAAAAAAfa9HUAwAAADCKlStXauvWrdq1a5dKS0tVU1OjN954Q/fee2+j+160aJF27dqlXbt2qaysTHa7Xf/zP/+jG2644bLv2bZtm7Kzs7V9+3Y5HA7dcMMNeuqppzRkyJBGjwcAJPIeAABAoGKeBwAAgFr+nBtWV1frrbfe0qpVq3To0CG1adNGt912m5599ln17dvXB6MHAAAAAABo/ijaAQAAaKDXX39dhw8fVmRkpDp06KAjR474rO9Zs2ZJkjp16qR27drp+PHjV4zPz89XSkqKgoODNWzYMLVu3VqrV6/WuHHjlJGRoZEjR/psbADMi7wHAAAQmJjnAQAAoJa/5obnzp1TcnKyduzYoX79+mns2LE6efKkPvnkE23cuFHvvPOO+vfv75OvBQAAAAAA0JxZm3oAAAAARjFr1ix9+umnKigo0KhRo3za91/+8hdt3LhRn3/+ue66664rxtbU1OjFF1+UzWbTX//6V/3Hf/yH/v3f/13/8z//oy5duujll1/WqVOnfDo+AOZE3gMAAAhMzPMAAABQy19zw0WLFmnHjh0aNmyYli5dqn//93/XK6+8or/+9a+y2+36wx/+ILvd7rOvBwAAAAAA0FxRtAMAANBA8fHx6tq1a4Pj//nPfyolJUW33367YmNjlZCQoLfeekvnz5+vEztkyBB17NixQf0WFBTo8OHDGjFihPr06eNqj4yM1JNPPqnKykqtWbOmweMEgMsh7wEAAAQm5nkAAACo5a+54fr16yVJTz/9tGw2m6v9xhtv1D333KNvv/1WhYWFvjkIAAAAAACAZoyiHQAAAD9YvHixHn/8ce3atUv33HOPxo4dqzZt2ui1117TpEmTGtX3li1bJF34RdpP3XnnnW4xAHCtkPcAAAACE/M8AAAA1PJkbnj8+HFJUrdu3er0U9u2efNmv48ZAAAAAACgqbVo6gEAAAAEmq+//loZGRm65ZZbtGDBAoWGhkqSnE6n/vjHP+q9997TmjVrdP/993vV//79+yVJPXr0qPNa9+7dZbFYXDEAcC2Q9wAAAAIT8zwAAADU8nRu2K5dO+3fv1+HDx9WTEyMW1+HDx+WJO3bt++aHgMAAAAAAEBTYKcdAAAAH/vb3/6m8+fP6w9/+IPrl1aSZLFY9Nxzz8lisWjVqlVe919ZWSlJbn3XCgoKUnBwsE6fPu11/wDgKfIeAABAYGKeBwAAgFqezg3vuusuSVJOTo4cDoerfffu3fr0008libkeAAAAAAAwBXbaAQAA8LEdO3bIYrFo/fr12rBhQ53Xg4OD9e233177gQGAn5D3AAAAAhPzPAAAANTydG74+OOP6+OPP9bf//537d27V4MGDdLJkyf1ySef6Prrr1dpaaksFss1PAIAAAAAAICmQdEOAACAj/3www9yOp3Kycm5bExVVZXX/deuYFe7IvGlampqVF1drbCwMK/7BwBPkfcAAAACE/M8AAAA1PJ0bhgaGqr3339f2dnZysvL0+LFi9WpUyelpaWpe/fumjx5siIjI6/F0AEAAAAAAJoURTsAAAA+FhoaKpvNpu3bt6tly5Y+779Hjx6SpP379+sXv/iF22sHDhyQ0+l0xQDAtUDeAwAACEzM8wAAAFDLm7lhRESEXnzxRb344otu7dnZ2ZJUZw4IAAAAAAAQiKxNPQAAAIBAExsbK7vdrp07d/ql/4EDB0qS8vPz67y2ceNGSdKAAQP88rUBoD7kPQAAgMDEPA8AAAC1fDU3tNvtWr16tWw2m4YOHeqj0QEAAAAAADRfFO0AAAD42COPPCKbzab/+I//0LFjx+q8fvz4cZWVlXndf1xcnLp166aPPvpIJSUlrvaTJ09q4cKFCg0N1QMPPOB1/wDgKfIeAABAYGKeBwAAgFrezA0rKyvd/u5wOPTaa6/pm2++0cMPP6yf/exnfh0zAAAAAABAc2BxOp3Oph4EAACAEeTm5qqoqEiS9NVXX2nPnj26/fbb1bVrV0nS6NGjXSsA//Wvf9Uf//hHBQcH61e/+pW6deumiooK7du3T8XFxZo4caKeeuopV99vvfWWvv32W0lSUVGRDhw4oLvvvlsRERGSpJSUFMXExLjiN23apKeeekrBwcEaNmyYWrdurdWrV6u8vFwZGRkaOXLktTglAAIceQ8AACAwMc8DAABALX/ODfv3769f/vKX6tGjh+x2u/Lz8/X1118rPj5eb775poKDg6/9AQMAAAAAAFxjFO0AAAA0UHp6ulasWHHZ13/6MNG2bdu0cOFCFRcX69SpU2rbtq26deumwYMHa+TIka5feEnSY489psLCwsv2/e677+r22293aysuLlZ2dra2b98uh8Ohvn37aty4cbr77rsbcZQAcBF5DwAAIDAxzwMAAEAtf84NX3rpJW3evFnl5eWyWCyKiYlRYmKiHn74YdlsNr8eFwAAAAAAQHNB0Q4AAAAAAAAAAAAAAAAAAAAAAADgY9amHgAAAAAAAAAAAAAAAAAAAAAAAAAQaCjaAQAAAAAAAAAAAAAAAAAAAAAAAHyMoh0AAAAAAAAAAAAAAAAAAAAAAADAxyjaAQAAAAAAAAAAAAAAAAAAAAAAAHyMoh0AAAAAAAAAAAAAAAAAAAAAAADAxyjaAQAAAAAAAAAAAAAAAAAAAAAAAHyMoh0AAAAAAAAAAAAAAAAAAAAAAADAxyjaAQAAAAAAAAAAAAAAAAAAAAAAAHyMoh0AAAAAAAAAAAAAAAAAAAAAAADAxyjaAQAAAAAAAAAAAAAAAAAAAAAAAHyMoh0AAAAAAAAAAAAAAAAAAAAAAADAxyjaAQAAAAAAAAAAAAAAAAAAAAAAAHyMoh0AAAAAAPD/sXfvcTXfjx/AX510kURIDZXbTkW5NCHCXDOUb9QwhLnF5r6vsQ272JrLZJg1bIwZlnKd+/1SypRyqyZULuUSknRRn98ffufz7TinOud0TnX0ej4ee1ifz/t8zvvz+ZzP+/Z5X4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RwXXr1/HN998gwEDBuCdd96Bs7MzunTpgoCAAOzcuRN5eXnlFpewsDA4ODhg5cqVWjneypUr4eDgUOJ/kZGRCuHDwsK08v36bs6cOaVev5KuZ0XGWdN47Nu3TzyXnTt3ajdy9MZiOsp0tDSytEnV6+Lg4IAePXqU+Xs1uR+3b9+Gg4MDRo4cKbc9MjISDg4OmDNnjtx2bf/miMpC3fS4R48eJaZvxT2HL168wG+//YahQ4eiQ4cOcHZ2RteuXTF16lScPHmyPE5Vq7788ks4ODjA0dERd+7cqejoEOkdlgVZFiyNqnXrilBc2a8qqkzPsj5j3efNlJ+fj7/++gvjxo2Dh4cHnJ2d8c4778DHxwfff/89kpKSKjqKeontkJWT7Fl/PQ0ozsiRI+Hg4IDbt2+X6XuLS3tKI6vXvk5Z+loZ830+B8VTpQxZ9HdX1ncjVH5k6Uxpz3zfvn21kr6UhSxtqkzpBpWM73Z3ajdypFNF00NV/6vo+lhVrhe+iW7cuIHvvvsO3t7ecHNzQ8uWLdGhQwcMGzYMQUFBuH79usJnZHljafnj2LFjlaZtsvpD0f/atm0LLy8vLF++HFlZWVo/T3Vpq45D+kefyqmVQXH1eF28J5HV/av6NS+NttqaSb9pkr+/KV4vYzg6OqJdu3b44IMPEBISAkEQyiUeGzduRP/+/eHs7CxXZnoT2q6ysrKwatUq+Pj4oG3btmJfoSFDhmDRokU4f/58mb+D79tJn1Wr6AhUZoIg4Mcff8SaNWtQUFCABg0aoEOHDjA1NcW9e/dw5swZHD9+HKtWrcKRI0cqOrpl4ujoCCcnJ6X76tWrV86xKbvIyEj4+/uLL8Z15Z133lHY9uDBA5w5cwZmZmbw9PRU2K/O9ZwzZw527NiBjRs3okOHDmWKq7bs3r1b7v//85//VFxkVBQWFoa5c+fi448/xpQpUyo6OlUK09FXmI6SMpUxjac3V1nTY09PT5iZmSlst7S0VNgWHx+PgIAA3Lt3DzVq1ICrqyssLCyQmpqKQ4cO4eDBg+jbty+WLFkCY2Njlc/BwcEBDRs2xLFjx9Q7+TLKy8vD/v37Aby6jnv27EFAQEC5xkETTGOoMmBZ8BWWBVXn6uoKe3v7cvu+sqhK9cyq9CyrauXKlVi1ahUCAwMxaNCgio5OpVee5ZKKuDdJSUmYPHkybt26BSMjI7Rq1Qrt27dHdnY24uPjsX79evz+++/47rvv4OPjUy5xqmjaKruzHZIqi4q8r3wOSldSGVJZWwbpl927dyMgIACNGzfW2Xfcvn0bPXv2RPv27bFp0yadfQ+VjO92dYd5if6ys7NTWofYsWMHAOXt9sW1TynD61x25fXMl/f7kdfbgqysrODq6gpzc3M8ffoUV65cQXR0NH755RfMnDkTEyZMUHqcqKgoREREwN3dXe04eHh4wMrKCgCQnp6OmJgY/Pzzzzh48CC2bt2KWrVqlekcicqqPMqpVc3IkSMRFRWFo0ePolGjRhUWjx49euDOnTtISEiosDgQ6YK28vc3gayMXVBQgNTUVERHR+PChQuIiIjAsmXLdPrdhw4dwrfffotatWqhR48eMDMzQ9OmTUv8jKbpUnm3d9y9excjRozAnTt3YGZmhlatWqFevXp48uQJLl++jIsXLyIxMRFubm46jwtRZcVBOyVYtmwZ1qxZg3r16uG7775Dt27d5PY/ffoUv/32G3799dcKiqH29OrViw0xGvDz84Ofn5/ctsjISJw5cwaWlpZvXEf3jIwMnD59GtWrV4ehoSEiIiKQnp4Oa2vrio4aVVJMR0lX9u3bByMjowr5bmtra+zbtw/Vq1dXKXzv3r3RunVrpYMbiMpLWdPj2bNnq9Q4eufOHfj7++Pp06cYNmwYZs+eLffSMDExEbNmzcKBAwdQWFioF7PtnTp1Ck+ePIGVlRUePHiAXbt26cWgHaLKgGVBUpefn1+lGwChbtnvTVSVnuXKiHWfyi0tLQ3Dhw/H48ePMWjQIMyePVvh/CMiIrB48WLO9KkmtkO+ORYtWoQXL15U2L3bsGED8vPzVQpb2fJ9PgeqqYxlSNIOU1NT5OTk4KeffsKSJUsqOjr0huC7XeYl+qRdu3Zo166dwnbZoB1V2+2J1LVkyRL8+uuvqFevHr7++mv07NlTbr8gCDh37hxWrlyJ5ORkpceQ5eMrV67UaNDOhAkT5AZCpaamYtSoUbhx4waCg4Px6aefqn1MbanoOg5VPJZTy2b48OHo168f6tevX9FRIapStJG/vyler/edPXsWEyZMwN9//w0vLy90795dZ98tm/zuxx9/VCgjzZw5E+PHj0eDBg109v269PXXX+POnTvw8PDADz/8gNq1a4v7CgsLERkZyQGRVOVJKjoClVVcXBzWrl0LU1NTbNy4UaFDAgDUqlULM2bMwO+//14BMSQqf3///TdevnyJXr16wdPTE4WFhdi7d29FR4sqKaajpEvNmjWDnZ1dhXy3kZERmjVrpnIlqWbNmmjWrBnq1Kmj45gRKVee6fH8+fPx9OlTDBo0CF9++aXCLH9SqRQbNmxA3bp1cejQIezbt69M31cedu3aBQCYOnUq7OzscOPGDVy6dKmCY0VU+bEsSG8Kdct+bxo+yxWPdZ/Kbf78+eKAncDAQKUDltzd3bFt2za8++675R9BPcZ2yDdHgwYN0KxZswobgGhnZ4dmzZqpFLay5ft8Dqiq69WrF6ysrPD333/jxo0bFR0dIr3EvISI1BUTE4PffvsNZmZm2LRpk0KHXgAwMDCAu7s7Nm/ejOHDhys9Tps2beDo6IgLFy7g7NmzZY6Xra0tpk6dCgAVvtJzRddxqOKxnFo2derUQbNmzVCzZs2KjgpRlaGt/P1N1blzZ3h7ewPQfTkjLS0NwKuyzevq16+PZs2aVZoJhdSRk5OD06dPA3j13qTogB0AkEgkcHd3x+jRo8s/ckSVCAftFOO3336DIAgYOXJkqS90Xl9G+59//sHXX38NLy8vuLm5oVWrVujbty+WLl2KzMxMpceIjo7G5MmT0b17dzg7O6Nz587w9fXF0qVL8fz5c6WfuXv3LmbNmoWOHTuiVatWGDRoULkth6vM48ePsWjRIvTp0wcuLi5o3749xo4dizNnziiE7dGjB1xcXJCbmyu3/dtvv4WDg4PSTiBTp06Fg4NDqZ0k58yZA39/fwCvZplxcHAQ/3t9NveYmBhMmjQJHTt2hLOzM3r06IEvv/wS6enp6p6+ynbu3Ilhw4bB1dUVrVu3hpeXF3755ReFa+Hg4CDOkuPv7y93HrKZOTMzM7Fp0yaMHTtW/O106NABY8eO1UrDx+tky6d7e3uLBRVZR1Zl7ty5gwULFsDT0xOtW7dG+/bt0b9/f8yfP1+h4pqYmIhPPvkEPXv2hIuLCzp27IiBAwfi22+/xf379xWOnZSUhDlz5qBbt25wdnZGp06dMGPGDPz7779y4UaOHIm5c+cCAFatWiV3HcPCwsRwmjyDVDKmo+pjOqo6BwcH9OjRQ26bIAjYu3cvZsyYAU9PT7Rp0wZt27aFr68vNm/ejMLCwhKPGRsbi7Fjx6Jdu3ZwdXXFmDFjcPHiRYVwt2/fhoODA0aOHKlSXMPCwhSuXWlp/Ndffw0HBwds27at2ON6enrC0dERqampKsWDqq6ypMfq+Pfff3HmzBmYmJhg9uzZxYarW7cuJk+eLMatNLJnCHhVtij6vLz+HN67dw/z588X8wJ3d3d8/PHHiIuL0+icMjMzceLECRgbG+O9996Dl5cXgJLLP+rkRydPnsSYMWPQpUsXODs7w8PDA8OGDcOqVauUHvvUqVOYMGGCmOb27NkTgYGBePz4sVw4VcqRgiBg9+7dGDZsGDp16gQXFxd069YNo0ePxubNmzW6XkRFsSyoPpYF1ffkyRN8/fXX8PDwgIuLC/r164fff/8dgiAoLS+uXLlSoS5YVI8ePcQ8R0ZZ2a+0euaBAwfg4OCAWbNmFRv3efPmwcHBAaGhoZqefrnQ9Fkurcxc3L2Q3QNBELBp0yZ4e3ujdevWGDhwIIBXv08HBwdERkbi9OnTGDlyJNq1awcHBwe59EHVPPP1Y54/fx7+/v5o27YtXF1dMWHCBFy/fl0hjrK8eu7cuXL3PzIyssRrpAnWfVSv+6hzb1RtnyvJ9evXcfLkSZiammLOnDklhjU2NoaLi4v4d9HfnTLK7nvR63vz5k3MmDEDnTp1gqOjI44cOSJ3v7KyshAYGIgePXqgZcuW+Pbbb8XjPHnyBD/88AP69euHVq1a4Z133oG/vz+OHz+uEI+ix8zJycHSpUvFvLZ3795Ys2YNBEFQiCNQetm9NGyHfHOMHDlSri4io0mZT+b+/fuYM2cOOnXqhFatWsHHxwc7d+5UGlZZ/l6cypbv8zkoH9euXcPixYsxaNAgubJDaeXaQ4cO4f3330fr1q3RoUMHTJ06FcnJyaWWOUl1pqamGDduHAoKCoptKymOqvndypUrxc5KUVFRcr/Z0vL3khTNt9WteyYlJeGzzz5Djx49xPatoUOH4tdff8XLly/lwqpTjwT+V8Z4+fIlfvrpJ/Tu3RutWrXCe++9J5dGRUREYOTIkXB1dYWbmxtmz56ttCwNAC9fvsSff/6JIUOGwNXVFa1atcLAgQOxYcMGhfgWp7LXQ/lul3mJPlH1GVHlOpe17qkqXbcF6nM7fEW8H1m/fj0EQYC/vz+aNm1aYlgDAwO0aNGi2H2ylclfT8s15eTkBODVuaqiaF1k165dGDRoEFq3bg13d3d8+umnSvOOomW5uLg4TJw4ER06dICDgwOuXbumcNzXPX78GEFBQfDy8kKbNm3g6uoKLy8vLF68WGnaqE4bFlUeZSmnXr9+HbNmzYKHhwecnZ3RpUsXzJ49u0yDf2JjYzFjxgy5dG7UqFH466+/5MKV1vYKaFa2+/fffzF58mS4ubmhbdu2+OCDD3Dq1Kli4/t6nUlWF4+KigIA9OzZUy69KwtZ+begoABr1qyBp6cnnJ2d0a1bNyxZsgR5eXli2MjISDg4OODOnTviZ2X/vd5Op+51KunaHzp0CA4ODpg+fXqx5/H999/DwcEBGzduFLdpWpelqqms+XtpbdMysnKXm5sbXFxc4OnpWWyZTp1yUl5eHjZv3ozBgwejQ4cOaN26NXr06IGJEyfi77//LsOV+R/ZOcsG1QD/S0Py8vKwatUq9O3bF87OzmJ/F0D1Mpgs7ZO9Eyia1sm2vf7eQJ106XXqtHdoI296+vSpmP6pM7Fbbm4uQkJCMGnSJPTs2ROtWrVCu3btMHz4cI3urbrpc0ZGBpYuXYp+/fqhbdu2eOedd+Dp6YnZs2dr3M+IqCTVKjoClVFhYaE46m/AgAFqf37x4sWIj4+Hg4MD3N3dkZubiytXrmDt2rU4ceIEtm3bhho1aojhjx07ho8++giCIKBVq1Zo27YtMjMzkZycjLVr12Lo0KFy4YFXFXJfX1/UqFED7u7uuHfvHmJiYvDRRx9h7dq18PDwKNtFUFN6ejqGDx+O1NRUNGjQAL169UJGRgYiIiJw5swZzJ07V26UpJubG3bu3ImLFy/KLWkry3DS0tKQnJwMe3t7AK8y6aioKNSsWbPYSr/MO++8gwcPHuDMmTOws7OT6zQiq8QDrxok586di4KCAri6uuKtt97ClStXsGXLFhw+fBgbN25UeQY+Vc2fPx/btm2DiYkJOnbsCFNTU0RFRWHZsmU4fvw41q9fL46U9fHxwYULF5CSkgIPDw9YWVmJx5HNWn/x4kUsXLgQDRs2RJMmTdCmTRvcu3cPZ8+exdmzZ7Fw4UL4+vpqJe43b95EXFwc6tWrh86dO0MikcDGxgYJCQlISEhQqCjdu3cPgwYNwpMnT9C4cWN069YNBQUFuHv3Lv766y+0adNGLARevnwZH3zwAXJzc+Hg4ICePXsiJycHqamp2LhxI3r16iW3LOqRI0cwY8YM5OXlwcnJCa1bt0ZaWhr279+P48ePY+3atXBzcwMAdOnSBS9fvkR0dDQcHR3lfgOymWo1eQapZExH1cd0tOzy8vIwa9Ys1K5dG82bN0eLFi3w5MkTxMTE4Ouvv8alS5cUljiViYmJwfz582Fvb4+uXbsiOTkZ4eHhOH/+PIKDg7X+eygtjR8yZAg2b96Mv/76C0OGDFH4fFRUFG7duoVOnTopnX2BSKas6bE6Tp48CQDw8PBQOsN4UQMGDMDChQtx+fJlZGRklFhpt7Ozg4+PD3bs2AEzMzN4enqK+4o2KCUkJGDUqFF4/PgxmjRpgj59+uDu3bs4fPgwjh8/jqVLl+K9995T65z279+PvLw8eHp6ombNmvD29sZPP/2Effv2Yc6cOahWTb46pU5+tHnzZnz99dcwNDSEq6sr2rdvj8ePHyMpKQkrV67Exx9/LHfspUuXYu3atTAyMoKLiwusrKyQkJCADRs24NixY9iyZQvq1asHQLVy5OLFi/Hbb7/B2NgYbm5usLS0xIMHD5CQkICUlJQqN3sOaRfLgupjWVB9T58+xQcffICkpCRYWVmhZ8+eePr0KRYvXoyUlBSdfS9Qej2zdevWsLKywqFDh/D48WOFfPH58+fYu3cvzM3N0a9fP53GtSzKsxzxugULFiAsLAxubm5o1qwZ8vPz5fbv3bsXISEhcHZ2RteuXZGSkgIDAwMA6uWZRR0/fhwbN24UX9peu3YNJ0+eRGxsLPbu3Svmp56enggPD0d8fDxcXV3F5wyA0uPqAus+yql6b9RpnyuJrPzbpUsX1KpVq9Tw2nLz5k34+vqidu3a6NChAzIzM+XKpTk5ORgxYgTu3r0LNzc3tGzZUozfzZs3MWbMGNy7dw8NGzaEh4cHnj9/jtjYWAQEBGD27NkYO3aswnfm5+fjww8/RFJSEtq3b4/s7GycP38eP/zwA54/f44ZM2YAUL3srso5sh3yzadumU/myZMnGDJkCPLy8tC+fXtkZmYiMjISn376KVJTU8WOgdpSUfk+n4Pyew7WrFkjdpKSlX2vXbuGLVu24MiRIwgNDYW1tbXcZ37//Xd89913kEgkaNeuHaysrBAbGws/Pz9079693OJeFQwbNgzr1q3D/v37MXnyZDRv3rzUz6iT3zk5OcHT0xMHDx5EvXr10KVLF/E4ZZncRkbduuf+/fsxe/Zs5OXloVmzZujduzeePXuG69evY/HixfDz84OFhQUA9euRRU2fPh3nzp1Dhw4dYGdnh6ioKHz22WcAgBo1amDWrFlo3bo1PDw8cPHiRezatQu3b9/G5s2bxXI38KrcMWHCBERGRqJ27dpo06YNjI2NERcXh8DAQERGRuKnn36CRFLyPKKVuR7Kd7vMS/SJOs+IKte5LHVPdeiyLVDf2+HL+/1IQUGBOICwf//+pYYvTa9evdCyZUvExMTg1KlT6Nq1a5mOJxuQZWxsrNbnfvvtN/z5559o164devbsiYsXL2Lnzp04d+4ctm3bBhsbG4XPnD9/HvPnz0fjxo3RuXNn3L9/Xy4PVCYpKQkffvgh0tLSYGVlJebzt27dwq+//gpXV1f06tVLDK9pGxZVDpqUUyMiIhAQEICcnBy0aNEC7du3x40bN7Br1y4cPnwYa9euRbt27dSKx++//47vv/8ehYWFaNmyJdzc3PD48WMkJCRg8eLFeP/99xU+U1zbqyZlu0uXLsHf3x/Z2dmQSqV4++23cevWLUyYMAHDhg1T6RzMzMzg4+OD06dP4+HDh/D09BTTUW2ZNWsWTp48iQ4dOqBJkyb4559/sG7dOqSnp2Pp0qUAXrUf+vj44ODBg8jOzoaPj4/4+aJ1/bKUgZVd+3fffRc1a9bE8ePH8fz5c4UyTGFhIf7++28YGhrKpc2a1GWpatJm/l5S2/Qvv/yCZcuWoVq1amK5Jzo6GmvXrsXhw4exefNmuXxNnXLSJ598goMHD6JGjRpo164dzM3NkZ6ejgsXLiA7O1sr5RZZOeP1lfQKCwvx0Ucf4Z9//oGbmxscHBzEVWTUKYM5OTkVm9YVl9+rmi4po2p7h7byJktLS5iYmCA3Nxd//vknJk6cWOpngFcDN7/44gvUr18fTZo0QatWrfDw4UPExMTgn3/+wY0bN1Ru71U3fc7KyoKfnx9u376Nt956C506dYKhoSHu3buHffv2wdbWFq1atVLpu4lUJpCCW7duCVKpVHB2dhZevnyp9udPnDghZGZmym3Lzc0V5s2bJ0ilUmHlypVy+4YPHy5IpVLhwIEDCseKjY0Vnj17Jv4dGhoqSKVSQSqVCt9//71QUFAg7lu/fr0glUqFDz74QOW4rlixQpBKpcKKFSvUCh8aGiq3feLEiYJUKhVmzpwp5ObmitvPnz8vtG7dWnBychKuXr0qbt++fbvC9z5+/FhwcHAQ+vfvL0ilUuGvv/4S98XHxwtSqVSYMGGCSvE8d+6cIJVKhU8//VTp/rt37wqtWrUSnJychCNHjojbCwoKhG+//VaQSqXCoEGDVPqu4r67e/fuctsPHDggSKVSwcPDQ7h586a4PTMzUxg2bJh4T4v69NNPBalUKpw7d07pd6WkpAgxMTEK269cuSK0a9dOcHV1FbKystQ6ZnGCgoIEqVQqLFy4UNy2ePFiQSqVCosWLVII/+OPPwpSqVT4+uuvFfbduXNHSE5OFv+ePXu2IJVKhV9//VUh7PXr14X09HTx79TUVKFNmzZCmzZthLNnz8qFPXnypNCyZUuhW7ducr9D2XNT3O9cnWeQVMN0tPTwTEflydKm169LcZSls/n5+cLhw4eFvLw8ue2PHj0SBg0aJEilUiEqKkpun+x+SKVSYdmyZUJhYaG4b/PmzYJUKhU6d+4svHjxQtyempoqSKVSYcSIEXLHKu6aFZcGlZYeDxkyRJBKpXL3XWbWrFmCVCoV/v77b6WfJZIpa3rcvXt3QSqVCqmpqaWGlf0uf/rpJ5WO3aNHD0EqlQrh4eEqhVf23MsUFhYKAwYMEKRSqbB48WK5Z/nAgQOCo6Oj0KZNG7kyhSpkZbTDhw+L23x9fQWpVCqcOHFCIbw6+dG7774rODg4CHFxcQrn8nq6sG/fPkEqlQoDBgwQbt26JRdWVuaaPn263GdKSmNycnIEZ2dnoW3btkJKSorcvvz8fOH8+fPKLgeRylgWLD08y4Ly1C0LCoIgzJ8/X5BKpcLYsWOF7OxscXtsbKzQpk0bpflGcddfRpbvFVVc2a+0euayZcsEqVQqrF+/XmHfX3/9JUilUmHBggUqnGnFKcuzXNx1kynuXsjuQYcOHYTExESFz8l+K8WVhcuSZzo6Osrl+S9fvhSmTJkiSKVSYfny5SrFXxWs+yjSZt2ntHujSftccdQt/xZV2jVRdt+L5mFff/21wnMpu19SqVQYMmSI8PTpU7n9L1++FMvMa9eulcsDb926JfTo0UNwcnISEhISlB5zxIgRcnlqXFyc4OTkJLRu3Vqh/bGksrsq2A5ZucnOsbhywutGjBihtF6pbplPlvZIpVJhzJgxwvPnz8V9svzf0dFRuHz5stznlOXvgqD8d1qZ8n0+B6VTN08tLu2NiIgQHjx4ILetoKBAWLlypSCVSoU5c+bI7UtJSRFatmwptGzZUoiIiBC35+fnC3PmzBF/p5qUE+gV2W/os88+EwRBEDZu3ChIpVJh6tSpcuE8PT0V0pey5HfFlV1LIkubiks31Kl73rx5U3BxcRFatGgh7N69W25fYWGhcPr0ablnTd16pCAIYpwGDBggPHr0SNweEREhlgfbt28vHD9+XNz37NkzsZ5Z9DcvCILw5ZdfimXsomn6s2fPhPHjxwtSqVT4888/S7uMgiDw3S7f7Va9MlVZyJ7loumfJs9IaddZk7pnacdURpdtgW9KO3xJdSxtvh8p2hZUNO9ShyxNHTVqlCAIgnD06FFBKpUKvr6+cuE+/PBDpddOVn9Qdk2XLl0qSKVSYejQoSrFRXasFi1ayL3TycvLE+v0kyZNkvtM0faTNWvWlHjcos9gfn6+WDb59ttv5dI0QRCExMREuXRUk98bVbyylFOfP38udOrUSZBKpcIff/whF15WPuzatauQk5OjcnyioqIEBwcHoW3btgrvW/Pz8xXeZZbW9qpu2a6wsFDo16+fIJVKhR9//FHuWH/88Yf4LL1eviuu/a649gNVFPdOWxaH9957T7h//764PSUlRWjXrp0glUrlns2ixyqOJmXg0q79Z599JkilUmHHjh0K+8LDwwWp9NW7kKLUrcvKrkdZ2uxIP2kjfy+tbTo2NlYsc1y8eFHcnpubK0ydOlWQSqXClClTxO3qlJNSUlLE325GRoZc2JycHCE6Olrl85Cdw+sKCwvF9xTLli1TCN+7d28hLS1N4TOalMFKSuuKK1uWli4Vp7T2Dm3nTbLyu6zusXLlSuHEiRNy7Q+vy8jIEM6ePSt3/QTh1X3v3r274OjoqHCtistH1E2fZe/bAwICFJ6NR48eybUdEWlLydPaVFFPnjwBANSqVQuGhoZqf75bt26oWbOm3DZjY2N89tlnqFatmsKS5xkZGQCATp06KRyrVatWMDc3V9jeqFEjzJgxQ25U9ogRI1CrVi3ExsbKLd+oiteXPFZn6ffU1FQcP34cZmZmmDdvntysFu3atcPQoUNRUFAgt2xd+/btAUBc2hJ4NVOFIAgYN24cjI2NxRmCi4aTzbBTViEhIcjJycF7770nLgMHABKJBJ988gnq16+Py5cv48KFC1r5PgDYtGkTAODjjz9G48aNxe01a9bE/PnzYWBggK1btyospV4SW1tbtGnTRmF7ixYt8MEHHyArK0vuOmpKEATs2bMHAMSl04v+/969exWWv5b9rt3d3RWO16BBA3GGnqJhlT0DzZo1k5uJ6ffff0d2djZmzZqlEL5r164YOnQo7t27J852qgpNnkEqGdNRpqO6SEdLU61aNfTq1Uth1oM6depg1qxZAICjR48q/WzDhg0xZcoUuRmSPvjgA7Ru3RoPHjzAwYMHdRfxYgwdOhQAFJatfvr0KQ4dOoQ6derIzcZEpExZ02OZ15chf32Z3qLfpepSt3Xr1gUAPH78WON4yURGRiIxMRENGjTA9OnT5Z5lT09P9OrVC9nZ2QgNDVX5mKmpqYiOjkbt2rXlZn+TlX927dql8Bl18qOMjAxYWFjAxcVFLpyBgYHcqhkAEBwcDAD44Ycf5GaMNzAwwJQpU+Dk5ISDBw+K31+arKws5OXlwc7OTmHG+mrVqqk9ixfR61gWZFlQ07Lg3LlzlV5HBwcHuaXms7OzsXPnTkgkEsyfP19uRYxWrVpVitXC3n//fUgkEoSEhCjsk21TNsthZaKtcoQmxo8fj7fffrvY/e+++67S1QrKkmf2799frnxtaGiICRMmAAD++ecfjc9FF1j30Zw22+fULf9qS506dfDJJ5+U+Fx+/vnn4iz8MsePH0diYiI8PT0xbtw4uTzQ3t4ec+bMQUFBgcJ9AF6l71999ZVcnuri4oKuXbvixYsXuHz5shbO7BW2Q1addkh1y3wyEokEX3zxhdysu7L8v7CwEH/++adO462MtvN9PgfqPQfFlSFXrlyp0uc7duyoMKOpRCLBxx9/DGtra4Xf4vbt25Gfn4+BAweiY8eO4vZq1aph7ty5Wp8RmoAhQ4bA2toaBw8eREJCQolhy5Lf6YI6dc8NGzYgNzcXvr6+8PLykjuOgYEBPDw8xPqiJvXIoj777DO5MkzHjh3RokULPHjwAF27dsW7774r7jM3NxfTsPPnz4vbHz16hJCQELz11lsIDAyUS9PNzc3x7bffwsjICFu2bFHnkhWL73bVw7yk6pSpZHTxjJSl7qkOXbYFVoV2eG2+HynaFqRshYiYmBjMmTNH4b+S9OjRA87OzoiLi8Px48fVO7n/l56ejt9++w3r168HAJVX75Dp27cvunXrJv5tZGSEzz//HNWrV8exY8dw7949hc9IpVKMGzdO5e84dOgQbt68ibfffhuffvqpwmpAb7/9tlw6qu3fG1UMdcqp+/fvx8OHD9G2bVuF9uvRo0ejZcuWSEtLU6ttbs2aNRAEAQEBAQr5d7Vq1eR+90Upa3vVpGwXGRmJ69evw9bWFh999JHc8YYPH47WrVurfC669sUXX8itiGZrayuWi9Rp+y1rGbi4dm9ZXGTlt6J2794NAAp1BHXrslR1aTN/L65tevPmzSgsLMTIkSPlnn1jY2PMnz8fpqamOHz4sJjnqlNOkvUncXJyUlhdxsTEBG3btlXxSigqKCjArVu38NlnnyEmJgbGxsYYPHiwQriZM2cqrFyliz4q5U3bedNnn32GQYMGwcDAAJcvX8bKlSsxYcIEdOrUCX5+fti3b5/CZywtLdGpUyeFFQ1tbW0xadIkFBYWqlSG1CR9lpWzOnbsqPBs1KlTB1KpVKXzJlJHtYqOwJsqPT0dx44dw40bN5CVlQVBEAC8qvzdunVLLmzLli2RlJSE//73v5g8eTKcnZ1LXSa8ffv2CpW8atWqoVGjRrhy5QqePHki1xhWmteXPJZRZel3WcNOly5dxKXfiho4cCDWr18vV8i1tbVFgwYNcPHiReTm5sLExERsgOzSpQvatGkj1/Ar62Ak65hUVrK4vF6gBV4VFvr27YuNGzfiwoULKl2D0uTn5+PixYvFfqejoyMcHBwQHx+Pa9euKW2sLU5BQQEiIiIQExODBw8eiA38st9ZcnJyWaOPCxcu4Pbt22jatKlcg5aDgwMcHR0RHx+Pc+fOyTWMtWzZEgAQFBQEQ0NDdOrUCSYmJkqP37JlS5w6dQpfffUVpk+fjnfeeUdcOvF1suUae/furXR/u3btsGnTJsTFxRUbRtn3q/sMku4xHf0fpqPquXbtGs6cOYO7d+8iJycHgiCIy5i+/tuR6dOnj9J0p3///oiNjcWFCxcwcOBAXUZbwXvvvYfAwEDs2bMHs2fPFjuj7t69G7m5uRg+fLjay78Taaq4ZciLW6a3vMnSpL59+yq8QARepaOHDh1Sq9F1z549EAQBffv2lXvW+vfvj++//x5Hjx5FVlaW3AtAdfKjli1b4sKFC/jss88wZsyYYjsmP3r0CPHx8WjcuLHSRgEDAwO4urri2rVruHLlityyxsWpW7cubGxscO3aNSxduhRDhgxRaAwjqmgsC/5PVSoLurq6yr2kLqpFixbi/1+5cgU5OTlo1aqV3MtumQEDBmDt2rUqf68uNGzYEF26dMHJkycRHR0NV1dXAEBCQgJiY2Ph7Owsd04kr0ePHmrvL2ue6eHhofAZWce8+/fvqxH78sO6j3p02T5Xnjp16iQ3WPF1VlZWCh3SAODMmTMAim9Tk6XXly5dUtjXoEEDNG3aVGG77Bl58OBBqfFWFdshqxZ1ynwyTk5OSn+Psvy/IgZaajvf53OgnuLKkMrK58V5/Pgxjh07hn///ReZmZliR/aXL1/iyZMnePLkiVhWj46OBvCqDeJ1FhYW8PDwwKFDhzQ4EyqOsbExJk6ciK+//hqrVq0qcUBWWfI7XVCn7hkREQHgfwOaS6JJPVLGyMhIad3Q1tYWV69eRefOnZXuA+Tz/MjISOTn56NLly4wNTVV+IyVlRUaN26MxMRE5OTkKA2jDr7bVQ/zkqpHl8+IJnVPdemqLbAqtMPr4v1IcVJSUrBjxw6F7d9//32Jn5s6dSomTJiAlStXonv37ip9l7+/v8I2AwMDBAQEyA1GVEX//v0VtllaWqJz5844cuQILly4gAEDBsjt7969u0Ln0ZLI8nFfX99SJ7/Rxe+NKoY65dSS0mng1aCNK1eu4J9//lHpN/7y5Uux3X/IkCFqxVtZ26omZTvZOXl6eir93cvaGyuakZGRwkBNQLN2rbKWgYtr93Zzc4ONjQ3OnTuHR48eiZNf5ubm4tChQzAzM1NaTlKnLktUHHXy9+LapktK4+rWrYvOnTvj6NGjiI6ORv/+/dUqJzVt2hRmZmY4efIk1q1bBy8vL4UBNOpycHBQ2FajRg0sWrRI4b2jgYGB0me3PMtguqLtvMnU1BSBgYEICAjAwYMHER0djUuXLuHhw4eIi4vDjBkzEB0djS+++EJpXKKiopCeno68vDwIgiCmz6rUkTVJn52dnQEAv/76K+rVq4du3bpVyQkgqHxx0I4SssLK06dPUVBQoPZsouvXr8cPP/yA/Px8lcLPnDkTiYmJOH78OI4fP45atWrB1dUVPXv2hLe3t9LGMBsbG6XHqlGjBgCoPStwr169MGXKFLU+IyPruNCwYUOl+2Xb09PT5ba7ublh165duHjxIjp06ICoqCg0b94cdevWRfv27REVFYXk5GTY2dnh/PnzqFGjhthYWFaaxllTT548QX5+PiwtLYudZa1hw4aIj49X6zvT0tIwceJExMfHFxtG1mBWFrJR+8oyX29vb8THx2P37t1yDbuDBg3C2bNnsX//fgQEBMDExAQuLi7o0qULBg8eLDeDwbhx43DhwgVERUXB398fZmZmaNu2Lbp164ZBgwbJjXy9c+cOAMjNeK+MOrP2a/IMUsmYjqqH6ah25OXlYe7cudi7d2+xYYpLExs0aKB0u+w8KqKTnomJCXx8fLB+/XocOHAAPj4+AP43Q6ufn1+5x4n0T1nTY5nZs2ejUaNGKn2XqrN+PXr0CAAUZkPRhOwZLS6OmjzLspV0Xi//1KlTBx4eHjhx4gQOHTqEQYMGifvUyY/mz5+Pjz76CKGhoQgNDUW9evXg5uaGPn36yDVuy8o+t27dUtp4VJQ65Z/vv/8eM2fOxNq1a7F27Vo0bNgQbm5u6NevX7EzbxGpimVB9bAs+D9+fn5y6Wpp319aGa6iDR06FCdPnkRISIjYeVdfVtkBtFeO0ERx91bmrbfeUthW1jxT2UseWeO8qulReWHdRzPabp9Tt/yrLcp+/0UVd49lz8gnn3yCTz75pNjPK3s+tJ1vloTtkFWnHVLdMp9MZUzHANXz/YyMDCxevFjh876+vuIsonwO1HsOVC1DFmfv3r2YN28esrOziw3z/PlzMd2XdRgoLj0uLZ0mzfj5+WHt2rU4fPgwrl27VuygrLLkd7qgTh4qm3FYlQ7dZamT1atXT2nZXlY+UlYulu0rGl/Ztf7rr79KXbno6dOnZR60w3e76mFeUnXKVDK6eEbKUvdUhy7bAqtCO7w2348UbQsqLCxUGAw1cOBAuYk+XFxcVKoPduvWDa1atUJcXByOHDmi0mq6Hh4esLKygoGBAUxMTGBvb48ePXoUO+FPSTSpQ6hbppPl48omGHqdrn5vVDFULaeWlk7LnuGiv8c1a9bgxo0bcuGaNm2KCRMm4MmTJ8jJyUHt2rVRq1YtteKs7JnQpGynL+30xZV/NWnXKmsZuLhrJZFI0L9/f/z666/Yt28fRo4cCeDVSqJZWVkYMGCAQplU3bosVV3azN+Lyx81KYuqWk4yNzfHN998g3nz5mHJkiVYsmQJGjdujA4dOmDgwIEaTdogewdhYGAAc3NzSKVS9OnTR2l6WrduXaWTiumij0p50yRvUoW9vT0mTJgg/n3lyhWsXLkSx48fx6ZNm/Dee++J9+3Zs2f4+OOPce7cuWKPp0qdQ5P02d3dHaNHj8bvv/+OmTNnolq1amjRogU6deoEX19fTnxLOsFBO0rY2trC3NwcWVlZ+Pfff+Ho6KjyZy9evIjvv/8eNWvWxDfffIP27dvDyspKTLg9PDwURmi/9dZbCA0Nxblz53DixAlERUWJDQzr1q3D1q1bFToz6tNMMcXNPtG+fXvs2rULUVFRcHBwQGJioriMrWyGp6ioKOTk5ODx48fo2rVruXUQUWfGjIr8zs8//xzx8fHw9PTEuHHj0KRJE9SoUQMSiQTbtm3D/PnzxVloNJWXl4f9+/cDAPbt24dTp07J7ZdligcPHsSCBQvE0dSGhoZYvnw5JkyYgKNHj+LcuXOIjY3FP//8gzVr1mDdunXiy0tzc3NxZp/jx48jKioK586dw9mzZ7FmzRps3rxZnOFANiuArPBUHHWWWdXkGaSSMR3VLqajqtmwYQP27t0LqVSK//73v2jZsiUsLCxgZGSEmzdvKp39srIbMmQINmzYgL/++gs+Pj6Ii4tDQkIC3NzclM4qS/S6sqTH6nJ0dMSePXtw+fLlUsM+efJErDSX9kJCG9RNk+Li4sTZ+5YuXaqwX9aYtGvXLrmOQerkR46Ojti3bx9Onz6NkydPIioqCvv378f+/fvRtm1bbNy4EcbGxmLZx8rKSukKAEWV1sG5KHd3dxw+fBjHjx/H6dOnERUVhZ07d2Lnzp3w9PTEihUrVD4W0etYFtQulgXLjyzN1ZZu3brhrbfewv79+/H555/DyMgIu3fvhpmZmdIZPisbXZYjSrvWpXWwUra/rHmmPqULrPvojjrpl5OTE/bs2YOrV69qNQ66eD6KHrdLly4lrpiprA2svJ4PtkNWnXZITcp8lZ2q+X52drbS2Uvbt2+Pdu3a8Tko5+fgzp07mDNnDgDgs88+w7vvvgtra2uxY9XQoUMRExNT5vcsVHayWcy//PJLrFixAj///LPScGXJ73ShosqYJZVpSouTqnGWPRdOTk6l1hWUzTqsbXy3+z/MS6pOmUodmvxey6Puqeu2QLbDq3fvGzVqhBo1auD58+e4fv260lVgNDVlyhSMHz8eq1atQs+ePUsNP2HCBKUrY5QXXQ7+09XvjSqGquVUTcjSjaLat28v1xFaE8p+35WtbKdN2iyTl/U6lZS2eHt749dff8XevXvFQTt79uwR9xXFuiypQ5v5u6b5o7LyiDrlpAEDBqBTp044evQozpw5g/Pnz2Pbtm3Ytm0bxowZIz4PqiptlcCitHnOVVXLli2xevVq+Pn54fLlyzh58qQ4aGfJkiU4d+4c2rdvjylTpuDtt9+GhYUFDA0NcebMGYwdO1altEzT9Hnu3LkYMmQIjh49ioiICERHRyMuLg6//vorfvjhB3h6epbhzIkUcdCOEhKJBF26dMH+/fuxd+9etTolHD58GAAwY8YMhYannJwcPHz4UOnnqlWrBg8PD7FCdufOHXz22Wc4d+4c1q5di9mzZ2t4NronW7b97t27SvfLOmS+PjNT0U5Ejo6OEARB3NamTRsYGxsjMjISOTk5cuG1FeebN2/i7t27SpdALi7OmqpduzaMjIzw+PFjZGdnK52RSd3vzM7ORnh4OOrVqycuU15Uampq2SOOV6P2MzMzAQCJiYklxufIkSMKy+W1aNECLVq0wJQpU5CVlYWVK1diw4YN+O6777B9+3YxnIGBAdq1ayfOJvjo0SN899132Lt3L4KCgvDjjz8CeDUrWUpKCj799FOtNrbq8zNYGTEdVQ/TUe2Q/XaWLVumEKfS0sTirr1su+welbcmTZqgQ4cOOHfuHJKSksTZAPRhZnaqHMqSHqurW7duWLJkCc6cOVPqUtt///03BEGAi4sL6tSpU+bvlj2jsrTndbdv35YLVxrZKjsAEB0dXWy4qKgopKWlyc2aqk5+ZGJigl69eomzyv3777+YNWsWYmJiEBISguHDh4vHtrS0VKvxSBXm5ubw8vISy28XL17EtGnTcPDgQZw8eZIr7pDGWBZUD8uC6pPN7lvaNXudrBFW2cxzBQUFxf6+NGVoaAg/Pz+sWLECu3fvhrm5OZ4+fQo/Pz+9WF69LM+y7FoXN/tVWlqaVuJYlC7zzMqGdR/NaLt9rlu3bli8eDFOnz6Np0+fqjWraUnpkWx2Xm2TPSN+fn6V9kUT2yErf7lFWzQt8wGl5/8VlY6pmu83atQICQkJxR6Hz0H5PgcnT55Efn4+PvzwQ4waNUphv7J81crKCjdv3sS9e/fQvHlzhf26KOfQK76+vli7di2OHTtW7KQx+pDfFeett97CrVu3kJqaWuwM7TKa1iO1SXbsd955B/PmzdPZ98jw3a7qmJdUnTJVUbp4RspS91T3O3TZFvimt8Nr8/2IoaEhPDw8cPDgQfz9999aHbTTtWtXtG3bFjExMeJ9Ly93795V2q6lzbYQ2coDKSkppYatSm1YVYUq5dTSnlVlddpNmzYV+52WlpYwNTXFkydPkJmZCQsLC02jD0Czsl1pZdLituszXZaBHR0dIZVKcfHiRaSmpsLCwgInT55EnTp10LlzZ7mwmtRlqerSZf4uU79+fdy+fRt3795V2lZSXFlUnXJSnTp14OfnBz8/PwiCgNOnT2PGjBlYv349Bg8erLQMrEva7qNSETTJmzQlkUjQvn17XL58WW4lwSNHjsDQ0BA///yzwrtTddKysqTPTZs2RdOmTTF+/Hjk5ubijz/+wOLFi/Hll1/qXdsSVX76M4VkORszZgwMDAywadMmJCUllRi2aEc+WQOYssaOAwcOqDyCuWHDhhg/fjyAV40GlZls1OPp06fF8y9K1ulR1mAnY2dnh7feegsXL17E6dOnYWBgIM6UYWJigjZt2uD8+fPirAHqzKIhe/H98uVLpftlcVG2lHNeXh4OHDggd25lZWRkhDZt2gB41Un1dYmJiYiPj4eZmZlcQ7zsPAoKChQ+8+zZMxQWFsLKykqhUTc/P19rDR2y5dPnz5+PhIQEpf/JGhKKdnBVxtzcHLNmzYKBgUGpv+u6devi448/BiD/DMiWaT9y5IjK51Da70EZfXoGKyumo6pjOqodsmtXtPO8jGxWueIcOnRIaVq7b98+ABBnj9OmktL4ooYOHQoAWL9+Pf7++2/UqlWLlQJSi6bpsbrefvtteHh4IDc3F4sXLy42XEZGBlavXg0A+PDDD1U+vpGRUalp0oEDB5Q+U7LyzOvpqDIvX74Un/29e/cWW/4ZNGgQCgsLxWMXR5386O2338bw4cPlwtrY2KBp06a4fv06bt68WWr8ZVRNY4pq06aNuPR1SS/0iVTBsqDqWBZUX8uWLWFqaoorV64obbCVpeOvkw32ka2mVlRkZCTy8/NVjoOq9Uw/Pz9Uq1YNISEhCAkJAaBfA7A1fZYtLS1RrVo13LlzR+Ea5efnK8wQqQ2a5pma0CSf1SbWfTT7Lk3b54rTvHlzdOvWDTk5OaV2ssnLy8OlS5fEv0tKj8LDw0v9bk3IXu6XR+eoksruJWE7ZOUvt2hLWcp8165dU/rsyNIxXZQ/yjPf53NQvs9BSXnq+fPnlXYUluWVhw4dUtj37NkznDlzRsuxJBkjIyMEBAQAAFauXKk0jCb5nSa/WV1wd3cHAGzbtq3UsJrWI7WpY8eOMDQ0xPHjx9WqSxWnstVD+W73FeYl+kOTZ6S061yWuqeqKqItUB/b4cvr/Qjwqi0IADZu3IgbN26o9BlVTZkyBUDx+biuKPu9PnnyBGfPnoWBgYFW2kJk+XhoaGipK+iWZxsWlQ9VyqmyZ1BZuQJQ/1k1NDQUJ+pSpfxYGk3KdrI85dChQ0p/98W10xenottcX4+HsnRX22Xg18kGLuzZswcHDx5Efn4++vXrh2rV5Ofl16QuS1WbLvN3oOSyaEZGBs6cOaNSnqtqOcnAwABdu3bFu+++C6Biyv/aLoOVRNN2C1Xr2drKm0qTnJwMQL7sn5mZCXNzc6WTHapT59BW+mxiYoKxY8fCysoKGRkZePTokcbHIlKGg3aK0bp1a4wbNw45OTkYNWoUTp48qRDm2bNnWLFiBfz9/cVtsmWet2/fLvfwX79+HUuXLlX6XRs2bFBY0heA+J2yGRkqK1tbW7z77rt4/vw5vv32W7nzjomJwdatW2FoaCg2fBTl5uaGvLw87Ny5E82bN5ebab19+/ZIS0vDyZMnUaNGDbRo0ULlOMlGdxZXwfX19YWpqSn27duHEydOiNsLCwsRFBSE9PR0tGzZUqsv+EaMGAEAWLVqlVynoqysLHzzzTcQBAFDhw6VW1KvpPOoW7cuatasiX///RcXLlwQtxcUFGDp0qVKX1yq68mTJzh58iQMDQ1LXN66d+/eMDExQXh4uFjw37lzp9LC06lTpyAIglzFYcuWLUo7Wil7Bj788EOYmppi0aJFSl+KyRodi85mV9rvQd+fwcqK6ajqmI5qh+y3s2XLFrntBw4cKPXF0507d7Bq1Sq5bdu2bUNMTAzq1aunk0EypV1jmV69esHKygohISHIzs6Gt7e3TpdkpzePpumxJr766itYWFggNDQU33zzDV68eCG3//r16xg9ejQePnyI3r17o1+/fiofu379+nj06JHSjggdOnSAVCrFnTt3sGLFCrkXeYcPH8bhw4dhZmaGwYMHl/o9p0+fRkZGBqRSaYmzsfTv3x/A/5YlB1TPj168eIGNGzcqnEthYSFOnz4tFxYAJk+ejMLCQkydOhXXrl1TOP7jx4/F2ehlSkpj7t69i7CwMIX7k5ubi8jISIXvJ9IEy4KqY1lQfTVq1MDAgQNRUFCAb775RlxNCAAuXbqEP/74Q+nn3NzcALxqZJbNcAW8mqlp4cKFasVB1bJc/fr10aNHD1y9ehVRUVFwcHBAq1at1PquiqTps2xsbIw2bdrgyZMn2Lx5s7j95cuXWLRokdz11yZN8kxNyO6/Ll5uqYJ1n9K/q7h7o0n7XEm+/vprWFpaIiwsDHPnzpWbIU7m/PnzGDp0qFx6KUuPtmzZIveZa9euiTOSa1ufPn3QvHlz7NmzBz/99BPy8vLk9guCgAsXLsi1M2qqpLJ7cdgOqR/lFm3RpMwnU1hYqFDfvHz5Mv744w8YGBhg2LBhWo9veeX7fA7K/zmQ/RZ3794tt/pZeno6FixYoPQzgwcPhpGREXbu3Inz58+L2wsKCvD9998Xu9IgaYePjw8aNWqEEydOKF2dTpP8ztLSEkZGRkhNTa3QDoKjRo2CiYkJQkJCFDo4CoKAs2fPiudTlnqktlhbW2Pw4MG4c+cOZs2apbRjYHJyMg4ePKjS8SpjPZTvdl9hXqIfNHlGSrvOZal7qkqXbYFvUjt8eb0fAYC2bdviww8/RHZ2NkaOHFnsgLu4uLhSB6e8rnPnznjnnXeQmJiIf/75R63PlsX+/fvFew68ap8KDAxEdnY23n33XTRo0KDM39GnTx80btwYiYmJWLJkiUJn0X///Vcu3SyvNiwqP6WVU9977z3Uq1cPFy5cUBhks3HjRly+fBnW1tZqtc2NHz8eBgYGCA4Oxrlz5+T2vXz5UmlbbnE0Kdt16NABTZs2RUpKijhho8zWrVsRExOj8vcDqte9da2keGi7DPy6AQMGwMDAAHv37hXfQb++KiKgWV2WqjZd5u8AMHz4cEgkEmzatElu8qq8vDzxPV6fPn3Eso865aSrV6/i0KFDCvX7J0+eIDY2Vi5sedJ2GawkmqaPpbV3aDNvyszMhK+vLw4cOKBwrwoLCxESEoJjx45BIpGIK2ACr9Kzp0+fKrSDbNiwQfwtqEKT9PnIkSO4ePGiQrjLly/j0aNHMDMzQ82aNVWOA5EqqpUepOqaNWsWDA0NsWbNGkyYMAENGzaEk5MTTE1NkZaWhtjYWOTn54sFIQAYNGgQ1q9fj+PHj6Nv375wcXHB06dPcf78efTs2ROXLl1SWE5s1apVWLRoERwdHWFvbw9BEBAfH49bt26hdu3aas1AXlG+/vprfPDBB+JLijZt2iAjIwNRUVEoKCjAnDlzlM5Q2b59e+zevRu5ubniDABF9wEQ970+arwkjRo1goODAy5fvgxfX1+8/fbbkEgk6NGjB3r27IkGDRrgq6++wty5cxEQEABXV1e89dZbuHLlCm7evIl69ephyZIlZbsor+nbty+GDBmCbdu2YcCAAejYsSNMTU0RFRWFjIwMtGnTBlOnTpX7TPfu3fHTTz9h0aJFOHv2rLhk+CeffAJLS0uMGzcOQUFBGDlyJDp27IhatWohNjYWjx49wvDhw+U6xmhi3759yM/Ph4eHB+rWrVtsOHNzc3Tr1g2HDh3C3r17MXr0aBw6dAiffvop7OzsIJVKYWpqitu3byM2NhYSiQTTp08XP79161Z8+eWXaN68OZo1awZDQ0PcuHED8fHxMDExweTJk8Ww9vb2+OGHH/DJJ59gypQpsLe3R9OmTWFmZob09HRcvXoV2dnZ2Llzp9h43KZNG9StWxcHDx7EyJEj0ahRI0gkEgwePBiurq5vxDNYWTEdVR3T0VdWr16NrVu3Kt1nZWWFn376qdjPjhs3DqdPn8YPP/yAAwcOoEmTJrh16xYuX76MDz/8EL/99luxn33//fexdu1aHD58GA4ODkhOTsalS5dgZGSEwMBAVK9eXe1zKU1pabyMkZERBg8ejODgYADAkCFDtB4XevNpkh5rolGjRti4cSMCAgLwxx9/YMeOHXjnnXdgYWGB1NRUxMXFQRAEeHp6qp1G9OjRA5s2bYKPjw/atm0LExMTNGnSBOPGjYOBgQGWLl0Kf39/BAcH4/Dhw3BycsLdu3cRHR2NatWq4dtvv1Vp2V7Zy8YBAwaUGM7d3R1169ZFYmIirl27BicnJ5Xzo/z8fHz77bdYvHgxWrZsiYYNGyI/Px+XLl3CvXv30LBhQ7nZmL28vHD9+nUEBwdj0KBBcHJygq2tLQRBQGpqKhISEmBmZib3mZLSmKdPn2Lu3Ln4+uuv4ezsDGtra7x48QIxMTHIyMiAs7Mz+vTpo9b9IVKGZUHVsSz4SkhISIkrsEydOlV8iT5z5kxERUXh5MmT6NWrF9zc3JCZmYlz585hyJAhSuvDdnZ2+M9//oOdO3fiP//5D9q1a4ecnBzExsaia9euyMnJKXYJ+NeVVs8saujQoWLHJH0sy2lajvjoo48wduxYfPfdd9i/fz/q1auHK1eu4MWLF/Dx8cGOHTu0HldN8kxNdO7cGSYmJvj999/x77//on79+jAwMMDYsWPRtGlTlY7Buo9u6j6l3RtN2udKYmNjg82bN2Py5MkICwvDnj170Lp1a9jY2CA7OxsJCQm4c+cODA0N5Qa2dezYEe3bt0dUVBT69+8PV1dXPH78GLGxsRg5cmSJ91BT1apVw08//YSxY8dixYoV2Lx5MxwcHFCnTh08efIE165dw6NHjzB37twyd3YtqexeHLZD6k+5RebEiRMlpqerVq0qtg6mSZlPpnv37oiPj0fv3r3Rrl07PHv2TFwxb9KkSXBxcdHK+RVVXvk+n4Pyfw569OiBt99+G5cvX0afPn3g6uoqdhBxdHRE27ZtFTqa2dnZ4b///S++++47+Pv7w83NDfXq1UNcXByePn0Kb29v7N69W5zNlLTLyMgIkyZNwueffy43eF9Gk/zO2NgYHh4eOH78OAYOHIgWLVrAyMgIrq6uWulco6omTZogMDAQn376KWbMmIGffvoJDg4OePbsGf7991/cu3cP58+fh7GxMQDN65Ha9Pnnn+POnTs4ePAgTp8+DUdHRzRo0ADZ2dlISkpCcnIyevbsqVIHH77b5btdfc1LKgtNnpHSrnNZ6p6q0mVb4JvUDl9e70dkZs+eDWNjY6xZswYfffQRrKys4OzsjBo1auDJkydISUlBSkoKDAwMSn2X8ropU6Zg9OjRSvNxXXn//fcxfvx4uLm5wcrKCrGxsbh9+zbq16+P+fPna+U7qlWrhpUrV4rPxp49e9C2bVsIgoDk5GQkJibip59+gq2tLYDya8Oi8lNaOdXMzAxLly5FQEAA5s+fj23btqFJkya4ceMGrl69CjMzMyxbtkytCWzat2+P//73v1iyZAlGjRoFZ2dnNG7cGI8fP0Z8fDzy8vLUGiCnbtlOIpHg+++/x+jRo7Fy5UocPHgQUqkUycnJuHz5Mj744AP8+eefKn9/jx49sGPHDsyaNQudO3cWO0p/++23Kh9DG3r06IGoqCiMHj0aHTp0QPXq1WFpaYlPPvkEgHbLwK9r0KAB2rVrh/PnzyMpKQl2dnbi6o+vx1HduiyRLvP3Vq1aYdq0aQgKCsLQoUPRvn17WFpaIjo6Gvfu3UPjxo3l8lx1ykl3797FlClTULNmTTg7O6NevXp49uwZzp8/j+fPn6N79+5o27atVq+VKnRRBitOaelScUpr79B23nTp0iVMmzYNZmZmcHZ2Rv369fH8+XMkJibizp07MDAwwIwZM+Do6Ch+ZsKECfjvf/+LGTNmYPPmzbCxsUF8fDxu3LiB0aNHY8OGDSpfJ3XT58jISGzcuBHW1tZo0aIFatSogfv37+PChQvi4GpZGwyRtnDQTglkicSAAQOwZcsWnDt3DhEREcjLy4OlpSU8PDzQr18/vPfee+JnLC0tsX37dixZsgTnz5/HsWPH0KhRI0ydOhVjx45F7969Fb7niy++wOnTp3HlyhWcOnUKwKvRn2PGjMGYMWOULgVc2VhbW2P79u1Ys2YNjhw5gkOHDqF69epwd3fHmDFj4OHhofRzRTsVvd7BqE2bNjA2NkZeXp7CPlWsXLkSixcvxj///IMrV66gsLAQNjY26NmzJwDgP//5D+zs7LBmzRrExMQgLi4OVlZWGDZsGCZNmqST6/7111/D1dUVW7duFRvN7ezsMGrUKIwePRqmpqZy4Z2dnbFkyRKsX78eZ8+eFSt2kyZNgqWlJQICAmBjY4Pff/8d0dHRMDExwTvvvIOpU6fi6tWrZY6vbIk72UzyJenfvz8OHTqE3bt3Y/To0RgzZgxsbGwQHR2Nf/75By9evED9+vXRr18/jBkzRu7l6bRp03DkyBHExcUhIiIC+fn5sLa2hp+fHz788EOFDi+9evXC7t27sX79eoSHhyM8PBzVqlVD/fr10b17d/Tu3RvNmjUTw5uYmOCXX35BUFAQ4uLicP78eQiCgHfeeQeurq5vxDNYWTEdVR3T0VdSU1OVzs4GvFraviRubm74888/ERQUhGvXruHWrVuQSqVYuXIlWrRoUeLLg7Zt22LQoEH48ccfcfz4cQiCAHd3d0ydOlUrS6IrU1oaX1THjh0RHByMtm3blrjyB1FxNEmPNeXk5IQDBw7gzz//xOHDhxEbG4vs7GxYWlqiT58+GDx4MLp166b2cWfOnAlBEHD06FHs378fL1++RPv27cWOfw4ODtixYwd+/vlnnD59GgcPHoS5uTl69eqFiRMnqjS7cVZWFo4dOwYApa4CJJutcvPmzdi1axecnJxUzo/MzMwwf/58nDt3DvHx8UhISICRkRHeeust+Pr6YsSIEahdu7bc982YMQMeHh74448/EB0djcTERNSoUQPW1tYYNmyYwsyZJaUxtra2mDNnDiIiInD9+nXExcWhevXqaNSoESZOnIghQ4aw8YG0gmVB1bEs+Ep0dDSio6OL3T9q1Chx0E7t2rWxZcsW/Pjjjzhy5AiOHDmCRo0aYdasWRgzZkyxHZ2++eYb1K9fH3v27MGZM2fw1ltvYcKECZgwYYLS31dxSqtnFtWuXTsYGRnB0NBQ6ax4lZ2m5YhOnTrh559/xqpVq3DlyhWYmZnB3d0dn3zyiU4G7Miom2dqwtraGqtXr8ZPP/2ECxcuiLMZent7qzxoh3Uf3dR9VLk36rbPlaZZs2bYs2cPduzYgUOHDiE+Ph6xsbEwNjaGvb09PD098f7776NJkybiZwwMDLB69WosXboUR44cwcmTJ2Fvb4/PP/8cw4YN08mgHeDVrHU7d+7EH3/8gcOHD+PixYsoKChAvXr14OTkhB49emilTlBa2V0ZtkPqT7lF5vHjx0pXl5J5fUbFojQp88nUrl0b27Ztw9KlS3HmzBlkZWWhWbNmGDVqFAYNGlSmcypOeeX7fA7K/zkwNjbG5s2bERQUhFOnTuH48eOwtrbGiBEj8NFHH2HChAlKPzdq1CjY2Nhg3bp1iI2NhYmJCTp06ICZM2fi119/BQCFej1pz3/+8x/88ssvSElJUbpfk/zu22+/xaJFixAeHo69e/eioKAABQUF5TpoB3j1bDdr1gy//vorIiMjcejQIVhYWMDe3h6jRo2CmZmZGFbTeqQ2mZqaYu3atWJZKD4+HpcuXYKlpSUaNmwIb29vldI0Gb7b5btdGX3KSyoTdZ+R0q5zWeqeqtJlW+Cb1A5fHu9HipK1BXl7e2Pr1q04d+6cmC6Ym5ujSZMm6NOnD3x8fNC8eXO1ju3u7g43Nze5FQt17cMPP4SzszM2btyI2NhYVK9eHQMHDsTMmTPlVhErK6lUil27dmHdunU4duwYTp48CWNjY7z11lsYP348WrduLRe+PNqwqHyVVk51d3fH9u3bxZVxEhMTUbt2bXh7e2PSpEkqtysWNXbsWLRu3RobNmxAdHQ0EhISULt2bUilUrXKYYBmZbvWrVtj69atCAoKwj///IPbt2/DwcEBwcHBqF69ulqDdvr06YO5c+ciJCQEx48fF9sVynvQzsiRI/H06VP8/fffOHToEPLz89GwYUOxc7y2y8Cv8/LyEtPI4toVNK3LUtWmy/wdAAICAuDo6IgNGzbg0qVLyMnJQYMGDTBu3DhMmDABtWrVEsOqU05q3bo1pk+fjnPnzuHmzZv4559/UKtWLTg4OMDX1xfe3t5au0bq0nYZrDilpUslKa29Q1t5U82aNbFt2zacOXMGkZGRuHPnjrgSkrW1NQYOHIihQ4cqtKV6e3ujVq1aWL16Na5du4bExEQ4OztjwYIFEARBrUE76qbPgwYNQrVq1XD+/HnExcXh2bNnsLKyQteuXTFq1Ci4u7ur/N1EqjIQiq7LRURERESVjmxGg8DAQJ11QCEiIiJ6kzg4OKBhw4biYMyKtHfvXsyaNQs+Pj74/vvvKzo6RJUa6z5EpO+Y71dtBQUF8Pb2RlJSEk6fPg0rK6uKjhIRERFRlTVy5EhERUXh6NGjaNSoUUVHh4iIiIiIqjhJRUeAiIiIiIp3584d7Nq1C5aWlqWu/EFERERElUt+fj7Wrl0LAPjggw8qODZElRvrPkSk75jvVx0pKSnIzMyU25aXl4clS5bg+vXrcHd354AdIiIiIiIiIiIiIhJVq+gIEBEREZGidevWISEhAeHh4cjJycHMmTNhampa0dEiIiIiIhUcPXoUR44cwaVLl/Dvv/+iV69eaNWqVUVHi6hSYt2HiPQd8/2q58CBA1ixYgWcnZ1hY2ODrKwsxMfH48GDB7C0tMS8efMqOopEREREREREREREVIlw0A4RERFRJXTy5ElERUWhfv36+Pjjj+Hv71/RUSIiIiIiFV29ehVhYWGoVasWBgwYwI6bRCVg3YeI9B3z/aqnY8eOiI+Px8WLF5GQkICXL1/C2toaw4YNw8SJE/HWW29VdBSJiIiIiIiIiIiIqBIxEARBqOhIEBEREREREVWksLAwzJ07t8QwgwcPxnfffSf+nZ6ejqCgIJw+fRqZmZmws7ODn58f/P39IZFIFD6fmZmJFStW4PDhw3j06BFsbGzg5eWFgIAAmJiYKITPzc1FcHAw9uzZg7S0NNStWxe9e/fG1KlTYWFhUfaTJiIiIiIiIiIiIiIiIiIiIiIineKgHSIiIiIiIqryrl27hiNHjijdt2PHDty5cwdBQUHo168fgFcDdnx9ffHw4UP06dMHtra2CA8Px5UrVzBo0CAEBgbKHSMrKwvDhg1DYmIiunTpAkdHR8TFxSEyMhKdOnXCunXrYGhoKIYvKCjA2LFjERERAVdXV7zzzjtISkrCsWPHIJVKsWXLFpibm+vughDRG40DFYmIiIiIiIiIiIiIiIiIiMpHtYqOABEREREREVFFc3JygpOTk8L2p0+fYs2aNahduzZ69eolbl+yZAnu37+PhQsXws/PD8CrgTaTJ09GWFgYvL294e7uLoZfu3YtEhMTERAQgBkzZojbFyxYgK1btyIsLEw8DvCqQ31ERAQGDhyIRYsWwcDAAACwZs0a/PDDD1i3bh2mT5+u7ctARFWEk5MTPv74Y6X7ZAMVPTw8xG3FDVQMDAxEQkKC0oGKw4cPFwcqenl5IS4uDqtXr8bFixeVDlScOHGiOFCxb9++SEpKwqZNmxAZGcmBikREREREREREREREREREpLe40g4RERERERFRMf744w988803GDFiBObNmwfgVWf0jh07omHDhjh48KBc+Pj4eAwcOBD9+/fHsmXLAACCIKBLly548eIFzp49C1NTUzF8RkYGunbtipYtW2Lbtm3i9vfffx9xcXE4ceIEbGxsxO35+fno1q0bDA0NcerUKXEwDxGRNjx9+hQeHh4wMzPD6dOnYWxsDAD45JNPsGfPHqUDFU+cOIENGzbIDVQMCgpCcHBwsQMVix4HAEJCQvDFF18UO1Bx0qRJHKhIRERERERERERERERERER6iSvtqEEQBBQWqjbGSSIxUDksVS68d/pL1XsnkRiwc6MKmOZVDbx3+otpnnapk+YBfHb0Fe+b/lLn3mk73QsNDQUADB48WNwWExOD/Px8uQ7qMo6OjqhXrx6ioqLEbTdv3sSDBw/QtWtXuQE7AFCnTh20aNECcXFxyM3NhYmJCXJycnDp0iU0bdpUbsAOABgZGaFDhw7Yt28fbt26hSZNmmh0XizrVQ28d/qrosp6e/bsQV5eHt5//31xwE5WVhYOHDiAxo0byw20MTQ0xIwZM3DixAmEhISIaaIgCAgNDYW5uTkmTZokd/xp06YhNDQU27dvVxi0Y2BggJkzZ8qdz5gxY7BhwwaEhoZi2rRpGp8r07yqgfdOf7F+q11M86oG3jv9xTRP+5juVQ28d/qL6Z52Mc2rWngP9V9x95BpnmqY5lUNvHf6i+U87WO6VzXw3ukvpntUVhy0o4bCQgEZGc9LDVetmgSWljWQmZmNly8LyyFmpC28d/pLnXtXp04NGBoyUywN07w3H++d/mKap32qpnkAnx19xfumv9S9d9pM9+Lj43H16lW0aNECLVq0ELcnJycDAOzt7ZV+zt7eHhcuXEB2djbMzMxUCh8bG4vU1FQ0b94cKSkpKCwshJ2dXbHhASAlJUXjQTuFhQIyM1+UGs7QUAILi+p4/jwHBQV8dvQJ753+UufeWVhU12pZ700dqMj67ZuP905/sX6rfUzz3ny8d/qLaZ5uMN178/He6a/ySPfCwsIwd+7cEsMMHjwY3333nfh3eno6goKCcPr0aWRmZsLOzg5+fn7w9/eHRCJR+HxmZiZWrFiBw4cP49GjR7CxsYGXlxcCAgJgYmKiED43NxfBwcHYs2cP0tLSULduXfTu3RtTp06FhYWF2udYFNO8qoP3UP+VdA+Z5qmGad6bj/dOf7F+qxtM9958vHf6i+keaQMH7RAREREREREpsX37dgDyndeBV6tOAIC5ubnSz8m2Z2VlwczMTAxfo0aNEsM/e/ZMrePLwmtCIjGApaXy+ChjYVFd4++iisV7p7/K+969yQMVgVeN6aUxNJTI/Uv6g/dOf5XHvatqnZqIiIiIqhInJyd8/PHHSvft2LEDd+7cgYeHh7gtPT0dvr6+ePjwIfr06QNbW1uEh4cjMDAQCQkJCAwMlDtGVlYWhg8fjsTERHTp0gVeXl6Ii4vD6tWrcfHiRaxbtw6GhoZi+IKCAkycOBERERFwdXVF3759kZSUhE2bNiEyMhJbtmwpts2PiKg0TPOIiIiIiPQXB+0QERERERERvSYvLw979uyBsbExvLy8Kjo6WvdqpZ3sUsPJVvzIzHzB1Vr0DO+d/lLn3r1aaUc7Hd05UPF/ONhNf/He6S9d3jt2aiIiIiJ6czk5OcHJyUlh+9OnT7FmzRrUrl0bvXr1ErcvWbIE9+/fx8KFC+Hn5wfgVfls8uTJCAsLg7e3t9xKs2vXrkViYiICAgIwY8YMcfuCBQuwdetWhIWFiccBXg0Yj4iIwMCBA7Fo0SIYGLyaXXnNmjX44YcfsG7dOkyfPl3bl4GIqgimeURERERE+ouDdoiIiIiIiIhec+TIETx58gT9+vVDrVq15PYV7aCuzOsd0GX/Pn+ufDlzWfiaNWuqdXxZeE2ps+R2QUEhl+jWU7x3+qs87x0HKr7CwW76i/dOf5XHQEV2aiIiIiKqevbs2YO8vDy8//77MDY2BvCqTe3AgQNo3LixXPnM0NAQM2bMwIkTJxASEiKW9QRBQGhoKMzNzTFp0iS540+bNg2hoaHYvn273LFCQkJgYGCAmTNniuU8ABgzZgw2bNiA0NBQTJs2TW4fEVFZMc0jIiIiIqr8OGiHiIiIiIiI6DWhoaEAAF9fX4V99vb2AIDk5GSln01OToaVlRXMzMxUDi+RSGBrawsAsLOzg0QiQUpKSrHhZeGIiLSBAxXlcbCb/uK9018Vce/YqYmIiIjozSVr2yu6mmxMTAzy8/PlBmDLODo6ol69eoiKihK33bx5Ew8ePEDXrl1hamoqF75OnTpo0aIF4uLikJubCxMTE+Tk5ODSpUto2rQpbGxs5MIbGRmhQ4cO2LdvH27duoUmTZpo83SJqIpjmkdEREREVPlx0A4RERERERFREWlpaQgPD0eDBg2UvtBq06YNjIyMEBERobAvPj4eDx8+RL9+/cRtTZo0gZWVFaKjo5GTkyP3wisjIwNXr16Fi4sLTExMAACmpqZwcXFBXFwc0tLS5F545efnIzIyElZWVmjcuLEWz5qIqjIOVCSiqoidmoiIiIjeTPHx8bh69SpatGiBFi1aiNtl9UtZvfV19vb2uHDhArKzs2FmZqZS+NjYWKSmpqJ58+ZISUlBYWFhsfVX2XFSUlLKVNarVq301SdlK1RqslIlVQ68h/qvvO4h0zw+L/qM905/8d4RERGpj4N2iIiIiIiIiIoICwtDYWEhfHx8IJEoNjbXrFkTnp6e2Lt3L0JCQsSZ0wsKCrB8+XIAkJtN3cDAAIMHD0ZwcDB+/vlnzJgxQ9y3YsUK5Ofny4UHXnWcj42NxbJly7Bo0SJxpvX169fj0aNHCAgI4OzrRKQVHKhIRFUROzWxc4U+473TX7x3RETlY/v27QDkB2cDiivFvq7oSrBmZmZi+Bo1apQY/tmzZ2odXxZeExKJASwtlcdHGQuL6hp/F1UOvIf6T9f3kGne//B50V+8d/qL946IiEh1HLRDRERERERE9P8EQcCOHTtgYGCAQYMGFRtu9uzZiIqKwvz583HmzBnY2toiPDwcV65cgY+PDzp16iQXfvz48Th27BiCg4Nx9epVODo6IjY2FpGRkXB3d1f4rsGDB2Pfvn3YtWsXUlNT0a5dOyQlJeHo0aOQSqUYP368Ts6fiKoeDlQkoqqInZr+h50r9Bfvnf7ivSMi0p28vDzs2bMHxsbG8PLyqujoaF1hoYDMzOxSwxkaSmBhUR2ZmS9QUFBYDjEjbeM91H8l3UMLi+paGcjNNO8VPi/6i/dOf6lz77SV5hEREek7DtohIiIiIiIi+n/nz59HSkoKOnbsiEaNGhUbztraGiEhIQgKCsKpU6dw9OhR2NraYs6cOfD391cIb25ujj/++AMrVqzA4cOHERERAWtra0yaNAmTJk2CoaGhXHhDQ0MEBwcjODgYe/bswfr161GnTh2MGDEC06ZNK7ajJxGROjhQkYiqInZqeoUdY/QX753+YqcmIiLdO3LkCJ48eYJ+/fqhVq1acvuKDsBW5vUB1rJ/nz9/XmL4mjVrqnV8WXhNvXypev5fUFCoVniqfHgP9Z8u7yHTPHl8XvQX753+4r0jIiJSHQftEBEREREREf2/9u3bIyEhQaWwNjY2WLRokcrHrlWrFubNm4d58+apFN7U1BTTp0/H9OnTVf4OIiJ1cKAiEVVF7NQkj50r9Bfvnf7ivSMi0p3Q0FAAr1Z0fZ29vT0AIDk5Welnk5OTYWVlBTMzM5XDSyQS2NraAgDs7OwgkUiQkpJSbHhZOCIibWCaR0RERESkPzhoh4iIiIiIiIiIqAriQEUiqorYqYmIiIjozZSWlobw8HA0aNAA7u7uCvvbtGkDIyMjREREKOyLj4/Hw4cP0a9fP3FbkyZNYGVlhejoaOTk5MDU1FTcl5GRgatXr8LFxQUmJiYAXtVrXVxcEBcXh7S0NNjY2Ijh8/PzERkZCSsrKzRu3FiLZ01EVRXTPCIiIiIi/cJ11YmIiIhIQW5uLr777jsMGzYMHh4ecHZ2hoeHB/z9/XHo0CEIgiAXfuTIkXBwcFD63yeffKL0O9LT0zFnzhx07twZLi4u6N+/PzZs2IDCQuUzjWZmZmLhwoXo1q0bnJ2d0atXL/z444/Izc3V+vkTERERERHRm0cbnZrc3NzEba93aiqqpE5NN27cQFpamlx4dmoiIiIiKpuwsDAUFhbCx8cHEoliV5iaNWvC09MTt27dQkhIiLi9oKAAy5cvBwD4+fmJ2w0MDDB48GBkZWXh559/ljvWihUrkJ+fLxceeDUwXBAELFu2TO49yvr16/Ho0SMMHjwYBgYG2jhdIqrimOYREREREekXrrRDRERERAqeP3+Obdu2oVWrVujevTssLS2RkZGB48ePY8qUKRg2bBi+/PJLhc99/PHHCtscHBwUtqWnp8PX1xcPHz5Enz59YGtri/DwcAQGBiIhIQGBgYFy4bOysjB8+HAkJiaiS5cu8PLyQlxcHFavXo2LFy9i3bp1MDQ01Nr5ExERERER0ZtH1U5Ne/fuRUhIiNghqbROTcHBwfj5558xY8YMcV9JnZpiY2OxbNkyLFq0SOzAJOvUFBAQwE5NRERERGoSBAE7duyAgYEBBg0aVGy42bNnIyoqCvPnz8eZM2fEdxNXrlyBj48POnXqJBd+/PjxOHbsGIKDg3H16lU4OjoiNjYWkZGRcHd3V/iuwYMHY9++fdi1axdSU1PRrl07JCUl4ejRo5BKpRg/frxOzp+IqhameURERERE+oeDdoiIiIhIQe3atXH+/HkYGxvLbX/+/Dnef/99bNmyBWPGjIG9vb3c/ilTpqh0/CVLluD+/ftYuHChXCeoyZMnIywsDN7e3nKzHq9duxaJiYkICAiQ6wS1YMECbN26FWFhYQodoYiIiIiIiIhk2KmJiIiI6M11/vx5pKSkoGPHjmjUqFGx4aytrRESEoKgoCCcOnUKR48eha2tLebMmQN/f3+F8Obm5vjjjz+wYsUKHD58GBEREbC2tsakSZMwadIkhcnEDA0NERwcjODgYOzZswfr169HnTp1MGLECEybNg3m5uZaP3ciqnqY5hERERER6R8Doej6lFSigoJCZGQ8LzVctWoSWFrWwOPHz/HyZWE5xIy0hfdOf6lz7+rUqQFDQ8WZNEke07w3H++d/qroNC8wMBAbNmzAunXr0KVLFwDAyJEjERUVhYSEhFI/n5WVhY4dO6Jhw4Y4ePCg3L74+HgMHDgQ/fv3x7JlywC86ljVpUsXvHjxAmfPnoWpqakYPiMjA127dkXLli2xbds2jc9J1TQP4LOjr3jf9Je6945lPdWwrPfm473TXxVd1nsTMc178/He6a/yTPOioqIwcuRIdOzYEb///nuJYdPS0sROTc+ePYOtrS3ef/99+Pv7K13l9enTp2KnpoyMDFhbW8PLywuTJk2CiYmJQvicnByxU1N6ejrq1KmD3r17Y9q0abCwsND4HAGmeVUB753+YjlPN5juvfl47/QX0z3tY5pXdfAe6r+S7iHTPNUwzXvz8d7pL5bzdIPp3puP905/Md0jbeBKO0TlRCIxgERioPXjFhYKKCzk2DuiN50u0hAWDkkTubm5OHfuHAwNDdGsWTOF/bt378bdu3dRo0YNtGrVCq1bt1YIExMTg/z8fLmVdGQcHR1Rr149REVFidtu3ryJBw8eoGvXrnIDdgCgTp06aNGiBeLi4pCbm6u0MxRRUbpK+1gmI3rz6apOBzANIapsdFFe4HNOVPHat2+v0kQTAGBjY4NFixapfOxatWph3rx5mDdvnkrhTU1NMX36dEyfPl3l79AV1pGIiIj0B9smSF2s3xIRUVXGvnpEVJUwzSOq/Dhoh6gcSCQGqF3bTCeNYgUFhXjyJJsZI9EbTJdpSGGhAAMD3bzgoTfDixcvsG7dOgiCgEePHuHUqVO4e/cuZs6ciQYNGiiE/+9//yv3t6urK4KCgmBjYyNuS05OBgDY29sr/U57e3tcuHAB2dnZMDMzUyl8bGwsUlNT0bx5c43OE3g1K4IqZM8iB77pl2rVDFFYKMDCorpOjl9QUIhnz3LAhUy1j88cVQa6LI8BrNcRVRYGBgY6Ky/wOSeiykaXaR7AdI+IiEjb2DZB6mD9loiIqjr21SOiqoRpHpF+4KAdonIgkRjA0FCCpZsv4Hb6M60dt5F1TXwy/B1IJAbMFIneYOWRhhAV58WLF1i1apX4t5GRET799FOMGTNGLlzPnj0xYcIEODk5wczMDDdv3sQvv/yCgwcPYvz48dixYweqVXtV9MzKygIAmJubK/1O2fasrCyYmZmJ4WvUqFFi+GfPNH8+JBIDWFoqP35xdNWxiXRL22kp8L/0tHZtM60el+TxmaOKpKvyGMB6HVFlIpuFjO03RFQV6CrNA5juERER6QLbJkgdrN8SEVFVx756RFSVMM0j0g8ctENUjm6nP0PSnacVHQ0i0lNMQ6gi1KlTBwkJCSgoKEBaWhr27duHoKAgXLx4EcuXL4dE8mqWhtGjR8t9rmXLllixYgUmTJiAkydP4vDhw3jvvfcq4AxUU1goIDMzW6WwhoYSWFhUR2bmCxQUFOo4ZqQtRkaGMDc31Wlayt+Ebqj7zFlYVOeqPKQzLI8RVQ181omoKmGaR0REpF+Yd5M6+HshIqKqjnkhEVUlTPOIKjcO2iEiIiKiUhkaGqJhw4YYP348DA0NsWjRIoSGhsLPz6/Ez/n6+uLkyZO4ePGiOGin6Eo6yry+Eo/s3+fPn5cYvmbNmmqelbyXL9UbbFFQUKj2Z6jilMcgDv4mdIvXl4iIiIiIiIiIiIiIiIiIiIiI9A2nHyYiIiIitXTq1AkA8M8//5Qa1tLSEgDw4sULcZu9vT0AIDk5WelnkpOTYWVlBTMzM5XDSyQS2NraqngGRERERERERERERERERERERERERES6x0E7RERERKSW+/fvA3i1+k5pLl++DABo2LChuK1NmzYwMjJCRESEQvj4+Hg8fPgQbm5u4rYmTZrAysoK0dHRyMnJkQufkZGBq1evwsXFBSYmJhqdDxERERERERERERERERERERERERGRLnDQDhEREREpSEpKklsdR+bp06dYvnw5AKBLly4AgLS0NGRkZCiETUhIwM8//wxDQ0P06dNH3F6zZk14enri1q1bCAkJEbcXFBSIx/bz8xO3GxgYYPDgwcjKysLPP/8s9x0rVqxAfn6+XHgiIiIiIiIiIiIiIiIiIiIiIiIiosqgWkVHgIiIiIgqn3379mHDhg1455130LBhQ5iZmeHevXs4ceIEnj9/jn79+qFv374AXq2mM2PGDLi5ucHW1hY1atTArVu3cPLkSRQUFGDOnDlo0qSJ3PFnz56NqKgozJ8/H2fOnIGtrS3Cw8Nx5coV+Pj4oFOnTnLhx48fj2PHjiE4OBhXr16Fo6MjYmNjERkZCXd3dwwaNKjcrg0RERERERERERERERERERERERERkSo4aIeIiIiIFLz77rtIT09HdHQ0oqOj8eLFC9SqVQuurq7w8fFB//79xbDNmzdH//79cenSJcTFxeHFixewtLRE9+7d4e/vj/bt2ysc39raGiEhIQgKCsKpU6dw9OhR2NraYs6cOfD391cIb25ujj/++AMrVqzA4cOHERERAWtra0yaNAmTJk2CoaGhTq8HEREREREREREREREREREREREREZG6OGiHiIiIiBS4uLjAxcVFpbCNGzfG999/r/Z32NjYYNGiRSqHr1WrFubNm4d58+ap/V1EREREREREREREREREREREREREROWNg3aIiIiIiIiIiIiIiIiIiIiIiIiIiIio0nBwcCh238KFC+Hn5ye3LSYmBqtWrcLFixdRWFgIJycnTJgwAe+++67SYyQlJWH58uWIiopCTk4OmjVrBn9/f/znP/9RGj49PR1BQUE4ffo0MjMzYWdnBz8/P/j7+0MikWh6mkREVAVw0A4RERERERERERERERERERERERERERFVKg0bNoSPj4/C9hYtWsj9HR4ejvHjx8PU1BT9+/dH9erVsX//fkycOBGBgYEYNGiQXPiEhAQMGzYM+fn56NevH+rWrYujR4/i008/xe3bt/Hxxx/LhU9PT4evry8ePnyIPn36wNbWFuHh4QgMDERCQgICAwO1f/JERPTG4KAdIiIiIiIiIiIiIiIiIiIiIiIiIiIiqlQaNmyIKVOmlBgmPz8fX3zxBQwNDfHnn3+KK/RMnDgRPj4++Pbbb9GjRw/Url1b/MyXX36J7Oxs/Prrr+jcuTMAYOrUqfjggw+wevVq9OvXD02bNhXDL1myBPfv35db4aegoACTJ09GWFgYvL294e7uruWzJyKiNwXXYyMiIiIiIiIiIiIiIiIiIiIiIiIiIiK9ExERgTt37sDb21scsAMAderUwYcffoisrCwcOHBA3J6UlITo6Gi4u7uLA3YAwNTUFJMnT0ZBQQF27Nghbpd9vnHjxuKAHQAwNDTEjBkzAAAhISG6PEUiItJzXGmHiIiIiIiIiIiIiIiIiIiIiIiIiIiIKpWnT59i69atePLkCerWrYsOHTrAzs5OLsz58+cBAJ06dVL4vIeHhxhm6NChpYbv1KkTJBKJGAYAYmJikJ+fr3QlHUdHR9SrVw9RUVEaniEREVUFHLRDRERERERERERERERERERERERERERElUpCQgIWLFgg/m1gYIDBgwdjwYIFMDY2BgAkJycDAOzt7RU+b2dnBwMDAzFMaeHNzMxQv359lcPLtl+4cAHZ2dkwMzNT9xRF1apJSg1jaCiR+5f0h67una5/C/yt8bkj7eCgHSIiIiIiIiIiIiIiIiIiIiIiIiIiIqo0xo4di759+6Jx48YQBAGXLl3C0qVLsX37dhgZGeHLL78EAGRlZQEAzM3NFY5hZGQEU1NTPHv2TNxWUnjZ9qKDdlQJLwun6aAdicQAlpY1VA5vYVFdo++hiqdv907f4qtLvBZUFhy0Q0RERERERERERERERERERERERERERJXG7Nmz5f728PCAi4sLvLy88Ndff+Gjjz6ClZVVBcVOuwoLBWRmZpcaztBQAguL6sjMfIGCgsJyiBlpi67uney4usLfmnr3zsKiOlfkIaU4aIclM7N+AAEAAElEQVSIiIiIiIiIiIiIiIiIiIiIiIiIiIgqtVq1aqFPnz7YtGkT4uLi0LNnT7mVbl6Xn5+PnJwc1KxZU9xWUnjZdnXDFw2nqZcvVR8YUVBQqFZ4qjz07d7pW3x1ideCyoJDuYiIiIiIiIiIiIiIiIiIiIiIiIiIiKjSq127NgAgJycHAGBvbw8ASE5OVgibkpICQRDEMKWFz87Oxv3791UOL9tuZWUFMzMzDc6GiIiqAg7aISIiIiIiIiIiIiIiIiIiIiIiIiIiokrv8uXLAIAGDRoAANzc3AAA4eHhCmHPnDkDAGjXrp24raTw4eHhKCwslAvfpk0bGBkZISIiQiF8fHw8Hj58KB6TiIhIGQ7aISIiIiIiIiIiIiIiIiIiIiIiIiIiokrh+vXryMvLU9i+a9cuHD9+HI0aNYKLiwsAwN3dHQ0bNsSePXuQkJAghs3IyMD69ethbm6O9957T9zerFkztG3bFhERETh79qy4PScnB6tXr4ahoSEGDRokbq9ZsyY8PT1x69YthISEiNsLCgqwfPlyAICfn5/Wzp2IiN481So6AkRE+ujvv//G1q1bER8fj7y8PNjY2KBt27b44osvYG5uLoZLT09HUFAQTp8+jczMTNjZ2cHPzw/+/v6QSBTHTWZmZmLFihU4fPgwHj16BBsbG3h5eSEgIAAmJiYK4XNzcxEcHIw9e/YgLS0NdevWRe/evTF16lRYWFjo9BoQERERERERERERERERERERERERadu2bduwe/duuLm54a233gLwaoWd6OhomJmZYdGiRahW7VUXaCMjI3zzzTeYMGECPvjgA/Tv3x/Vq1fH/v37kZ6ejsDAQNSuXVvu+F999RWGDRuGgIAA9O/fH3Xq1MHRo0dx69YtfPzxx2jatKlc+NmzZyMqKgrz58/HmTNnYGtri/DwcFy5cgU+Pj7o1KlTuVwXIiLSTxy0Q0SkhsLCQsydOxc7d+5E48aN4e3tDVNTU6SlpeHUqVPIysoSB+2kp6fD19cXDx8+RJ8+fcSCemBgIBISEhAYGCh37KysLAwfPhyJiYno0qULvLy8EBcXh9WrV+PixYtYt24dDA0NxfAFBQWYOHEiIiIi4Orqir59+yIpKQmbNm1CZGQktmzZIjeAiIiIiIiIiIiIiIiIiIiIiIiIiKiy69KlC+7du4dr167hzJkzePnyJWxsbDBkyBCMGzcOdnZ2cuE7d+6MTZs2YdWqVdi7dy8KCwvh6OiIr776Ct27d1c4voODA/766y8sX74cx44dQ05ODpo1a4bvv/8ePj4+CuGtra0REhKCoKAgnDp1CkePHoWtrS3mzJkDf39/nV0HIiJ6M3DQDhGRGn777Tfs3LkT/v7+mDt3rtxqOYWFhXJhlyxZgvv372PhwoXi8pcFBQWYPHkywsLC4O3tDXd3dzH82rVrkZiYiICAAMyYMUPcvmDBAmzduhVhYWFyy2iGhYUhIiICAwcOxKJFi2BgYAAAWLNmDX744QesW7cO06dP18VlICIiIiIiIiIiIiIiIiIiIiIiItKJrl27omvXrmp9xtXVFb/99pvK4Zs3b45Vq1apHN7GxgaLFi1SK05EREQAICk9CBERAcCLFy/wyy+/wN7eHnPmzJEbsAMAEolE3JaVlYUDBw6gcePGcgNtDA0NxQE5ISEh4nZBEBAaGgpzc3NMmjRJ7rjTpk2DkZERtm/fLrc9JCQEBgYGmDlzpjhgBwDGjBmDunXrIjQ0FIIgaOfkiYiIiIiIiIiIiIiIiIiIiIiIiIiIiEgtHLRDRKSis2fPIjMzEz179sTLly+xf/9+/PLLL/jrr79w9+5dubAxMTHIz8+XW0lHxtHREfXq1UNUVJS47ebNm3jw4AFcXV1hamoqF75OnTpo0aIF4uLikJubCwDIycnBpUuX0LRpU9jY2MiFNzIyQocOHXD//n3cunVLS2dPREREREREREREREREREREREREREREROqoVtERICLSF5cvXwYAGBgYwNvbW25AjJGREaZPn45x48YBAJKTkwEA9vb2So9lb2+PCxcuIDs7G2ZmZiqFj42NRWpqKpo3b46UlBQUFhbCzs6u2PAAkJKSgiZNmqh/sv+vWrXSx3YaGkrk/iXt0/W1lUgMVLrXVHnwuSMiIiIiIiIiIiIiIiIiIiIiIiIiqvw4aIeISEUZGRkAgA0bNsDFxQU7duyAnZ0dYmJi8MUXX2DJkiVo1qwZunfvjqysLACAubm50mPJtmdlZcHMzEwMX6NGjRLDP3v2TPycKseXhdeERGIAS0vl8VHGwqK6xt9FFcvc3LT0QFQp8bkjIiIiIiIiIiIiIiIiIiIiIiIiIqq8OGiHiEhFgiAAAIyNjbFq1SpYWVkBALp06YKFCxdi3Lhx2LBhA7p3716R0dSawkIBmZnZpYYzNJTAwqI6MjNfoKCgsBxiVvXIrrGuZGXlID+/QGfHJ+1T57mzsKjOFXmIiIiIiIiIiIiIiIiIiIiIiIiIiCoAB+0QEalItnqNs7OzOGBHpnPnzjA2NsaVK1fkwspWxHnd6yvlyP59/vx5ieFr1qyp1vFl4TX18qXqg3AKCgrVCk+VR2GhwHunp/jcERFp399//42tW7ciPj4eeXl5sLGxQdu2bfHFF1/IrXKYnp6OoKAgnD59GpmZmbCzs4Ofnx/8/f0hkSgOlszMzMSKFStw+PBhPHr0CDY2NvDy8kJAQABMTEwUwufm5iI4OBh79uxBWloa6tati969e2Pq1KmwsLDQ6TUgIiIiIiIiIiIiIiIiIiIiIiLt4KAdIiIVNWnSBADkOmvKSCQS1KhRQxwsY29vDwBITk5Weqzk5GRYWVnBzMxM5fASiQS2trYAADs7O0gkEqSkpBQbXhaOiIiIiEpXWFiIuXPnYufOnWjcuDG8vb1hamqKtLQ0nDp1CllZWWI5MD09Hb6+vnj48CH69OkDW1tbhIeHIzAwEAkJCQgMDJQ7dlZWFoYPH47ExER06dIFXl5eiIuLw+rVq3Hx4kWsW7cOhoaGYviCggJMnDgRERERcHV1Rd++fZGUlIRNmzYhMjISW7ZsUVomJSIiIiIiIiIiIiIiIiIiIiKiyoWDdoiIVNShQwcAwI0bNxT2ZWRk4PHjx2jcuDEAoE2bNjAyMkJERIRC2Pj4eDx8+BD9+vUTtzVp0gRWVlaIjo5GTk4OTE1N5Y599epVuLi4iLOwm5qawsXFBXFxcUhLS4ONjY0YPj8/H5GRkbCyshLjQ0REREQl++2337Bz5074+/tj7ty5cqvlFBbKr2q2ZMkS3L9/HwsXLoSfnx+AVwNtJk+ejLCwMHh7e8Pd3V0Mv3btWiQmJiIgIAAzZswQty9YsABbt25FWFiYeBwACAsLQ0REBAYOHIhFixbBwMAAALBmzRr88MMPWLduHaZPn66Ly0BEVRBXGCMiIiIiIiIiIiIiIiIiItIdxTfqRESklL29Pdzd3ZGcnIywsDBxuyAIWL58OQDA09MTAFCzZk14enri1q1bCAkJEcMWFBSIYYt2zDQwMMDgwYORlZWFn3/+We57V6xYgfz8fLnwAODr6wtBELBs2TIIgiBuX79+PR49eoTBgweLHTyJiIiIqHgvXrzAL7/8Ant7e8yZM0eh87lEIhG3ZWVl4cCBA2jcuLFc+czQ0FAckFO0/CcIAkJDQ2Fubo5JkybJHXfatGkwMjLC9u3b5baHhITAwMAAM2fOlCvPjRkzBnXr1kVoaKhc+Y+ISBOFhYX49NNPMXPmTNy/fx/e3t4YMWIEnJ2dxRXGZGQrjO3atQvt2rXDqFGjYGJigsDAQHz++ecKx5atMLZp0ya8/fbbGD16NBo0aIDVq1cjICAABQUFcuFlK4ytXr0aVlZWGD16NFq0aIFNmzZh+PDhcnEhIiIiIiIiIiIiIiIiIiLSJ1xph4hIDV9++SWGDBmCzz77DEeOHIG9vT1iYmIQExMDqVSKCRMmiGFnz56NqKgozJ8/H2fOnIGtrS3Cw8Nx5coV+Pj4oFOnTnLHHj9+PI4dO4bg4GBcvXoVjo6OiI2NRWRkJNzd3TFo0CC58IMHD8a+ffuwa9cupKamol27dkhKSsLRo0chlUoxfvz4crkmRERERPru7NmzyMzMhK+vL16+fIlDhw4hJSUFlpaW8PDwQIMGDcSwMTExyM/Pl1tJR8bR0RH16tVDVFSUuO3mzZt48OABunbtKreaIgDUqVMHLVq0QFxcHHJzc2FiYoKcnBxcunQJTZs2lVtNEQCMjIzQoUMH7Nu3D7du3UKTJk20fCWIqCrhCmNERERERERERERERERERES6x0E7RERqaNy4MUJDQ7F8+XKEh4fj1KlTsLa2xocffoiPPvoI5ubmYlhra2uEhIQgKCgIp06dwtGjR2Fra4s5c+bA399f4djm5ub4448/sGLFChw+fBgRERGwtrbGpEmTMGnSJBgaGsqFNzQ0RHBwMIKDg7Fnzx6sX78ederUwYgRIzBt2jS5uBARERFR8S5fvgzg1eqH3t7euHXrlrjPyMgI06dPx7hx4wAAycnJAF6twqiMvb09Lly4gOzsbJiZmakUPjY2FqmpqWjevDlSUlJQWFgIOzu7YsMDQEpKSpkH7VSrVvriu4aGErl/q6ryOH9tfwfvnf4qj3unygpjMqWtMHbixAmEhISIg3ZKW2EsNDQU27dvlztWSSuMbdiwAaGhoZg2bRpXkyUiIiIiIqJi/f3339i6dSvi4+ORl5cHGxsbtG3bFl988YXce9P09HQEBQXh9OnTyMzMhJ2dHfz8/ODv769QPwaAzMxM8f3to0ePYGNjAy8vLwQEBMDExEQhfG5urvj+Ni0tDXXr1kXv3r0xdepUWFhY6PQaEFHVwTSPiIiIiEi/cNAOEZGaGjVqhKVLl6oU1sbGBosWLVL52LVq1cK8efMwb948lcKbmppi+vTpnHGYiIiIqAwyMjIAABs2bICLiwt27NgBOzs7xMTE4IsvvsCSJUvQrFkzdO/eHVlZWQBQ7ABp2fasrCyYmZmJ4WvUqFFi+GfPnomfU+X4svCakkgMYGmpPE7KWFhUL9P3Uel0dY157/SXLu8dVxgjoqqKnZqIiIiI3jyFhYWYO3cudu7cicaNG8Pb2xumpqZIS0vDqVOnkJWVJZb10tPT4evri4cPH6JPnz6wtbVFeHg4AgMDkZCQgMDAQLljZ2VlYfjw4UhMTESXLl3g5eWFuLg4rF69GhcvXsS6devkJl4sKCjAxIkTERERAVdXV/Tt2xdJSUnYtGkTIiMjsWXLFk68SERlwjSPiIiIiEg/lXnQjoODQ7H7Fi5cKDdrJvDqRf+qVatw8eJFFBYWwsnJCRMmTMC7776r9BhJSUlYvnw5oqKikJOTg2bNmsHf3x//+c9/lIZX92UaERERERERVW2CIAAAjI2NsWrVKlhZWQEAunTpgoULF2LcuHHYsGEDunfvXpHR1KrCQgGZmdmlhjM0lMDCojoyM1+goKCwHGJWOcmugy5p+xrz3ukvde6dhUV1jVbkqYorjKmyuphEotuVfLjyle5wdTH9VV73jp2aiIiIiN5cv/32G3bu3Al/f3/MnTtXrl9IYaF8vXrJkiW4f/++XF+WgoICTJ48GWFhYfD29pabtGLt2rVITExEQEAAZsyYIW5fsGABtm7dirCwMLk+MWFhYYiIiMDAgQOxaNEiccXYNWvW4IcffsC6des4GSMRlQnTPCIiIiIi/aSVlXYaNmwIHx8fhe0tWrSQ+zs8PBzjx4+Hqakp+vfvj+rVq2P//v2YOHEiAgMDMWjQILnwCQkJGDZsGPLz89GvXz/UrVsXR48exaefforbt2/j448/lguv7ss0IiIiIiIiIlmnSGdnZ3HAjkznzp1hbGyMK1euyIWVrYjzutdXypH9+/z58xLD16xZU63jy8KXxcuXqg/kKCgoVCs8qU9X15j3Tn/p8t5VtRXG1F1dTFe48pXu8RrrL13fO3ZqIiIiInozvXjxAr/88gvs7e0xZ84chYlci/6dlZWFAwcOoHHjxnLlM0NDQ8yYMQMnTpxASEiIWNYTBAGhoaEwNzfHpEmT5I47bdo0hIaGYvv27XLHCgkJgYGBAWbOnCmW8wBgzJgx2LBhA0JDQzFt2jS5fUREqmKaR0RERESkv7Q2aGfKlCklhsnPz8cXX3wBQ0ND/Pnnn+IKPRMnToSPjw++/fZb9OjRA7Vr1xY/8+WXXyI7Oxu//vorOnfuDACYOnUqPvjgA6xevRr9+vVD06ZNxfDqvkwjIiIiIiIikq3coKzDuEQiQY0aNcRO5bIVH2QrSbwuOTkZVlZWMDMzUzm8RCKBra0tAMDOzg4SiQQpKSnFhpeFIyLSVFVbYUzV1cWMjAxhbm6qs3hw5Svd4epi+qs8VhdjpyYiIiKiN9fZs2eRmZkJX19fvHz5EocOHUJKSgosLS3h4eGBBg0aiGFjYmKQn5+vtM+Io6Mj6tWrh6ioKHHbzZs38eDBA3Tt2hWmpvJ1xTp16qBFixaIi4tDbm4uTExMkJOTg0uXLqFp06awsbGRC29kZIQOHTpg3759uHXrVplWkiWiqotpHhERERGR/tLKoB1VRERE4M6dO/Dz8xMH7ACvCvYffvghvvvuOxw4cABDhw4FACQlJSE6OhqdOnUSB+wAgKmpKSZPnoyPPvoIO3bswKxZswCo/zKNiIiIiIiICAA6dOgAALhx44bCvoyMDDx+/BiNGzcGALRp0wZGRkaIiIhQCBsfH4+HDx+iX79+4rYmTZrAysoK0dHRyMnJkXvZlZGRgatXr8LFxQUmJiYAXtV5XVxcEBcXh7S0NLmXXfn5+YiMjISVlZUYHyIiTVTFFcZUWbVIk8EA6uDKV7rHa6y/dHnv2KmJiIiI6M11+fJlAICBgQG8vb1x69YtcZ+RkRGmT5+OcePGAfjfZDiySXZeZ29vjwsXLiA7OxtmZmYqhY+NjUVqaiqaN2+OlJQUFBYWFjvZjuw4KSkpZSrrVatWet1VItHtAHBd15/pf9eY11p/6eIeMs1Tjs+L/tLlvdP176Gq/9743BEREalPK4N2nj59iq1bt+LJkyeoW7cuOnTooFAoP3/+PACgU6dOCp/38PAQw8gG7ZQUvlOnTpBIJGIYQP2XaURERERERETAq5dH7u7uiIiIQFhYGAYNGgTg1czpy5cvBwB4enoCeNVp3NPTE3v37kVISIjcKq+ysEUnkjAwMMDgwYMRHByMn3/+GTNmzBD3rVixAvn5+XLhAcDX1xexsbFYtmwZFi1aJM6yvn79ejx69AgBAQGceZ2IyoQrjBFRVcJOTcrpuiMnwI4busKOMfqL946ISPsyMjIAABs2bICLiwt27NgBOzs7xMTE4IsvvsCSJUvQrFkzdO/eXWHSidcVnVTCzMxMDF+jRo0Swz979kz8nCrHl4XXhERiAEtL5fEpTxYW1Ss6ClUGr7X+0+Y9ZJpXMj4v+ksf750+xlkXeB2IiIhUp5VBOwkJCViwYIH4t6xT0oIFC2BsbAyg5JdddnZ2MDAwkHuZX1J4MzMz1K9fX+Xwsu1FX6ZpiiP432y6unccva97fO6IiIiIqCy+/PJLDBkyBJ999hmOHDkCe3t7xMTEICYmBlKpFBMmTBDDzp49G1FRUZg/fz7OnDkDW1tbhIeH48qVK/Dx8VGYfGL8+PE4duwYgoODcfXqVTg6OiI2NhaRkZFwd3cXBwnJDB48GPv27cOuXbuQmpqKdu3aISkpCUePHoVUKsX48ePL5ZoQ0ZuLK4wRUVXCTk0Vhx03dIvXV3/x3hERaY8gCAAAY2NjrFq1SlxNtkuXLli4cCHGjRuHDRs2oHv37hUZTa0pLBSQmZldajgjI0OYm5uWGk5TmZkvUFDAVU51ydBQAguL6rzWeqyke2hhUV2jvi1M85Tj86K/dHnvZMfWlar+e1Pn3mma5hEREb1pyjxoZ+zYsejbty8aN24MQRBw6dIlLF26FNu3b4eRkRG+/PJLACW/jDIyMoKpqanciyhVXl4VHbSj7ss0TXAEf9Whb/dO3+KrS7wWRERERKSJxo0bIzQ0FMuXL0d4eDhOnToFa2trfPjhh/joo4/k6prW1tYICQlBUFAQTp06haNHj8LW1hZz5syBv7+/wrHNzc3xxx9/YMWKFTh8+DAiIiJgbW2NSZMmYdKkSTA0NJQLb2hoiODgYAQHB2PPnj1Yv3496tSpgxEjRmDatGnF1nuJiFTFFcaIqCphpybldN2RE2AHFl1hhzT9xU5NRETaJ2snc3Z2Fst5Mp07d4axsTGuXLkiF1bWt+R1r/c5kf37/PnzEsPXrFlTrePLwmvq5cvS839d5yEFBYUqxYPKjtda/2nzHjLNKxmfF/2lj/dOH+OsC7wOREREqivzoJ3Zs2fL/e3h4QEXFxd4eXnhr7/+wkcffaRQUdBXHMH/5tPVvePofd3jyy4iIiIiKqtGjRph6dKlKoW1sbHBokWLVD52rVq1MG/ePMybN0+l8Kamppg+fTqmT5+u8ncQEamDK4wRUVXBTk3KlUf7KDtu6Bavr/6qiHv31Vdf4c8//wQAnD9/HhYWFnL709PTERQUhNOnTyMzMxN2dnbw8/ODv78/JBLF9CIzM1OcmOLRo0ewsbGBl5cXAgICxBUVi8rNzRUnpkhLS0PdunXRu3dvTJ06VSEuRETqaNKkCQDlk7tKJBLUqFFDLGPZ29sDgNzksEUlJyfDyspKnARWlfASiQS2trYAADs7O0gkEqSkpBQbXhaOiEgTTPOIiIiIiPRXmQftKFOrVi306dMHmzZtQlxcHHr27Fniy6j8/Hzk5OTIvYhS5eWVuuGLhtMUR/BXDfp27/QtvrrEa0FEpB25ubn44YcfcOnSJaSmpuLJkyeoXbs2mjZtihEjRqB3794Ks53z5T4RERGR/uAKY0RUVbBTExFVdefOncOWLVtgZmaG7GzFyQnT09Ph6+uLhw8fok+fPuIA7cDAQCQkJCAwMFAufFZWFoYPH47ExER06dIFXl5eiIuLw+rVq3Hx4kWsW/d/7N19VNR1/v//BzMiiIiKoqzGhRer5CfKTHOxdG231PCjLgLtmkbZLgmmidZRTubVrn2QUwrx9YtssuFZLK0R+rq65K6L+VGDwETxasWWEuwCEPxtxJXhwO8Pz8w6gQrIqMj9dg6HfM1zXvN+v18z797M+/V8PZNtrvfMZrPmzZun7OxsjRo1SlOmTFFhYaFSU1OVk5Ojbdu2cb0HoM3Gjh0rSfriiy+aPHbx4kX9f//f/ydfX19J0siRI+Xo6Kjs7OwmsWfOnFF5ebkCAwOtbYMGDZKHh4fy8vJUV1cnZ+f/VCm8ePGiTp8+LX9/f+v9DGdnZ/n7++v48eMqKSmRp6enNb6+vl45OTny8PCwbg8AtBbnPAAAAKDjsttSar169ZIk1dXVSbr+zavi4mI1NjZaY24UX1NTo7KyshbHW9qvvpkGAACAa6uurtb777+vLl266LHHHtPzzz+viRMnqrCwUAsXLtSaNWts4i0393fu3KnRo0fr2WeflZOTk2JiYrR8+fIm/Vtu7qempuqnP/2pnnvuOQ0YMECJiYmKiIiQ2Wy2ibfc3E9MTJSHh4eee+45jRgxQqmpqZo9e/Y1E7cBAABwbZYKY1lZWTp58qQyMzO1bNmyZidNWiqMZWdn6+TJk/roo480d+7cJgk4FpYKYwcOHLD2HRUV1WxytvSfCmOZmZk6efKkDhw4oBUrVpCcDeCmtWRS08CBAyW1bFLTmDFjrG0/ntT0476vNanpiy++UElJiU08k5oA2ENNTY2WL1+uxx9/XPfdd1+zMW+88YbKysr0+9//Xm+99ZZeeeUVmUwmTZw4Uenp6U3OiZs3b9bZs2cVERGh5ORkvfLKK/rzn/+s3/zmN8rKylJ6erpNvKWPGTNm6L333tMrr7yiTZs26eWXX9bZs2eVnJxst/0HcPfz8fFRQECAioqKbM4/jY2Nio+PlyRNnjxZ0pVqhpMnT9a5c+dkMpmssWaz2RobGhpqbXdwcFBwcLCqqqq0adMmm9dNSEhQfX29TbwkhYSEqLGxURs2bFBjY6O1PSUlRRUVFQoODm6yIBoAtBTnPAAAAKDjskulHUk6efKkJGnAgAGSpDFjxujtt99WVlaWTaa+JB06dEiSNHr0aGub5cZXVlaWwsPDbeKzsrLU0NBgE9/aFQIAAABwbb169dLhw4fVtWtXm/bq6mo99dRT2rZtm+bOnWtNnLbc3F+7dq31C1uz2az58+crPT1d06dPV0BAgLWfq2/uL1682Nq+atUqbd++Xenp6TZf/F59cz82Ntb6Be/bb7+t9evXKzk5WVFRUfY6HAAAAACADsoyqSk7O1vp6emaOXOmpOtPatq9e7dMJpPN37fXm9SUlJSkTZs22fx9e71JTfn5+dqwYYPN37eWSU0RERFMagLQbt58801VVlZq5cqVevnll5s8XlVVpT179sjX19fmfGU0GrV48WLt379fJpPJ+r1eY2Oj0tLS5OrqqsjISJu+Fi1apLS0NO3YscOmL5PJJAcHBy1ZssTm/DZ37lxt2bJFaWlpWrRoEec+AG22evVq/frXv9arr76qf/zjH/Lx8dHRo0d19OhRDRs2TC+88II1dunSpcrNzdXKlSt16NAha3WxU6dOKSgoSOPGjbPpOzw8XPv27VNSUpJOnz4tPz8/5efnKycnRwEBAdZrS4vg4GBlZGRo586dOn/+vEaPHq3CwkJlZmZq2LBhTea+AEBrcc4DAAAAOqabqrTzr3/9Sz/88EOT9p07d+rjjz/WPffcI39/f0lSQECABg4cqF27dqmgoMAae/HiRaWkpMjV1VVPPvmktX3IkCF68MEHlZ2drU8++cTaXldXp8TERBmNRps/Blq7QgAAAACuzWAwNEnYkaTu3bvr0UcflXSlWqJ045v7kmyuz250c9/R0VE7duywab/ezf0+ffooLS3NZgUnAAAAAAAsVq9erV69eunVV1/V/PnzFRsbq1mzZun9999vdlJTv379tHLlSi1atEhvvvmmQkND9fHHH19zUtOwYcOUlJSk8PBwrV+/XmFhYdq2bds1JzUFBARo586devrpp7V+/XrNnz9f69evZ1ITgHaVm5ur9957T8uWLVO/fv2ajTl69Kjq6+ttFtux8PPzU9++fZWbm2tt+/LLL3XhwgWNGjVKzs7ONvHu7u4aMWKEjh8/rkuXLkm6cl/3xIkTGjx4sDw9PW3iHR0dNXbsWJWVlencuXM3ubcAOjNfX1+lpaXpv//7v3Xs2DGlpqbqwoULev7557Vt2zabarL9+/eXyWTS9OnTlZubqy1btqi2tlbR0dF6/fXXm/Tt6uqqrVu3as6cOSooKFBKSoq+/vprRUZG6o9//GOT6rNGo1FJSUmKjIxUWVmZUlJSdPLkSc2ZM0fvvvtus5VtAaA1OOcBAAAAHdNNVdp5//339Ze//EVjxozRT37yE0lXKuzk5eXJxcVFsbGx6tLlyks4OjrqD3/4g1544QU9/fTTmjp1qrp166aPPvpIpaWliomJUa9evWz6X7NmjWbNmqWIiAhNnTpV7u7uyszM1Llz57RgwQINHjzYJr61KwQAAACgdS5duqRPP/1URqNRQ4YMkdT2m/sTJky44c19JyenFt3cz8jI0Llz5zRo0CA77DUAAAAAoCOzTGqKj49XVlaWDhw4oP79++v555/Xiy++2Oykpri4OB04cECZmZny8vJSdHS0wsLCmvRtmdSUkJCgvXv3Kjs7W/3791dkZKQiIyOvOakpKSlJu3btUkpKitzd3TVnzhwtWrSISU0A2kVtba2WL1+ugIAAhYSEXDOuqKhIkqzVtH/Mx8dHR44cUU1NjVxcXFoUn5+fr/Pnz2vo0KEqLi5WQ0ODvL29rxkvXVkc6Ga+1+vS5cbrVBqNBpvf6DgYuytuxf6392vcyrG755579Oabb7Yo1tPTU7GxsS3uu2fPnlqxYoVWrFjRonhnZ2dFRUUpKiqqxa8BAK3BOQ8AAADoeG4qaWf8+PH69ttv9c9//lOHDh3S5cuX5enpqV//+tf63e9+1+QL2EceeUSpqanauHGjdu/erYaGBvn5+WnNmjV67LHHmvQ/fPhwffDBB4qPj9e+fftUV1enIUOGaN26dQoKCmoS39qbaQAAALi+2tpaJScnq7GxURUVFTpw4IC++eYbLVmyRAMGDJDUuW7uS9wk7qgMBocbB90k3hP2wWcOAAAA7YFJTQA6k/Xr16u8vFzvvPPOdeOqqqok6ZoJg5b2qqoqubi4WOO7d+9+3fjvv/++Vf1b4tvCYHBQ797Nb09z3Ny6tfm1cHsxdvZnr2PM2AEAAAAAgM7uppJ2JkyYoAkTJrTqOaNGjbrhF8RXGzp0qDZu3Nji+NbeTAMAAMC11dbW2lyLOTo6atmyZZo7d661rTPe3Je40YimeE/YF8cXAAAAAIAb++yzz7R161ZFR0fLy8vrdm+O3TU0NKqysuaGcUajQW5u3VRZWSuzueEWbBnaC2N3heU42FN7H+PWjJ2bWzcW7QEAAAAAAHetm0raAQAAwN3N3d1dBQUFMpvNKikpUUZGhuLi4nTs2DHFx8fLYLg7bqK19Oa+xE3ijsrR0ShXV2e7vgbvCfto7WeOG/wAAAAAgM7q8uXLevXVV/XAAw8oLCzshvFXL7bTnB8vpmP5XV1dfd34Hj16tKp/S3xbXb7c8u9jzOaGVsXjzsHY2Z+9jjFjBwAAAAAAOjuSdgAAAHBDRqNRAwcOVHh4uIxGo2JjY5WWlqbQ0NBOeXNf4kZjR3Mrkjh4T9gXxxcAAAAAgOurqalRUVGRioqKdO+99zYbM2bMGElSZmamfHx8JElFRUXNxhYVFcnDw0MuLi6S1KJ4g8FgrfDj7e0tg8Gg4uLia8Zb4gAAAAAAAADgbkXSDgAAAFpl3LhxkqTPPvtMoaGh3NwHAAAAAAAA7gBdu3ZVSEhIs4/97//+ry5cuKAZM2bI0dFR3bt318iRI+Xo6Kjs7Owm8WfOnFF5ebkCAwOtbYMGDZKHh4fy8vJUV1cnZ+f/VDW+ePGiTp8+LX9/fzk5OUmSnJ2d5e/vr+PHj6ukpESenp7W+Pr6euXk5MjDw0O+vr7tdAQAAAAAAAAA4M5D0g4AAABapaysTNKV6juSuLkPAAAAAAAA3AGcnZ31+uuvN/vYM888owsXLui1116Tm5ubtX3y5MnavXu3TCaTQkNDJUlms1nx8fGSZG2TJAcHBwUHByspKUmbNm3S4sWLrY8lJCSovr7eJl6SQkJClJ+frw0bNig2NlYODg6SpJSUFFVUVCgiIsLaBgAAAAAAAAB3I5J2AAAA0ERhYaEGDBigbt262bR/99131hv248ePlyT16NGDm/sAAAAAAABAB7R06VLl5uZq5cqVOnTokLy8vJSVlaVTp04pKCjIWnXbIjw8XPv27VNSUpJOnz4tPz8/5efnKycnRwEBAZo5c6ZNfHBwsDIyMrRz506dP39eo0ePVmFhoTIzMzVs2DCFh4ffyt0FAAAAAAAAgFuOpB0AAAA0kZGRoS1btuihhx7SwIED5eLiom+//Vb79+9XdXW1AgMDNWXKFGs8N/cBAAAAAACAjqd///4ymUyKi4vTgQMHlJmZKS8vL0VHRyssLKxJvKurq7Zu3aqEhATt3btX2dnZ6t+/vyIjIxUZGWmtzm1hNBqVlJSkpKQk7dq1SykpKXJ3d9ecOXO0aNEiubq63qpdBQAAAAAAAIDbgqQdAAAANDFx4kSVlpYqLy9PeXl5qq2tVc+ePTVq1CgFBQVp6tSpNvHc3AcAAAAAAADuXKmpqdd8zNPTU7GxsS3uq2fPnlqxYoVWrFjRonhnZ2dFRUUpKiqqxa8BAAAAAAAAAHcLknYAAADQhL+/v/z9/Vv1HG7uAwAAAAAAAAAAAAAAAAAA/Ifhdm8AAAAAAAAAAAAAAAAAAAAAAAAAcLchaQcAAAAAAAAAAAAAAAAAAAAAAABoZyTtAAAAAAAAAAAAAAAAAAAAAAAAAO2MpB0AAAAAAAAAAAAAAAAAAAAAAACgnZG0AwAAAAAAAAAAAAAAAAAAAAAAALQzknYAAAAAAAAAAAAAAAAAAAAAAACAdkbSDgAAAAAAAAAAAAAAAAAAAAAAANDOSNoBAAAAAAAAAAAAAAAAAAAAAAAA2hlJOwAAAAAAAAAAAAAAAAAAAAAAAEA7I2kHAAAAAAAAAAAAAAAAAAAAAAAAaGck7QAAAAAAAAAAAAAAAAAAAAAAAADtrMvt3gAAAAAAuBsYje2/JkJDQ6MaGhrbvV8AAAAAAAAAAAAAAAAAgP2RtAMAAAAAN6FXDyc1NDTKza1bu/dtNjfo3/+uIXEHAAAAAAAAAAAAAAAAADogknYAAAAA4Ca4dnOUweCgN989oq9Kv2+3fu/p30OvzH5IBoMDSTsAAAAAAAAAAAAAAAAA0AGRtAMAAAAA7eCr0u9V+PV3t3szAAAAAAAAAAAAAAAAAAB3CJJ2AKAVhg8ffs3H1q5dq9DQUJu2o0ePauPGjTp27JgaGhp077336oUXXtDEiROb7aOwsFDx8fHKzc1VXV2dhgwZorCwMP3qV79qNr60tFRxcXE6ePCgKisr5e3trdDQUIWFhclgMLR1NwEAAAAAAAAAAAAAAAAAAAAAN4mkHQBopYEDByooKKhJ+4gRI2z+nZWVpfDwcDk7O2vq1Knq1q2bPvroI82bN08xMTGaOXOmTXxBQYFmzZql+vp6BQYGqk+fPsrMzNSyZcv01VdfacGCBTbxpaWlCgkJUXl5uSZNmiQvLy9lZWUpJiZGBQUFiomJaf+dBwAAAAAAAAAAAAAAAADgFluzZo3ee+89SdLhw4fl5uZm83hrF8CurKxUQkKC9u7dq4qKCnl6emratGmKiIiQk5NTk/hLly4pKSlJu3btUklJifr06aMnnnhCL730UpNtAQDgaiTtAEArDRw4UAsXLrxuTH19vV577TUZjUa999571go98+bNU1BQkF5//XX94he/UK9evazPWb16tWpqavSnP/1JjzzyiCTppZde0tNPP63ExEQFBgZq8ODB1vg33nhDZWVlNhV+zGaz5s+fr/T0dE2fPl0BAQHtvPcAAAAAAAAAAAAAAAAAANw6n376qbZt2yYXFxfV1NQ0eby1C2BXVVVp9uzZOnv2rMaPH69p06bp+PHjSkxM1LFjx5ScnCyj0WiNN5vNmjdvnrKzszVq1ChNmTJFhYWFSk1NVU5OjrZt2yZXV1e7HwcAQMfUNHUUAHDTsrOz9fXXX2v69OnWhB1Jcnd31/PPP6+qqirt2bPH2l5YWKi8vDwFBARYE3YkydnZWfPnz5fZbNaHH35obbc839fX15qwI0lGo1GLFy+WJJlMJnvuIgAAAAAAAAAAAAAAAAAAdlVTU6Ply5fr8ccf13333ddsjGUB7N///vd666239Morr8hkMmnixIlKT09Xdna2TfzmzZt19uxZRUREKDk5Wa+88or+/Oc/6ze/+Y2ysrKUnp5uE2/pY8aMGXrvvff0yiuvaNOmTXr55Zd19uxZJScn223/AQAdH0k7ANBK3333nbZv366kpCSZTCYVFxc3iTl8+LAkady4cU0ee/TRR21ibhQ/btw4GQwGm/ijR4+qvr6+2Uo6fn5+6tu3r3Jzc1u5ZwAAAAAAAAAAAAAAAAAA3DnefPNNVVZWauXKlc0+3toFsBsbG5WWliZXV1dFRkba9LVo0SI5Ojpqx44dNu0mk0kODg5asmSJHBwcrO1z585Vnz59lJaWpsbGxpveVwDA3anL7d4AAOhoCgoKtGrVKuu/HRwcFBwcrFWrVqlr166SpKKiIkmSj49Pk+d7e3vLwcHBGnOjeBcXF/Xr16/F8Zb2I0eOqKamRi4uLq3dRasuXW6c22k0Gmx+o/3Z+9gaDA4tGmvcOfjcAQAAAAAAAAAAAAAA4G6Xm5ur9957T2vXrlW/fv2ajWntAthffvmlLly4oAkTJsjZ2dkm3t3dXSNGjNDx48d16dIlOTk5qa6uTidOnNDgwYPl6elpE+/o6KixY8cqIyND586d06BBg9phrwEAdxuSdgCgFX77299qypQp8vX1VWNjo06cOKE333xTO3bskKOjo1avXi3pSva+JLm6ujbpw9HRUc7Ozvr++++tbdeLt7RfnbTTknhLXFuTdgwGB/Xu3b3F8W5u3dr0Orj9XF2dbxyEOxKfOwAAAAAAAAAAAAAAANyNamtrtXz5cgUEBCgkJOSaca1dALsl8fn5+Tp//ryGDh2q4uJiNTQ0yNvb+5rxklRcXHxTSTsssH13s9fY2fu9wHuNzx3aB0k7ANAKS5cutfn3o48+Kn9/f02bNk0ffPCBXnzxRXl4eNymrWtfDQ2NqqysuWGc0WiQm1s3VVbWymxuuAVb1vlYjrG9VFXVqb7ebLf+0f5a87lzc+vGHwwA0ELDhw+/5mNr1661KaUuXVmxaePGjTp27JgaGhp077336oUXXtDEiROb7aOwsFDx8fHKzc1VXV2dhgwZorCwMP3qV79qNr60tFRxcXE6ePCgKisr5e3trdDQUIWFhclg4NwOAAAAAAAAAAAA4O61fv16lZeX65133rluXGsXwLbEd+/e/ILWlnjLotwt7f/qRbxbiwW2O4+ONnYdbXvtiWOBm0HSDgDcpJ49e2rSpElKTU3V8ePH9ctf/tLmQv/H6uvrVVdXpx49eljbrhdvaW9t/NVxbXX5csuTcMzmhlbF487R0NDI2HVQfO4AoP0NHDhQQUFBTdpHjBhh8++srCyFh4fL2dlZU6dOVbdu3fTRRx9p3rx5iomJ0cyZM23iCwoKNGvWLNXX1yswMFB9+vRRZmamli1bpq+++koLFiywiS8tLVVISIjKy8s1adIkeXl5KSsrSzExMSooKFBMTEz77zyAToVERQAAAAAAAAAAcKf67LPPtHXrVkVHR8vLy+t2b47dscD23c9eY2fvBcF5r7HANtoHSTsA0A569eolSaqrq5P0n5KXRUVF+q//+i+b2OLiYjU2NtqU17w6/sdqampUVlamBx54oEXxlnYPDw+5uLi0cY8AAAA6p4EDB2rhwoXXjamvr9drr70mo9Go9957zzrxfd68eQoKCtLrr7+uX/ziF9ZrRElavXq1ampq9Kc//UmPPPKIJOmll17S008/rcTERAUGBmrw4MHW+DfeeENlZWU2E+fNZrPmz5+v9PR0TZ8+XQEBAe289wA6GxIVAQAAAAAAAADAneby5ct69dVX9cADDygsLOyG8a1dANvyu7q6+rrxlkW2W9r/1YtytwULbHcOHW3sOtr22hPHAjeDpB0AaAcnT56UJA0YMECSNGbMGL399tvKyspSYGCgTeyhQ4ckSaNHj7a2jRkzRtJ/JkJdLSsrSw0NDTbxI0eOlKOjo7Kzs5tsy5kzZ1ReXt7kdQEAANA+srOz9fXXXys0NNSmUoW7u7uef/55/c///I/27Nmj3/zmN5KuVJvIy8vTuHHjrAk7kuTs7Kz58+frxRdf1IcffqiXX35Z0pUvdffs2SNfX1+bShdGo1GLFy/W/v37ZTKZSNoBcNNIVAQAAAAAAAAAAHeampoaFRUVqaioSPfee2+zMZb5dpmZma1eALsl8QaDwVrhx9vbWwaDQcXFxdeMt8QBANAc6i8BQAv961//0g8//NCkfefOnfr44491zz33yN/fX5IUEBCggQMHateuXSooKLDGXrx4USkpKXJ1ddWTTz5pbR8yZIgefPBBZWdn65NPPrG219XVKTExUUaj0Wbl4h49emjy5Mk6d+6cTCaTtd1sNis+Pl6SbCZ4AgAAoGW+++47bd++XUlJSTKZTM1+8Xr48GFJ0rhx45o89uijj9rE3Ch+3LhxMhgMNvFHjx5VfX19sxPU/fz81LdvX+Xm5rZyzwCgbSyJitOnT282UdGSaGhhSVQMCAhoNlHRbDbrww8/tLbfKFFRks3fvQAAAAAAXG348OHX/Gnu78mjR4/qt7/9rR566CE9+OCDevrpp7V///5r9l9YWKiFCxdq7NixeuCBBzRz5kz9v//3/64ZX1paqujoaD3yyCPy9/fX1KlTtWXLFjU0sBozgJvHOQ9AZ9G1a1eFhIQ0++Ph4SFJmjFjhkJCQtS9e/cWLYBtSfKRpEGDBsnDw0N5eXmqq6uzib948aJOnz4tf39/OTk5Sbpyj8Pf319ffPGFSkpKbOLr6+uVk5MjDw8P+fr6tvORAADcLai0AwAt9P777+svf/mLxowZo5/85CeSrlTYycvLk4uLi2JjY9Wly5XTqqOjo/7whz/ohRde0NNPP62pU6eqW7du+uijj1RaWqqYmBibVYglac2aNZo1a5YiIiI0depUubu7KzMzU+fOndOCBQtsViGWpKVLlyo3N1crV67UoUOH5OXlpaysLJ06dUpBQUHNTgoFAADA9RUUFGjVqlXWfzs4OCg4OFirVq1S165dJf1npSTLCkxX8/b2loODg82qTNeLd3FxUb9+/Vocb2k/cuSIampqrKtBtUWXLjdex8NoNNj87qxuxf6392swdh3XrRw7S6Liv//9b/Xp00djx45tsgpcSxMVLdXFSFQEcCe6Ounwx66u8mVx9OhRbdy4UceOHVNDQ4PuvfdevfDCC5o4cWKzfRQWFio+Pl65ubmqq6vTkCFDFBYWpl/96lfNxpeWliouLk4HDx5UZWWlvL29FRoaqrCwMBkM/L8bAACgtQYOHKigoKAm7SNGjLD5d1ZWlsLDw+Xs7Gxz/3bevHmKiYmxWURRuvJd4axZs1RfX6/AwED16dNHmZmZWrZsmb766istWLDAJr60tFQhISEqLy/XpEmTrPdvY2JiVFBQoJiYmPbfeQCdDuc8AJ2Bs7OzXn/99WYfe+aZZ3ThwgW99tprcnNzs7ZPnjxZu3fvlslksn7fd60FsC33gJOSkrRp0ybrImKSlJCQoPr6+ibfGYaEhCg/P18bNmxQbGysHBwcJEkpKSmqqKhQRESEtQ0AgB8jaQcAWmj8+PH69ttv9c9//lOHDh3S5cuX5enpqV//+tf63e9+12Ri0yOPPKLU1FRt3LhRu3fvVkNDg/z8/LRmzRo99thjTfofPny4PvjgA8XHx2vfvn3WG/zr1q1r9guX/v37y2QyKS4uTgcOHFBmZqa8vLwUHR2tsLAwux0HAACAu9Vvf/tbTZkyRb6+vmpsbNSJEyf05ptvaseOHXJ0dNTq1aslXakKIUmurq5N+nB0dJSzs7O+//57a9v14i3tVyfttCTeEtfWpB2DwUG9e3dvcbybW7c2vQ5azl7HmLHruG7F2JGoaMtgsO/NNJLo7IdExY7rVo4dk5oAAADuXgMHDtTChQuvG1NfX6/XXntNRqNR7733njWxe968eQoKCtLrr7+uX/ziFzYLL65evVo1NTX605/+ZK0m+9JLL+npp59WYmKiAgMDbRZefOONN1RWVmaTGG42mzV//nylp6dr+vTpzS5aAQCtwTkPAJrX2gWww8PDtW/fPiUlJen06dPy8/NTfn6+cnJyFBAQ0OR7wODgYGVkZGjnzp06f/68Ro8ercLCQmVmZmrYsGEKDw+/lbsLAOhgSNoBgBaaMGGCJkyY0KrnjBo1Su+8806L44cOHaqNGze2ON7T01OxsbGt2iYAAAA0b+nSpTb/fvTRR+Xv769p06bpgw8+0Isvvmgtt97RNTQ0qrKy5oZxRqNBbm7dVFlZK7O54RZs2Z3Jchzsqb2PMWPXcbVm7NzcurV5ojuJirceSXT2xzHuuG7F2DGpCQAAoHPLzs7W119/rdDQUJtKjO7u7nr++ef1P//zP9qzZ4+1kmxhYaHy8vI0btw463WedGXV9/nz5+vFF1/Uhx9+qJdfflnSlb9b9+zZI19fX5tV2Y1GoxYvXqz9+/fLZDJxrQfgluCcB6Azau0C2K6urtq6dasSEhK0d+9eZWdnq3///oqMjFRkZKSMRqNNvNFoVFJSkpKSkrRr1y6lpKTI3d1dc+bM0aJFi655nwMAAImkHQAAAAAArqlnz56aNGmSUlNTdfz4cf3yl7+0mUD+Y/X19aqrq1OPHj2sbdeLt7S3Nv7quLa6fLnliRxmc0Or4tF69jrGjF3HZe+xI1GxKUdHo1xdne22HSTR2Q+Jih3XrUpUbCkmNQEAAHRM3333nbZv365///vf6tOnj8aOHStvb2+bmMOHD0tSkxXWpSt/E1tiLNd614sfN26cDAaDNUaSjh49qvr6+mav5fz8/NS3b1/l5ua2cQ8B4D845wHo7FJTU6/5WGsXwO7Zs6dWrFihFStWtCje2dlZUVFRioqKavFrAAAgkbQDAAAAAMB1WVZSr6urkyT5+PhIkoqKivRf//VfNrHFxcVqbGy0xvw4/sdqampUVlamBx54oEXxlnYPD482V5wAgGvp7ImK9k4GIInO/jjGHdetGDsmNQEAANy9CgoKtGrVKuu/HRwcFBwcrFWrVqlr166S/vNd29Xf21l4e3vLwcHB5vu468W7uLioX79+LY63tB85ckQ1NTU39b1ely43/tvVYHBoc/8tYe+/n/GfY8yx7rjsOYac82zxeem47Dl29n4/dPb3G587AABaj6QdAAAAAACu4+TJk5KkAQMGSJLGjBmjt99+W1lZWQoMDLSJPXTokCRp9OjR1rYxY8ZIkrKyshQeHm4Tn5WVpYaGBpv4kSNHytHRUdnZ2U225cyZMyovL2/yugDQXkhUBHC3YlKTLXtP5JSYuGEvTIzpuBg7ALCP3/72t5oyZYp8fX3V2NioEydO6M0339SOHTvk6Oio1atXS7r+ohCOjo5ydnbW999/b2270SISrq6uNtd6LYm3xLX1Ws9gcFDv3t3b9Nz25ObW7XZvQqfBse742nsMOeddG5+Xjqsjjl1H3GZ74DgAANByJO0AAAAAADq9f/3rX/L29rZO2LTYuXOnPv74Y91zzz3y9/eXJAUEBGjgwIHatWuXnnnmGQ0fPlySdPHiRaWkpMjV1VVPPvmktY8hQ4bowQcfVHZ2tj755BM98sgjkq5MiE9MTJTRaNTMmTOt8T169NDkyZO1e/dumUwmhYaGSpLMZrPi4+MlydoGAO2NREUAdyMmNd0eTNywL45vx8XYAUD7Wrp0qc2/H330Ufn7+2vatGn64IMP9OKLL8rDw+M2bV37amhoVGVlzQ3jHB2NcnV1ttt2VFbWymymyqk9GY0Gubl141h3YNcbQze3bm1O5Oac1xSfl47LnmNn6dteOvv7rTVjdzPnPAAA7iYk7QAAAKCJkpIS7dmzR/v379eXX36piooK9e7dWw8//LDmzZunYcOG2cT/4he/0Ndff91sXxEREVq8eHGT9sLCQsXHxys3N1d1dXUaMmSIwsLC9Ktf/arZfkpLSxUXF6eDBw+qsrJS3t7eCg0NVVhYmAwGvuQBcHPef/99/eUvf9GYMWP0k5/8RNKViet5eXlycXFRbGysunS58ie0o6Oj/vCHP+iFF17Q008/ralTp6pbt2766KOPVFpaqpiYGGulCos1a9Zo1qxZioiI0NSpU+Xu7q7MzEydO3dOCxYs0ODBg23ily5dqtzcXK1cuVKHDh2Sl5eXsrKydOrUKQUFBWncuHG35LgAuDuRqAigs2FSU1P2nsgpMYHFXpiQ1nExqQkAbp2ePXtq0qRJSk1N1fHjx/XLX/7SJkH6x+rr61VXV6cePXpY264Xb2lvbfzVcW11+fKN//9v7/+HmM0NLdoO3DyOdcd3K8aws5/zLPi8dFwdcew64jbbA8cBAICWI2kHAAAATWzdulWbN2+Wr6+vJkyYoJ49e+rzzz/XX//6V/3973/X5s2b9bOf/czmOT169NCzzz7bpK+rV1K3KCgo0KxZs1RfX6/AwED16dNHmZmZWrZsmb766istWLDAJr60tFQhISEqLy/XpEmTrJPXY2JiVFBQoJiYmPY9AAA6nfHjx+vbb7/VP//5Tx06dEiXL1+Wp6enfv3rX+t3v/udvL29beIfeeQRpaamauPGjdq9e7caGhrk5+enNWvW6LHHHmvS//Dhw/XBBx8oPj5e+/btsyYrrlu3TkFBQU3i+/fvL5PJpLi4OB04cECZmZny8vJSdHS0wsLC7HYcAHQOJCoCAJOabkUyABM37Ivj23ExdgBwa1j+Vq2rq5Mk+fj4SJKKior0X//1XzaxxcXFamxstMb8OP7HampqVFZWpgceeKBF8ZZ2Dw+PNldUBIDr4ZwHAAAA3NlI2gEAAEAT999/v959990mCTcfffSRoqKitGbNGn300Uc2j7m5uWnhwoUt6n/16tWqqanRn/70J+vq6y+99JKefvppJSYmKjAw0GYy5xtvvKGysjKtXbvWZvX1+fPnKz09XdOnT1dAQMDN7DKATm7ChAmaMGFCq54zatQovfPOOy2OHzp0qDZu3NjieE9PT8XGxrZqmwCgJUhUBIArmNQEAABw9zp58qQkacCAAZKkMWPG6O2331ZWVpYCAwNtYg8dOiTJdhGyMWPGSJKysrIUHh5uE5+VlaWGhgab+JEjR8rR0VHZ2dlNtuXMmTMqLy9v8roA0F445wEAAAB3NuqqAwAAoIlJkyY1WyHnySeflK+vr7744gtdvHixTX0XFhYqLy9PAQEB1oQdSXJ2dtb8+fNlNpv14YcfWturqqq0Z88e+fr6WhN2JMloNGrx4sWSJJPJ1KZtAQAA6IwmTJigjRs3KjMzU8eOHdPJkyf1j3/8Q7///e+bJOxYWBIV8/LydOzYMW3fvr3ZhB0LS6Jibm6ujh8/rg8//LDZhB0LS6Jidna2Tp48qY8++khz586V0Wi86f0FgGtpblKTdGVC0o/daFLTj7V1UpOlTwAAANzYv/71L/3www9N2nfu3KmPP/5Y99xzj/z9/SVJAQEBGjhwoHbt2qWCggJr7MWLF5WSkiJXV1c9+eST1vYhQ4bowQcfVHZ2tj755BNre11dnRITE2U0GjVz5kxre48ePTR58mSdO3fO5p6F2WxWfHy8JNnc4wCA1uKcBwAAAHRc7V5pZ82aNXrvvfckSYcPH5abm5vN46WlpYqLi9PBgwdVWVkpb29vhYaGKiwsTAZD0xyiyspKJSQkaO/evaqoqJCnp6emTZumiIgIOTk5NYm/dOmSkpKStGvXLpWUlKhPnz564okn9NJLLzXZFgAAALRe165dJUldutheSl66dElpaWkqKytTr1699NBDD2nYsGFNnn/48GFJ0rhx45o8Nm7cOBkMBmuMJB09elT19fXNVtLx8/NT3759lZube1P7BAAAAAC4O/3rX/+St7e39W9ZixtNanrmmWc0fPhwSS2f1GRZmOJGk5p2794tk8lkU0mWSU0AAACt9/777+svf/mLxowZo5/85CeSriRm5+XlycXFRbGxsdZ7GY6OjvrDH/6gF154QU8//bSmTp2qbt266aOPPlJpaaliYmKslRgt1qxZo1mzZikiIkJTp06Vu7u7MjMzde7cOS1YsECDBw+2iV+6dKlyc3O1cuVKHTp0SF5eXsrKytKpU6cUFBTU7H0RAGgpznkAAABAx9WuSTuffvqptm3bJhcXF9XU1DR5vLS0VCEhISovL9ekSZOsF+sxMTEqKChQTEyMTXxVVZVmz56ts2fPavz48Zo2bZqOHz+uxMREHTt2TMnJyTarbZrNZs2bN0/Z2dkaNWqUpkyZosLCQqWmpionJ0fbtm2Tq6tre+4yAABAp3Ly5EmdPXtW9913X5OE6PLycr366qs2bb/85S+1bt06m9iioiJJko+PT5P+XVxc1K9fP2vMjeIt7UeOHFFNTY1cXFzatmOSunRpWRFKo9Fg8xsdg8HgcLs3oc06+3uNzxwAAABuBpOaAAAA7l7jx4/Xt99+q3/+8586dOiQLl++LE9PT/3617/W7373uybVZB955BGlpqZq48aN2r17txoaGuTn56c1a9Y0W012+PDh+uCDDxQfH699+/aprq5OQ4YM0bp165qtJtu/f3+ZTCbFxcXpwIEDyszMlJeXl6KjoxUWFma34wCgc+CcBwAAAHRc7Za0U1NTo+XLl+vxxx/Xd9991+xq52+88YbKysq0du1amxXk5s+fr/T0dE2fPt1mBfXNmzfr7NmzioiI0OLFi63tq1at0vbt25Wenm6z6lx6erqys7M1Y8YMxcbGysHhysS8t99+W+vXr1dycrKioqLaa5cBAAA6lerqakVHR8vBwUGvvPKKzWMzZ87U2LFjNWTIEHXt2lUFBQV66623lJmZqZdfflmbN2+2xlZVVUnSNZOpXV1dbZJ2WhJviWtr0o7B4KDevbu36jlubt3a9FpAa/Feu4LjAAAAgLZgUhMAAMDda8KECZowYUKrnjNq1Ci98847LY4fOnSoNm7c2OJ4T09PxcbGtmqbAKAlOOcBAAAAHVe7Je28+eabqqys1MqVK/Xyyy83ebyqqkp79uyRr6+vTaKN0WjU4sWLtX//fplMJmvSTmNjo9LS0uTq6qrIyEibvhYtWqS0tDTt2LHDpi+TySQHBwctWbLEmrAjSXPnztWWLVuUlpamRYsW2TwGAACAG/vhhx+0aNEiff7551q4cKFNorUkLViwwObfDz30kJKTk/XUU0/pwIEDOn78uO6///5bucmt0tDQqMrKppUim2M0GuTm1k2VlbUymxvsvGVoL46ORrm6Ot/uzWiTzv5ea+1nzs2tG1V5AAAAYMWkJgAAAAAAAAAAANxO7ZK0k5ubq/fee09r165Vv379mo05evSo6uvrm0zwlCQ/Pz/17dvXpjrPl19+qQsXLmjChAlydradXOfu7q4RI0bo+PHjunTpkpycnFRXV6cTJ05o8ODB8vT0tIl3dHTU2LFjlZGRoXPnzmnQoEHtsNcAAACdw+XLl7V48WIdPHhQzz//fJMEnWvp2rWrZsyYoX/+8586duyYNWnn6so4zamqqlKPHj2s/25J/NVxbXX5cuuSIszmhlY/B7dPR07i4L12BccBAAAAAAAAAAAAAAAAQEdz00k7tbW1Wr58uQICAhQSEnLNuKKiIkmSj49Ps4/7+PjoyJEjqqmpkYuLS4vi8/Pzdf78eQ0dOlTFxcVqaGiQt7f3NeMlqbi4+KaSdrp0ufFkP8uEwI48MbCzstfY2fu9wHuNzx0A2Mvly5e1ZMkS/eMf/9AzzzyjZcuWter5vXv3liTV1dVZ2yzXZZbrvavV1NSorKxMDzzwQIviLe0eHh5ycXFp1bYBAAAAAAAAAAAAAAAAAADY000n7axfv17l5eV65513rht3oxXQr15B3cXFxRrfvXv368Z///33rerfEt8WBoODevdufnua4+bWrc2vhduro41dR9tee+JYAED7MZvNWrp0qf72t7/pN7/5jV577bVW93Hy5ElJ0oABA6xtY8aMkSRlZWUpPDzcJj4rK0sNDQ0aPXq0tW3kyJFydHRUdnZ2k/7PnDmj8vJyBQYGtnrbAAAAAAAAAAAAAAAAAAAA7OmmknY+++wzbd26VdHR0fLy8mqvbbpjNTQ0qrKy5oZxRqNBbm7dVFlZK7O54RZsGdqLvcbO0q+98F5r3di5uXWjIg8A3EBDQ4Oio6P117/+VSEhIVq9evU1Y4uKitS3b98mydbZ2dnavn27evToofHjx1vbhwwZogcffFDZ2dn65JNP9Mgjj0i6Uo0nMTFRRqNRM2fOtMb36NFDkydP1u7du2UymRQaGirpSlJRfHy8JFnbAAAAAAAAAAAAAAAAAAAA7hRtTtq5fPmyXn31VT3wwAMKCwu7YfzVlXSa8+NKOZbf1dXV143v0aNHq/q3xLfV5cstT4wwmxtaFY87R0cbu462vfbEsQCA9rFx40b95S9/kZubm/r166eNGzc2iQkKCtI999yjjz/+WG+99ZYefvhhDRw4UF27dtXnn3+uTz75RF26dNEf/vAH9ezZ0+a5a9as0axZsxQREaGpU6fK3d1dmZmZOnfunBYsWKDBgwfbxC9dulS5ublauXKlDh06JC8vL2VlZenUqVMKCgrSuHHj7Ho8AAAAAAAAAAAAAAAAAAAAWqvNSTs1NTUqKipSUVGR7r333mZjxowZI0nKzMyUj4+PpCsrsTenqKhIHh4ecnFxkaQWxRsMBmuFH29vbxkMBhUXF18z3hIHAACA6/vmm28kSZWVlUpMTGw25uGHH9Y999yjUaNG6bHHHtOpU6d0+PBh/fDDD+rTp4/++7//W7/97W+bvVYcPny4PvjgA8XHx2vfvn2qq6vTkCFDtG7dOgUFBTWJ79+/v0wmk+Li4nTgwAFlZmbKy8tL0dHRLUogBwAAAAAAAAAAAAAAAAAAuNXanLTTtWtXhYSENPvY//7v/+rChQuaMWOGHB0d1b17d40cOVKOjo7Kzs5uEn/mzBmVl5crMDDQ2jZo0CB5eHgoLy9PdXV1cnZ2tj528eJFnT59Wv7+/nJycpIkOTs7y9/fX8ePH1dJSYk8PT2t8fX19crJyZGHh4d8fX3bussAAACdxrp167Ru3boWxd5///3asGFDq19j6NChzVbwuRZPT0/Fxsa2+nUAAAAAAAAAAAAAAAAAAABuhzYn7Tg7O+v1119v9rFnnnlGFy5c0GuvvSY3Nzdr++TJk7V7926ZTCaFhoZKksxms+Lj4yXJ2iZJDg4OCg4OVlJSkjZt2qTFixdbH0tISFB9fb1NvCSFhIQoPz9fGzZsUGxsrBwcHCRJKSkpqqioUEREhLUNAAAAAAAAAAAAAAAAAAAAAAAAsJc2J+20xdKlS5Wbm6uVK1fq0KFD8vLyUlZWlk6dOqWgoCCNGzfOJj48PFz79u1TUlKSTp8+LT8/P+Xn5ysnJ0cBAQGaOXOmTXxwcLAyMjK0c+dOnT9/XqNHj1ZhYaEyMzM1bNgwhYeH38rdBQAAAAAAAAAAAAAAAAAAAAAAQCdluJUv1r9/f5lMJk2fPl25ubnasmWLamtrFR0d3WzVHldXV23dulVz5sxRQUGBUlJS9PXXXysyMlJ//OMfZTQabeKNRqOSkpIUGRmpsrIypaSk6OTJk5ozZ47effddubq63qpdBQAAAAAAAAAAAAAAAAAAAAAAQCdml0o7qamp13zM09NTsbGxLe6rZ8+eWrFihVasWNGieGdnZ0VFRSkqKqrFrwEAAAAAAAAAAAAAAAAAAAAAAAC0p1taaQcAAAAAAAAAAAAAAAAAAAAAAADoDEjaAQAAAAAAAAAAAAAAAAAAAAAAANoZSTsAAAAAAAAAAAAAAAAAAAAAAABAOyNpBwAAAAAAAAAAAAAAAAAAAAAAAGhnJO0AAAAAAAAAAAAAAAAAAAAAAAAA7azL7d4AAAAAAAAAAAAAAMDNuXTpktavX68TJ07o/Pnz+ve//61evXpp8ODBmjNnjp544gk5ODjYPKe0tFRxcXE6ePCgKisr5e3trdDQUIWFhclgaLr+Y2VlpRISErR3715VVFTI09NT06ZNU0REhJycnJrdpqSkJO3atUslJSXq06ePnnjiCb300ktyc3Oz27EAAAAAAAAAgDsFlXYAAAAAAAAAAAAAoIOrrq7W+++/ry5duuixxx7T888/r4kTJ6qwsFALFy7UmjVrbOJLS0sVEhKinTt3avTo0Xr22Wfl5OSkmJgYLV++vEn/VVVVmj17tlJTU/XTn/5Uzz33nAYMGKDExERFRETIbDbbxJvNZs2bN0+JiYny8PDQc889pxEjRig1NVWzZ89WVVWVXY8HAAAAAAAAANwJqLQDAAAAAAAAAAAAAB1cr169dPjwYXXt2tWmvbq6Wk899ZS2bdumuXPnysfHR5L0xhtvqKysTGvXrlVoaKikK4k28+fPV3p6uqZPn66AgABrP5s3b9bZs2cVERGhxYsXW9tXrVql7du3Kz093dqPJKWnpys7O1szZsxQbGystcrP22+/rfXr1ys5OVlRUVH2OhwAAAAAAAAAcEeg0g4AAAAAAAAAAAAAdHAGg6FJwo4kde/eXY8++qgkqbi4WNKVqjl79uyRr6+vTaKN0Wi0JuSYTCZre2Njo9LS0uTq6qrIyEib/hctWiRHR0ft2LHDpt1kMsnBwUFLliyxJuxI0ty5c9WnTx+lpaWpsbHxJvcaAAAAAAAAAO5sJO0AAAAAAAAAAAAAwF3q0qVL+vTTT2U0GjVkyBBJ0tGjR1VfX29TScfCz89Pffv2VW5urrXtyy+/1IULFzRq1Cg5OzvbxLu7u2vEiBE6fvy4Ll26JEmqq6vTiRMnNHjwYHl6etrEOzo6auzYsSorK9O5c+faeW8BAAAAAAAA4M7S5XZvAAAAAAAAAAAAAACgfdTW1io5OVmNjY2qqKjQgQMH9M0332jJkiUaMGCAJKmoqEiS5OPj02wfPj4+OnLkiGpqauTi4tKi+Pz8fJ0/f15Dhw5VcXGxGhoa5O3tfc146Urln0GDBt3U/nbpcuN1Ko1Gg81vdByM3RW3Yv/b+zUYOwAAAAAAgCtI2gEAAAAAAAAAAACAu0Rtba02btxo/bejo6OWLVumuXPnWtuqqqokSa6urs32YWmvqqqSi4uLNb579+7Xjf/+++9b1b8lvq0MBgf17t38NjXHza3bTb0ebh/Gzv7sdYwZOwAAAAAA0NmRtAMAAAAAAAAAAAAAdwl3d3cVFBTIbDarpKREGRkZiouL07FjxxQfHy+D4e6petHQ0KjKypobxhmNBrm5dVNlZa3M5oZbsGVoL4zdFZbjYE/tfYxbM3Zubt2oyAMAAAAAAO5aJO0AAAAAAAAAAAAAwF3GaDRq4MCBCg8Pl9FoVGxsrNLS0hQaGmpTSac5P66UY/ldXV193fgePXrYxN+of0v8zbh8ueVJBmZzQ6vicedg7OzPXseYsQMAAAAAAJ0dS5UAAAAAAAAAAAAAwF1s3LhxkqTPPvtMkuTj4yNJKioqaja+qKhIHh4ecnFxaXG8wWCQl5eXJMnb21sGg0HFxcXXjLfEAQAAAAAAAMDdjKQdALgJa9as0fDhwzV8+HBVVlY2eby0tFTR0dF65JFH5O/vr6lTp2rLli1qaGh+NanKykqtXbtWP//5z3Xffffp8ccf11tvvaVLly41G3/p0iW99dZbevzxx3Xffffp5z//udauXdvstgAAAAAAAAAAgM6prKxM0pXqO5I0cuRIOTo6Kjs7u0nsmTNnVF5erjFjxljbBg0aJA8PD+Xl5amurs4m/uLFizp9+rT8/f3l5OQkSXJ2dpa/v7+++OILlZSU2MTX19crJydHHh4e8vX1bc/dBAAAAAAAAIA7Dkk7ANBGn376qbZt22ZdZe7HSktLFRISop07d2r06NF69tln5eTkpJiYGC1fvrxJfFVVlWbPnq3U1FT99Kc/1XPPPacBAwYoMTFRERERMpvNNvFms1nz5s1TYmKiPDw89Nxzz2nEiBFKTU3V7NmzVVVVZZf9BgAAAAAAAAAAd57CwkLV1tY2af/uu+8UHx8vSRo/frwkqUePHpo8ebLOnTsnk8lkjTWbzdbY0NBQa7uDg4OCg4NVVVWlTZs22fSfkJCg+vp6m3hJCgkJUWNjozZs2KDGxkZre0pKiioqKhQcHCwHB4eb2mcAAAAAAAAAuNN1ud0bAAAdUU1NjZYvX67HH39c3333nXJzc5vEvPHGGyorK9PatWutN6rMZrPmz5+v9PR0TZ8+XQEBAdb4zZs36+zZs4qIiNDixYut7atWrdL27duVnp5uc8MrPT1d2dnZmjFjhmJjY603tt5++22tX79eycnJioqKstMRAAAAAAAAAAAAd5KMjAxt2bJFDz30kAYOHCgXFxd9++232r9/v6qrqxUYGKgpU6ZY45cuXarc3FytXLlShw4dkpeXl7KysnTq1CkFBQVp3LhxNv2Hh4dr3759SkpK0unTp+Xn56f8/Hzl5OQoICBAM2fOtIkPDg5WRkaGdu7cqfPnz2v06NEqLCxUZmamhg0bpvDw8FtyXAAAAAAAAADgdqLSDgC0wZtvvqnKykqtXLmy2cerqqq0Z88e+fr62iTaGI1Ga0LO1SvXNTY2Ki0tTa6uroqMjLTpa9GiRXJ0dNSOHTts2k0mkxwcHLRkyRKblejmzp2rPn36KC0tzWblOgAAAAAAAAAAcPeaOHGinnzySX311VfatWuXtmzZok8//VSjRo3Shg0bFBcXZ3M/oX///jKZTJo+fbpyc3O1ZcsW1dbWKjo6Wq+//nqT/l1dXbV161bNmTNHBQUFSklJ0ddff63IyEj98Y9/lNFotIk3Go1KSkpSZGSkysrKlJKSopMnT2rOnDl699135erqavdjAgAAAAAAAAC3G5V2AKCVcnNz9d5772nt2rXq169fszFHjx5VfX29TSUdCz8/P/Xt29emOs+XX36pCxcuaMKECXJ2draJd3d314gRI3T8+HFdunRJTk5Oqqur04kTJzR48GB5enraxDs6Omrs2LHKyMjQuXPnNGjQoHbYawAAAAAAAAAAcCfz9/eXv79/q57j6emp2NjYFsf37NlTK1as0IoVK1oU7+zsrKioKEVFRbVquwAAAAAAAADgbkHSDgC0Qm1trZYvX66AgACFhIRcM66oqEiS5OPj0+zjPj4+OnLkiGpqauTi4tKi+Pz8fJ0/f15Dhw5VcXGxGhoa5O3tfc14SSouLr6ppJ0uXW5ckM1oNNj8Rvuz97E1GBxaNNa4c/C5AwAAAAAAAAAAAAAAAAAAuPORtAMArbB+/XqVl5frnXfeuW5cVVWVJMnV1bXZxy3tVVVVcnFxscZ37979uvHff/99q/q3xLeFweCg3r2b357muLl1a/Nr4fZydXW+cRDuSHzuAMC+1qxZo/fee0+SdPjwYbm5udk8Xlpaqri4OB08eFCVlZXy9vZWaGiowsLCZDA0TaysrKxUQkKC9u7dq4qKCnl6emratGmKiIiQk5NTk/hLly4pKSlJu3btUklJifr06aMnnnhCL730UpNtAQAAAAAAAAAAAAAAAHDnIWkHAFros88+09atWxUdHS0vL6/bvTl219DQqMrKmhvGGY0Gubl1U2VlrczmhluwZZ2P5RjbS1VVnerrzXbrH+2vNZ87N7duVOQBgDb49NNPtW3bNrm4uKimpuk1UWlpqUJCQlReXq5JkybJy8tLWVlZiomJUUFBgWJiYmziq6qqNHv2bJ09e1bjx4/XtGnTdPz4cSUmJurYsWNKTk6W0Wi0xpvNZs2bN0/Z2dkaNWqUpkyZosLCQqWmpionJ0fbtm27ZgI3ALQFiYoAAAAAAAAAAAAAALQ/knYAoAUuX76sV199VQ888IDCwsJuGH91JZ3m/LhSjuV3dXX1deN79OjRqv4t8W11+XLLk3DM5oZWxePO0dDQyNh1UHzuAMA+ampqtHz5cj3++OP67rvvlJub2yTmjTfeUFlZmdauXavQ0FBJVxJt5s+fr/T0dE2fPl0BAQHW+M2bN+vs2bOKiIjQ4sWLre2rVq3S9u3blZ6ebu1HktLT05Wdna0ZM2YoNjZWDg4OkqS3335b69evV3JysqKioux0BAB0NiQqAgAAAAAAAAAAAABgHyy7DgAtUFNTo6KiIh07dkz33nuvhg8fbv2xTOIcM2aMhg8frq+++ko+Pj6SpKKiomb7KyoqkoeHh1xcXCSpRfEGg8Fa4cfb21sGg0HFxcXXjLfEAQAAoHXefPNNVVZWauXKlc0+XlVVpT179sjX19cm0cZoNFoTckwmk7W9sbFRaWlpcnV1VWRkpE1fixYtkqOjo3bs2GHTbjKZ5ODgoCVLllgTdiRp7ty56tOnj9LS0tTY2HjT+woAVycq3nfffc3GWBIVf//73+utt97SK6+8IpPJpIkTJ1qTDK92daJicnKyXnnlFf35z3/Wb37zG2VlZSk9Pd0m/upExffee0+vvPKKNm3apJdffllnz55VcnKy3fYfQOe0Zs0a63d7lZWVTR4vLS1VdHS0HnnkEfn7+2vq1KnasmWLGhqaXzijsrJSa9eu1c9//nPdd999evzxx/XWW2/p0qVLzcZfunRJb731lvXc+/Of/1xr165tdlsAAADQOlzrAehMOOcBAAAAHQNJOwDQAl27dlVISEizPx4eHpKkGTNmKCQkRN27d9fIkSPl6OjYZOKSJJ05c0bl5eUaM2aMtW3QoEHy8PBQXl6e6urqbOIvXryo06dPy9/fX05OTpIkZ2dn+fv764svvlBJSYlNfH19vXJycuTh4SFfX992PhIAAAB3t9zcXL333ntatmyZ+vXr12zM0aNHVV9fb1NJx8LPz099+/a1qc7z5Zdf6sKFCxo1apScnZ1t4t3d3TVixAgdP37cetOrrq5OJ06c0ODBg+Xp6WkT7+joqLFjx6qsrEznzp27yb0FABIVAXQ+V1cXa46lutjOnTs1evRoPfvss3JyclJMTIyWL1/eJN5SXSw1NVU//elP9dxzz2nAgAFKTExURESEzGazTbylulhiYqI8PDz03HPPacSIEUpNTdXs2bOvWVkbAAAAN8a1HoDOhHMeAAAA0HF0ud0bAAAdgbOzs15//fVmH3vmmWd04cIFvfbaa3Jzc7O2T548Wbt375bJZLJObDKbzYqPj5ckm8lODg4OCg4OVlJSkjZt2mSd+CRJCQkJqq+vt4mXpJCQEOXn52vDhg2KjY21TmxKSUlRRUWFIiIibCY7AQAA4Ppqa2u1fPlyBQQEKCQk5JpxlqqGlmqJP+bj46MjR46opqZGLi4uLYrPz8/X+fPnNXToUBUXF6uhoeGaVRMt/RQXF2vQoEEt3r8f69Llxut4GI0Gm9+d1a3Y//Z+Dcau47qVY2dJVFy7dm27JypOmDDhhomKTk5OLUpUzMjI0Llz527qnAcAkm11se+++87m/GVhqS62du1am+/05s+fr/T0dE2fPt3mnHh1dbGrv9NbtWqVtm/frvT0dJvv9a6uLnb1d3pvv/221q9fr+TkZEVFRdnpCAAAANy9uNYD0JlwzgMAAAA6FpJ2AMBOli5dqtzcXK1cuVKHDh2Sl5eXsrKydOrUKQUFBWncuHE28eHh4dq3b5+SkpJ0+vRp+fn5KT8/Xzk5OQoICNDMmTNt4oODg5WRkaGdO3fq/PnzGj16tAoLC5WZmalhw4YpPDz8Vu4uAABAh7d+/XqVl5frnXfeuW6cZXU4V1fXZh+3tFdVVcnFxcUa37179+vGf//9963q3xLfFgaDg3r3bn57muPm1q3Nr4WWsdcxZuw6LnuPHYmKTRkM9l34giQ6+yFRseO61WN3dXWxl19+ucnjN6outn//fplMJuukphtVF0tLS9OOHTts+rpedbEtW7YoLS1NixYtYjEeAACAVuJaD0BnwjkPAAAA6FhI2gEAO+nfv79MJpPi4uJ04MABZWZmysvLS9HR0QoLC2sS7+rqqq1btyohIUF79+5Vdna2+vfvr8jISEVGRspoNNrEG41GJSUlKSkpSbt27VJKSorc3d01Z84cLVq06JqTPAEAANDUZ599pq1btyo6OlpeXl63e3PsrqGhUZWVNTeMMxoNcnPrpsrKWpnNDbdgy+5MluNgT+19jBm7jqs1Y+fm1q3NE91JVLz1SKKzP45xx3Urxo7qYgAAAHcvrvUAdCac8wAAAICOh6QdALhJqamp13zM09NTsbGxLe6rZ8+eWrFihVasWNGieGdnZ0VFRVFSGAAA4CZcvnxZr776qh544IFmk6t/7OoJ6s358QR0y+/q6urrxvfo0aNV/Vvi2+ry5ZYncpjNDa2KR+vZ6xgzdh2XPceORMXmOToa5erqfMO4tiKJzn5IVOy4blWiItXFmrJ3dTGJ6lf2QnWxjouxAwD74FqvKSrJdnxcN3R89hpDznlN8XnpuOw5dvZ+P3T299ut+NxdunRJ69ev14kTJ3T+/Hn9+9//Vq9evTR48GDNmTNHTzzxRJNKXqWlpYqLi9PBgwdVWVkpb29vhYaGKiwsTAZD022trKy0Lq5dUVEhT09PTZs2TREREXJycmp2myyLa5eUlKhPnz564okn9NJLL8nNzc1uxwIAcHcgaQcAAAAA0KnV1NSoqKhIRUVFuvfee5uNGTNmjCQpMzPTerPJchPrx4qKiuTh4SEXFxdJalG8wWCwTpz39vaWwWBQcXHxNeMtcQDQWiQqXpu9b7SSRGd/HOOOy95jR3Wx24PqV/bF8e24GDsAaF9c6916/L/s1uFYd3ztPYac866Nz0vH1RHHriNusz3Y8zhUV1fr/fff1/3336/HHntMvXv31sWLF/Xxxx9r4cKFmjVrllavXm2NLy0tVUhIiMrLyzVp0iR5eXkpKytLMTExKigoUExMjE3/VVVVmj17ts6ePavx48dr2rRpOn78uBITE3Xs2DElJyfLaDRa481ms+bNm6fs7GyNGjVKU6ZMUWFhoVJTU5WTk6Nt27Zd85wIAIBE0g4AAACaUVJSoj179mj//v368ssvVVFRod69e+vhhx/WvHnzNGzYsCbPKSwsVHx8vHJzc1VXV6chQ4YoLCxMv/rVr5p9DXuvcgIALdW1a9drrkj3v//7v7pw4YJmzJghR0dHde/eXSNHjpSjo6Oys7ObxJ85c0bl5eUKDAy0tg0aNEgeHh7Ky8tTXV2dnJ3/U8Xh4sWLOn36tPz9/a3nMmdnZ/n7++v48eMqKSmRp6enNb6+vl45OTny8PCQr69vOx0BAJ0JiYoAOhuqizXP3tXFJCqM2QvVxTquW1VdDAA6E671mkcl2Y6Pa76O73pj2NZrPc55zePz0nHZc+wsfdtLZ3+/3Yq/b3v16qXDhw+ra9euNu3V1dV66qmntG3bNs2dO9d6T+KNN95QWVmZ1q5dq9DQUElXEm3mz5+v9PR0TZ8+XQEBAdZ+Nm/erLNnzyoiIkKLFy+2tq9atUrbt29Xenq6tR9JSk9PV3Z2tmbMmKHY2FhrlZ+3335b69evV3JysqKiolq9nwCAzoOkHQAAADSxdetWbd68Wb6+vpowYYJ69uypzz//XH/961/197//XZs3b9bPfvYza3xBQYFmzZql+vp6BQYGqk+fPsrMzNSyZcv01VdfacGCBTb923uVEwBoDWdnZ73++uvNPvbMM8/owoULeu2112zKmk+ePFm7d++WyWSy+eI3Pj5ekmy+xHVwcFBwcLCSkpK0adMmmy9+ExISVF9fbxMvSSEhIcrPz9eGDRtsvvhNSUlRRUWFIiIimpR8B4CWIFERQGdCdbFruxXJAFS/si+Ob8fF2AFA++Ba79qoJHv34Fh3fO01hpzzbozPS8fVEceuI26zPdjzOBgMhiYJO9KVimCPPvqo/vWvf6m4uFg+Pj6qqqrSnj175Ovra3PP1Wg0avHixdq/f79MJpM1aaexsVFpaWlydXVVZGSkTf+LFi1SWlqaduzYYdOXyWSSg4ODlixZYnOPdu7cudqyZYvS0tK0aNEi7t8CAK6JpB0AAAA0cf/99+vdd9/V6NGjbdo/+ugjRUVFac2aNfroo4+s7atXr1ZNTY3+9Kc/6ZFHHpEkvfTSS3r66aeVmJiowMBADR482Bpv71VOAMDeli5dqtzcXK1cuVKHDh2yJh+eOnVKQUFBGjdunE18eHi49u3bp6SkJJ0+fVp+fn7Kz89XTk6OAgICNHPmTJv44OBgZWRkaOfOnTp//rxGjx6twsJCZWZmatiwYQoPD7+VuwvgLkKiIoDOhOpiAAAAdy+u9QB0JpzzAOCKS5cu6dNPP5XRaNSQIUMkSUePHlV9fb3NHBMLPz8/9e3bV7m5uda2L7/8UhcuXNCECRNsFh6TJHd3d40YMULHjx/XpUuX5OTkpLq6Op04cUKDBw+2WXhMkhwdHTV27FhlZGTo3LlzGjRokB32GgBwNyBpBwAAAE1MmjSp2fYnn3xS8fHx+uKLL3Tx4kW5u7ursLBQeXl5GjdunDVhR7oyIXT+/Pl68cUX9eGHH+rll1+WpFuyygkA2Fv//v1lMpkUFxenAwcOKDMzU15eXoqOjm52lTtXV1dt3bpVCQkJ2rt3r7Kzs9W/f39FRkYqMjKySbUwo9GopKQkJSUladeuXUpJSZG7u7vmzJmjRYsWWVexA4BbgURFAB0V1cUAAADuXlzrAehMOOcB6Kxqa2uVnJysxsZGVVRU6MCBA/rmm2+0ZMkSDRgwQNJ/EgUtCYg/5uPjoyNHjqimpkYuLi4tis/Pz9f58+c1dOhQFRcXq6Gh4ZqJiJZ+iouLbzppp0uXG1dMtFRVvBWVtNG+7DV29n4v8F7jc4f2QdIOAAAAWsVSgrhLlyuXkocPH5akJpM1LW0Gg8EaI9l/lZO2asmXHxJ/iHVUBkPHXZ2/s7/XbvdnLjU19ZqPeXp6KjY2tsV99ezZUytWrNCKFStaFO/s7KyoqChFRUW1+DUAwB5IVATQUVFdDAAA4O7FtR6AzoRzHoDOqra2Vhs3brT+29HRUcuWLdPcuXOtbVVVVZJ0zXsJlvaqqiq5uLhY47t3737d+O+//75V/Vvi28pgcFDv3s1vU3Pc3Lrd1Ovh9uloY9fRtteeOBa4GSTtAAAAoMVOnjyps2fP6r777rN+6Xu9VUhcXFzUr18/m1Lq9l7lpC1a++WHxB9iuHV4r13BcQAA+yNREQCoLgYAAHA341oPQGfCOQ/A3cDd3V0FBQUym80qKSlRRkaG4uLidOzYMcXHx8tguHsWwGxoaFRlZc0N44xGg9zcuqmyslZmc8Mt2DK0F3uNnaVfe+G91rqxc3Pr1ukX50XzSNoBAABAi1RXVys6OloODg565ZVXrO0tWVXk6qQde69y0hYt/fJD4guQjsrR0ShXV+cbB96BOvt7rbWfOb4AAQAAwM2guhgAAMDdi2s9AJ0J5zwAdxOj0aiBAwcqPDxcRqNRsbGxSktLU2hoqM0ck+b8eI6K5Xd1dfV143v06GETf6P+LfE34/Llls8LMJsbWhWPO0dHG7uOtr32xLHAzSBpBwAAADf0ww8/aNGiRfr888+1cOFCBQQE3O5Nanet/aOKP8Q6lo6cxMF77QqOAwAAANoT1cUAAADuXlzrAehMOOcB6GwslcI+++wzhYaGysfHR5JsFpO9WlFRkTw8POTi4iJJLYo3GAzy8vKSJHl7e8tgMKi4uPia8ZY4AACupePOXAMAAMAtcfnyZS1evFgHDx7U888/rwULFtg83pJVRa5eUcTeq5wAAAAAAAAAAAAAAADg7lNWViZJ1gpgI0eOlKOjo7Kzs5vEnjlzRuXl5RozZoy1bdCgQfLw8FBeXp7q6ups4i9evKjTp0/L399fTk5Okq4kKPr7++uLL75QSUmJTXx9fb1ycnLk4eEhX1/f9txNAMBdhqQdAAAAXNPly5e1ZMkS/eMf/9AzzzyjZcuWNYm53iokNTU1Kisrs8bcKN7SfjOrnAAAAAAAAAAAAAAAAKBjKiwsVG1tbZP27777TvHx8ZKk8ePHS7qywOvkyZN17tw5mUwma6zZbLbGhoaGWtsdHBwUHBysqqoqbdq0yab/hIQE1dfX28RLUkhIiBobG7VhwwY1NjZa21NSUlRRUaHg4GA5ODjc1D4DAO5uXW73BgAAAODOZDabtXTpUv3tb3/Tb37zG7322mvNxllWJMnKylJ4eLjNY1lZWWpoaNDo0aOtbS1Z5SQwMNDa9uNVTpydna2PNbfKCQAAAAAAAAAAAAAAADqmjIwMbdmyRQ899JAGDhwoFxcXffvtt9q/f7+qq6sVGBioKVOmWOOXLl2q3NxcrVy5UocOHZKXl5eysrJ06tQpBQUFady4cTb9h4eHa9++fUpKStLp06fl5+en/Px85eTkKCAgQDNnzrSJDw4OVkZGhnbu3Knz589r9OjRKiwsVGZmpoYNG9ZkrgwAAD9GpR0AAAA00dDQoOjoaP31r39VSEiIVq9efc3YIUOG6MEHH1R2drY++eQTa3tdXZ0SExNlNBptvtC4FaucAAAAAAAAAAAAAAAAoOOZOHGinnzySX311VfatWuXtmzZok8//VSjRo3Shg0bFBcXZ1PZpn///jKZTJo+fbpyc3O1ZcsW1dbWKjo6Wq+//nqT/l1dXbV161bNmTNHBQUFSklJ0ddff63IyEj98Y9/lNFotIk3Go1KSkpSZGSkysrKlJKSopMnT2rOnDl699135erqavdjAgDo2Ki0AwAAgCY2btyov/zlL3Jzc1O/fv20cePGJjFBQUG65557JElr1qzRrFmzFBERoalTp8rd3V2ZmZk6d+6cFixYoMGDB9s8196rnAAAAAAAAAAAAAAAAKDj8ff3l7+/f6ue4+npqdjY2BbH9+zZUytWrNCKFStaFO/s7KyoqChFRUW1arsAAJBI2gEAAEAzvvnmG0lSZWWlEhMTm415+OGHrUk7w4cP1wcffKD4+Hjt27dPdXV1GjJkiNatW6egoKAmz7WschIXF6cDBw4oMzNTXl5eio6OVlhYWJN4yyonCQkJ2rt3r7Kzs9W/f39FRkYqMjKyySonAAAAAAAAAAAAAAAAAAAAtxtJOwAAAGhi3bp1WrduXaueM3To0GYr8lyLvVc5AQAAAAAAAAAAAAAAAAAAuJ3anLRz6dIlrV+/XidOnND58+f173//W7169dLgwYM1Z84cPfHEE3JwcLB5TmlpqeLi4nTw4EFVVlbK29tboaGhCgsLk8FgaPIalZWV1tXUKyoq5OnpqWnTpikiIkJOTk7NblNSUpJ27dqlkpIS9enTR0888YReeuklubm5tXVXAQAAAAAAAAAAAAAAAAAAAAAAgFZpminTQtXV1Xr//ffVpUsXPfbYY3r++ec1ceJEFRYWauHChVqzZo1NfGlpqUJCQrRz506NHj1azz77rJycnBQTE6Ply5c36b+qqkqzZ89WamqqfvrTn+q5557TgAEDlJiYqIiICJnNZpt4s9msefPmKTExUR4eHnruuec0YsQIpaamavbs2aqqqmrrrgIAAAAAAAAAAAAAAAAAAAAAAACt0uZKO7169dLhw4fVtWtXm/bq6mo99dRT2rZtm+bOnSsfHx9J0htvvKGysjKtXbtWoaGhkq4k2syfP1/p6emaPn26AgICrP1s3rxZZ8+eVUREhBYvXmxtX7VqlbZv36709HRrP5KUnp6u7OxszZgxQ7GxsdYqP2+//bbWr1+v5ORkRUVFtXV3AQAAAAAAAAAAAAAAAAAAAAAAgBZrc6Udg8HQJGFHkrp3765HH31UklRcXCzpStWcPXv2yNfX1ybRxmg0WhNyTCaTtb2xsVFpaWlydXVVZGSkTf+LFi2So6OjduzYYdNuMpnk4OCgJUuWWBN2JGnu3Lnq06eP0tLS1NjY2NbdBQAAAAAAAAAAAAAAAAAAAAAAAFqszUk713Lp0iV9+umnMhqNGjJkiCTp6NGjqq+vt6mkY+Hn56e+ffsqNzfX2vbll1/qwoULGjVqlJydnW3i3d3dNWLECB0/flyXLl2SJNXV1enEiRMaPHiwPD09beIdHR01duxYlZWV6dy5c+28twAAAAAAAAAAAAAAAAAAAAAAAEBTXW62g9raWiUnJ6uxsVEVFRU6cOCAvvnmGy1ZskQDBgyQJBUVFUmSfHx8mu3Dx8dHR44cUU1NjVxcXFoUn5+fr/Pnz2vo0KEqLi5WQ0ODvL29rxkvXan8M2jQoJva3y5dbpznZDQabH6j47DX2Nn7vcB7jc8dAAAAAAAAAAAAAAAAAAAAAODO0i5JOxs3brT+29HRUcuWLdPcuXOtbVVVVZIkV1fXZvuwtFdVVcnFxcUa37179+vGf//9963q3xLfVgaDg3r3bn6bmuPm1u2mXg+3T0cbu462vfbEsQAAAAAAAAAAAAAAAAAAAAAA3AluOmnH3d1dBQUFMpvNKikpUUZGhuLi4nTs2DHFx8fLYLh7ql40NDSqsrLmhnFGo0Fubt1UWVkrs7nhFmwZ2ou9xs7Sr73wXmvd2Lm5daMiDwAAAAAAAAAAAAAAAAAAAADArm46acfCaDRq4MCBCg8Pl9FoVGxsrNLS0hQaGmpTSac5P66UY/ldXV193fgePXrYxN+of0v8zbh8ueWJEWZzQ6vicefoaGPX0bbXnjgWAAAAAAAAAAAAAAAAAAAAAIA7gV1KTYwbN06S9Nlnn0mSfHx8JElFRUXNxhcVFcnDw0MuLi4tjjcYDPLy8pIkeXt7y2AwqLi4+JrxljgAAAAAAAAAAAAAAAAAAAAAAADA3uyStFNWVibpSvUdSRo5cqQcHR2VnZ3dJPbMmTMqLy/XmDFjrG2DBg2Sh4eH8vLyVFdXZxN/8eJFnT59Wv7+/nJycpIkOTs7y9/fX1988YVKSkps4uvr65WTkyMPDw/5+vq2524CAAAAAAAAAAAAAAAAAAAAAAAAzWpz0k5hYaFqa2ubtH/33XeKj4+XJI0fP16S1KNHD02ePFnnzp2TyWSyxprNZmtsaGiotd3BwUHBwcGqqqrSpk2bbPpPSEhQfX29TbwkhYSEqLGxURs2bFBjY6O1PSUlRRUVFQoODpaDg0NbdxcAAAAAAAAAAAAAAAAAAAAAAABosS5tfWJGRoa2bNmihx56SAMHDpSLi4u+/fZb7d+/X9XV1QoMDNSUKVOs8UuXLlVubq5WrlypQ4cOycvLS1lZWTp16pSCgoI0btw4m/7Dw8O1b98+JSUl6fTp0/Lz81N+fr5ycnIUEBCgmTNn2sQHBwcrIyNDO3fu1Pnz5zV69GgVFhYqMzNTw4YNU3h4eFt3FQAAAAAAAAAAAAAAAAAAAAAAAGiVNiftTJw4UaWlpcrLy1NeXp5qa2vVs2dPjRo1SkFBQZo6dapNfP/+/WUymRQXF6cDBw4oMzNTXl5eio6OVlhYWJP+XV1dtXXrViUkJGjv3r3Kzs5W//79FRkZqcjISBmNRpt4o9GopKQkJSUladeuXUpJSZG7u7vmzJmjRYsWydXVta27CgAAAAAAAAAAAAAAAAAAAAAAALRKm5N2/P395e/v36rneHp6KjY2tsXxPXv21IoVK7RixYoWxTs7OysqKkpRUVGt2i4AAAAAAAAAAAAAAAAAAAAAAACgPRlu9wYAAAAAAAAAAAAAAAAAAAAAAAAAdxuSdgAAAAAAAAAAAAAAAAAAAAAAAIB2RtIOAAAAAAAAAAAAAAAAAAAAAAAA0M5I2gEAAAAAAAAAAAAAAAAAAAAAAADaGUk7AAAAAAAAAAAAAAAAAAAAAAAAQDsjaQcAAAAAAAAAAAAAAAAAAAAAAABoZyTtAAAAAAAAAAAAAAAAAAAAAAAAAO2sy+3eAADoKC5duqT169frxIkTOn/+vP7973+rV69eGjx4sObMmaMnnnhCDg4ONs8pLS1VXFycDh48qMrKSnl7eys0NFRhYWEyGJrmTVZWViohIUF79+5VRUWFPD09NW3aNEVERMjJyanZbUpKStKuXbtUUlKiPn366IknntBLL70kNzc3ux0LAAAAAAAAAAAAAAAAAAAAAMD1UWkHAFqourpa77//vrp06aLHHntMzz//vCZOnKjCwkItXLhQa9assYkvLS1VSEiIdu7cqdGjR+vZZ5+Vk5OTYmJitHz58ib9V1VVafbs2UpNTdVPf/pTPffccxowYIASExMVEREhs9lsE282mzVv3jwlJibKw8NDzz33nEaMGKHU1FTNnj1bVVVVdj0eAAAAAAAAAAAAAAAAAAAAAIBro9IOALRQr169dPjwYXXt2tWmvbq6Wk899ZS2bdumuXPnysfHR5L0xhtvqKysTGvXrlVoaKikK4k28+fPV3p6uqZPn66AgABrP5s3b9bZs2cVERGhxYsXW9tXrVql7du3Kz093dqPJKWnpys7O1szZsxQbGystcrP22+/rfXr1ys5OVlRUVH2OhwAAAAAAAAAAAAAAAAAAAAAgOug0g4AtJDBYGiSsCNJ3bt316OPPipJKi4ulnSlas6ePXvk6+trk2hjNBqtCTkmk8na3tjYqLS0NLm6uioyMtKm/0WLFsnR0VE7duywaTeZTHJwcNCSJUusCTuSNHfuXPXp00dpaWlqbGy8yb0GAAAAAAAAAAAAAAAAAAAAALQFSTsAcJMuXbqkTz/9VEajUUOGDJEkHT16VPX19TaVdCz8/PzUt29f5ebmWtu+/PJLXbhwQaNGjZKzs7NNvLu7u0aMGKHjx4/r0qVLkqS6ujqdOHFCgwcPlqenp028o6Ojxo4dq7KyMp07d66d9xYAAAAAAAAAAAAAAAAAAAAA0BJdbvcGAEBHU1tbq+TkZDU2NqqiokIHDhzQN998oyVLlmjAgAGSpKKiIkmSj49Ps334+PjoyJEjqqmpkYuLS4vi8/Pzdf78eQ0dOlTFxcVqaGiQt7f3NeOlK5V/Bg0a1OZ97dLlxrmdRqPB5jfan72PrcHg0KKxxp2Dzx0AtK9Lly5p/fr1OnHihM6fP69///vf6tWrlwYPHqw5c+boiSeesKlsKEmlpaWKi4vTwYMHVVlZKW9vb4WGhiosLEwGQ9Pzc2VlpRISErR3715VVFTI09NT06ZNU0REhJycnJrdpqSkJO3atUslJSXq06ePnnjiCb300ktyc3Oz27EA0Dlw3gMAAAAAAAAAAAAA4NYgaQcAWqm2tlYbN260/tvR0VHLli3T3LlzrW1VVVWSJFdX12b7sLRXVVXJxcXFGt+9e/frxn///fet6t8S3xYGg4N6925+e5rj5tatza+F28vV1fnGQbgj8bkDgPZRXV2t999/X/fff78ee+wx9e7dWxcvXtTHH3+shQsXatasWVq9erU1vrS0VCEhISovL9ekSZPk5eWlrKwsxcTEqKCgQDExMTb9V1VVafbs2Tp79qzGjx+vadOm6fjx40pMTNSxY8eUnJwso9FojTebzZo3b56ys7M1atQoTZkyRYWFhUpNTVVOTo62bdt2zetAAGgJznsAAAAAAAAAAAAAANwaJO0AQCu5u7uroKBAZrNZJSUlysjIUFxcnI4dO6b4+PhmVxjuiBoaGlVZWXPDOKPRIDe3bqqsrJXZ3HALtqzzsRxje6mqqlN9vdlu/aP9teZz5+bWjYo8AHADvXr10uHDh9W1a1eb9urqaj311FPatm2b5s6da61m+MYbb6isrExr165VaGiopCsTzufPn6/09HRNnz5dAQEB1n42b96ss2fPKiIiQosXL7a2r1q1Stu3b1d6erq1H0lKT09Xdna2ZsyYodjYWGu1i7ffflvr169XcnKyoqKi7HU4AHQCnPcAdCZUFwMAALh7ca0HoDPhnAcAAAB0XMzgBIA2MhqNGjhwoMLDw7V48WL97W9/U1pamiTbSjrN+XGlHMvv6urq68b36NGjVf1b4tvq8uWGG/5YEgbM5hvH8tO2H3snQzU0NN72feSnbe+JlnzuAAA3ZjAYmkxcl65UQXz00UclScXFxZKuXGft2bNHvr6+NhPOjUajdWK6yWSytjc2NiotLU2urq6KjIy06X/RokVydHTUjh07bNpNJpMcHBy0ZMkSmxtsc+fOVZ8+fZSWlqbGxsab3GsAnRnnPQCdiaW6WJcuXfTYY4/p+eef18SJE1VYWKiFCxdqzZo1NvGW6mI7d+7U6NGj9eyzz8rJyUkxMTFavnx5k/4t1cVSU1P105/+VM8995wGDBigxMRERUREyGy2XSjFUl0sMTFRHh4eeu655zRixAilpqZq9uzZ1/y+DwAAAE1xrQegM+GcBwAAAHRcVNoBgHYwbtw4SdJnn32m0NBQ62rERUVFzcYXFRXJw8NDLi4uktSieIPBIC8vL0mSt7e3DAaDdRJVc/GWOAAAALTNpUuX9Omnn8poNGrIkCGSpKNHj6q+vt6mooSFn5+f+vbtq9zcXGvbl19+qQsXLmjChAlydna2iXd3d9eIESN0/PhxXbp0SU5OTqqrq9OJEyc0ePBgeXp62sQ7Ojpq7NixysjI0Llz5zRo0CA77DWAzozzHoC7EdXFAAAA7l5c6wHoTDjnAQAAAB0XlXYAoB2UlZVJurLSsCSNHDlSjo6Oys7ObhJ75swZlZeXa8yYMda2QYMGycPDQ3l5eaqrq7OJv3jxok6fPi1/f39ruWFnZ2f5+/vriy++UElJiU18fX29cnJy5OHhIV9f3/bcTQAAgLtabW2t/s//+T9KSEjQqlWrNGXKFJ05c0aLFi3SgAEDJP0nOdpy0+vHfHx8dOHCBdXU1LQ4vqGhQefPn5d0pbJFQ0PDNZOvLf1cK3m7Nbp0Mdzwx2i88rWB0Xjj2Lv5x3Ic7Km9jzFj13F/WjN2N6sznfdacuwNBocbd3QT+DzeGZ8bfu6sn1txzqO6GAAAwN2Laz0AnQnnPAAAAKDjotIOALRQYWGhBgwYoG7dutm0f/fdd4qPj5ckjR8/XpLUo0cPTZ48Wbt375bJZLJZtcQSe/UXIw4ODgoODlZSUpI2bdpks2pJQkKC6uvrbeIlKSQkRPn5+dqwYYPNqiUpKSmqqKhQRESEzRcjAAAAuL7a2lpt3LjR+m9HR0ctW7ZMc+fOtbZVVVVJklxdXZvtw9JeVVUlFxcXa3z37t2vG//999+3qn9LfFsZDA7q3bv5bWqOm1u3GwfhptjrGDN2HdetGLvOct5r7TnPXvg82h/HuOO6HWNHdTEAd6OSkhLt2bNH+/fv15dffqmKigr17t1bDz/8sObNm6dhw4Y1eU5hYaHi4+OVm5ururo6DRkyRGFhYfrVr37V7GuUlpYqLi5OBw8eVGVlpby9vRUaGqqwsDAZDE2TLCsrK5WQkKC9e/eqoqJCnp6emjZtmiIiIqwLlQFAe+NaD0BnwjkPAAAAuPORtAMALZSRkaEtW7booYce0sCBA+Xi4qJvv/1W+/fvV3V1tQIDAzVlyhRr/NKlS5Wbm6uVK1fq0KFD8vLyUlZWlk6dOqWgoCCNGzfOpv/w8HDt27dPSUlJOn36tPz8/JSfn6+cnBwFBARo5syZNvHBwcHKyMjQzp07df78eY0ePVqFhYXKzMzUsGHDFB4efkuOC4C7186dO/XZZ5/p1KlTOnv2rOrr6/V//+//1eOPP94k9he/+IW+/vrrZvv5cQl1C3tPCACA1nJ3d1dBQYHMZrNKSkqUkZGhuLg4HTt2TPHx8XfVuaahoVGVlTU3jDMaDXJz66bKylqZzQ23YMvuTJbjYE/tfYwZu46rNWPn5tbtpipBdZbzXkvPeY6ORrm6Ot8wrq34PNoP57yO61ae82pra5WcnKzGxkZVVFTowIED+uabb7RkyZJWVRc7cuSIampq5OLi0qL4/Px8nT9/XkOHDm1VdbGbmdTUkspE9q4uJumWVCvsjK6uUIWO5VaM3datW7V582b5+vpqwoQJ6tmzpz7//HP99a9/1d///ndt3rxZP/vZz6zxBQUFmjVrlurr6xUYGKg+ffooMzNTy5Yt01dffaUFCxbY9F9aWqqQkBCVl5dr0qRJ1vseMTExKigoUExMjE18VVWVZs+erbNnz2r8+PGaNm2ajh8/rsTERB07dkzJyckyGo12Ox4AOg+u9WzdikqysC+u+To+e44h5zxbfF46LnuOnb3fD539/cbnDgCA1iNpBwBaaOLEiSotLVVeXp7y8vJUW1urnj17atSoUQoKCtLUqVNt4vv37y+TyaS4uDgdOHBAmZmZ8vLyUnR0tMLCwpr07+rqqq1bt1pXnMvOzlb//v0VGRmpyMjIJjeujEajkpKSlJSUpF27diklJUXu7u6aM2eOFi1adM1VigGgpd566y19/fXXcnd3V9++ffXtt99eN75Hjx569tlnm7SPHj26SZu9JwQAwM0wGo0aOHCgwsPDZTQaFRsbq7S0NIWGhtpUlGjOjytGWH5XV1dfN75Hjx428Tfq3xJ/My5fbvmkZrO5oVXxaD17HWPGruO6lWPXGc57LTmW9r7ByOfR/jjGHdetGDuqi916VL+yL45vx2XPsbv//vv17rvvNvk+7qOPPlJUVJTWrFmjjz76yNq+evVq1dTU6E9/+pMeeeQRSdJLL72kp59+WomJiQoMDNTgwYOt8W+88YbKysq0du1ahYaGSpLMZrPmz5+v9PR0TZ8+3WY1982bN+vs2bNNFvVZtWqVtm/frvT0dGs/AHAzuNa7tbgOuXU41h2fPcaQc17z+Lx0XB1x7DriNtsDxwEAgJYjaQcAWsjf31/+/v6teo6np6diY2NbHN+zZ0+tWLFCK1asaFG8s7OzoqKiFBUV1artAoCWWLt2rXx9fTVgwAD9n//zf2y+/G2Om5ubFi5c2KK+7T0hAADai6U64meffabQ0FDr6nCWVed+rKioSB4eHnJxcZGkFsUbDAZ5eXlJkry9vWUwGFRcXHzNeEscANgD5z0Adyuqi9myd3UxiQpj9kJ1sY7rVlQXmzRpUrPtTz75pOLj4/XFF1/o4sWLcnd3V2FhofLy8jRu3Djr93PSlfsO8+fP14svvqgPP/xQL7/8sqQrEzP37NkjX19fm0Qbo9GoxYsXa//+/TKZTNbv6BobG5WWliZXV1dFRkbabM+iRYuUlpamHTt2kLQDoF1wrWeLSrIdH9d8Hd/1xpDq2S3T0nMen5eOy55jZ+nbXjr7++1WVs8GAOBuQdIOAAAAmmWZsNne7D0hAADaU1lZmSRZqx6OHDlSjo6Oys7ObhJ75swZlZeXKzAw0No2aNAgeXh4KC8vT3V1dXJ2/s/N8osXL+r06dPy9/eXk5OTpCvnQn9/fx0/flwlJSXy9PS0xtfX1ysnJ0ceHh7y9fW1x+4CAOc9AHc9qotdcSsmS1D9yr44vh3X7Rq7rl27SpK6dLlye/jw4cOSmv8OcNy4cTIYDNYYSTp69Kjq6+ub/Q7Oz89Pffv2VW5urrXtyy+/1IULFzRhwgSba0LpykTTESNG6Pjx47p06ZL12hC4WxgMDjIYHNq1TyY6tgzXeldQSfbuwbHu+Ow5hpzzbPF56bg64th1xG22B44DAAAtxzc7AAAAaBeXLl1SWlqaNm3apG3btuns2bPNxtl7QgAAtFZhYaFqa2ubtH/33XeKj4+XJI0fP17SlRtMkydP1rlz52QymayxZrPZGnt1gqGDg4OCg4NVVVWlTZs22fSfkJCg+vr6JqsKh4SEqLGxURs2bFBjY6O1PSUlRRUVFQoODpaDQ/tO/ADQuXDeA4Arrq4uJrWsWhjVxQB0RCdPntTZs2d13333yc3NTdJ/zjmWc9nVXFxc1K9fP5vz2/XiLe0XLlxQTU1Ni+MbGhp0/vz5Nu7Vf3TpYrjhj2UCu9F441h+7qyfjjZ2jo5G9erlot69u7frjz1Xirdo72PcmrGzB671AHQmnPMAAACAOxuVdgAAANAuysvL9eqrr9q0/fKXv9S6deuskwEk+0wIOHLkiGpqaqxfLLdFS28MXn2jER1He69seSt19vfarfjMZWRkaMuWLXrooYc0cOBAubi46Ntvv9X+/ftVXV2twMBATZkyxRq/dOlS5ebmauXKlTp06JC8vLyUlZWlU6dOKSgoqElSYnh4uPbt26ekpCSdPn1afn5+ys/PV05OjgICAjRz5kyb+ODgYGVkZGjnzp06f/68Ro8ercLCQmVmZmrYsGEKDw+327EA0Dlw3gOAK6guBqAzqK6uVnR0tBwcHPTKK69Y23+8uvqPubq62nxH15J4S5yLi4s1vnv37teN//7771uzO00YDA7q3bv512jOrUh8gH10tLF7890j+qr05t7fVxvl109hgSParb/m2OsY366x41oPQGfCOQ8AAAC4s5G0AwAAgJs2c+ZMjR07VkOGDFHXrl1VUFCgt956S5mZmXr55Ze1efNma6y9JwS0RWtv7ksd7yYxOi7ea1fY8zhMnDhRpaWlysvLU15enmpra9WzZ0+NGjVKQUFBmjp1qk18//79ZTKZFBcXpwMHDigzM1NeXl6Kjo5WWFhYk/5dXV21detWJSQkaO/evcrOzlb//v0VGRmpyMhI6000C6PRqKSkJCUlJWnXrl1KSUmRu7u75syZo0WLFl3zfAgALcV5D0BnUlhYqAEDBqhbN9vryetVF9u9e7dMJpO1MtiNqoslJSVp06ZNWrx4sfWx61UXy8/P14YNGxQbG2utJGapLhYREUF1MQDt5ocfftCiRYv0+eefa+HChc1Wsu7oGhoaVVlZc8M4o9EgN7duqqysldnccAu2DO2lo42dZXu/Kv1ehV9/12793tPP/n8Xtfcxbs3Yubl1a9OiPVzrAehMOOcBAAAAHRdJOwAAALhpCxYssPn3Qw89pOTkZD311FM6cOCAjh8/rvvvv/82bd2NtfTmvtTxbhLjCkdHo1xdnW8ceAfq7O+11n7m2nKD39/fX/7+/q16jqenp2JjY1sc37NnT61YsUIrVqxoUbyzs7OioqIUFRXVqu0CgJbgvAegM6G6GIDO6vLly1q8eLEOHjyo559/vsn3d1cvhNOcqqoq9ejRo1XxV8dZfldXV183/urXaKvLl1v+vYnZ3NCqeNw5GDv7s9cxtufYca0HoDPhnAcAAAB0XCTtAAAAwC66du2qGTNm6J///KeOHTtmTdqx94SAtmrtTUNuEncsbVml8U7Be+0KjgMAAADagupiADqjy5cva8mSJfrHP/6hZ555RsuWLWsS4+PjI0k2Fa8tampqVFZWpgceeKBF8ZZ2Dw8PayXslsQbDAZ5eXm1Ys8AwBbXegA6E855AAAAQMdF0g4AAADspnfv3pKkuro6a5u9JwQAAAAAAGBBdTEAnY3ZbNbSpUv1t7/9Tb/5zW/02muvNRs3ZswYSVJWVlaTVdCzsrLU0NCg0aNHW9tGjhwpR0dHZWdnN+nrzJkzKi8vV2BgoLVt0KBB8vDwUF5enurq6uTs/J8KyBcvXtTp06fl7+8vJyenm9pfAJ0b13oAOhPOeQAAAEDH1XGXmwYAAMAd7+TJk5KkAQMGWNuunhDwY22dEGDpEwAAAAAAAOisGhoaFB0drb/+9a8KCQnR6tWrrxk7ZMgQPfjgg8rOztYnn3xiba+rq1NiYqKMRqNmzpxpbe/Ro4cmT56sc+fOyWQyWdvNZrPi4+MlSaGhodZ2BwcHBQcHq6qqSps2bbJ57YSEBNXX19vEAwAAAAAAAMDdiko7AAAAuClFRUXq27evunfvbtOenZ2t7du3q0ePHho/fry1/ccTAh555BFJN54QsHv3bplMJuvN/GtNCAAAAAAAAAA6o40bN+ovf/mL3Nzc1K9fP23cuLFJTFBQkO655x5J0po1azRr1ixFRERo6tSpcnd3V2Zmps6dO6cFCxZo8ODBNs9dunSpcnNztXLlSh06dEheXl7KysrSqVOnFBQUpHHjxtnEh4eHa9++fUpKStLp06fl5+en/Px85eTkKCAgwOY7QAAAAAAAAAC4W5G0AwAAgGaZTCYdOXJEkvTPf/5TkvTnP/9Z//jHPyRJISEhGj16tD7++GO99dZbevjhhzVw4EB17dpVn3/+uT755BN16dJFf/jDH9SzZ0+bvu09IQAAAAAAAADobL755htJUmVlpRITE5uNefjhh61JO8OHD9cHH3yg+Ph47du3T3V1dRoyZIjWrVunoKCgJs/t37+/TCaT4uLidODAAWVmZsrLy0vR0dEKCwtrEu/q6qqtW7cqISFBe/fuVXZ2tvr376/IyEhFRkbKaDS2494DAAAAAAAAwJ2JpB0AAAA068iRI/rwww9t2nJycqz//fDDD2v06NEaNWqUHnvsMZ06dUqHDx/WDz/8oD59+ui///u/9dvf/lb33ntvk77tPSEAAAAAAAAA6GzWrVundevWteo5Q4cObbYiz7V4enoqNja2xfE9e/bUihUrtGLFilZtFwAAAAAAAADcLUjaAQAAQLNaepP//vvv14YNG1rdv70nBAAAAAAAAAAAAAAAAAAAANxOhtu9AQAAAAAAAAAAAAAAAAAAAAAAAMDdhko7AAAAAAAAAAAAAAAAAAAAAG67kpIS7dmzR/v379eXX36piooK9e7dWw8//LDmzZunYcOGNXlOYWGh4uPjlZubq7q6Og0ZMkRhYWH61a9+1exrlJaWKi4uTgcPHlRlZaW8vb0VGhqqsLAwGQxN6yFUVlYqISFBe/fuVUVFhTw9PTVt2jRFRETIycmpvQ8BAOAuQ9IOAAAAAAAAAAAAAAAAAAAAgNtu69at2rx5s3x9fTVhwgT17NlTn3/+uf7617/q73//uzZv3qyf/exn1viCggLNmjVL9fX1CgwMVJ8+fZSZmally5bpq6++0oIFC2z6Ly0tVUhIiMrLyzVp0iR5eXkpKytLMTExKigoUExMjE18VVWVZs+erbNnz+r/Z+/e46Ks8///P5mRREQ08rQWnhfQPB8XPKW5uunqhsJuZrLVropmumYfpd00be0Dbu16jGy1T37T2jYUs8Nq6yFLhcTEw6YJLXnO8JQhIooz1+8Pf0xMoMAwA1zM4367cUPf12ve874O79dcM8zruvr166cRI0bo4MGDSkxM1P79+7Vy5UpZrdZK2TYAAHOiaAcAAAAAAAAAAAAAAAAAAABAlevUqZPefPNN9ejRw6l948aN+sMf/qB58+Zp48aNjva5c+cqLy9Pr732mvr06SNJmjp1qh5++GElJiZq2LBhat26tSP+xRdf1NmzZzV//nxFR0dLkmw2myZPnqzk5GSNHDlS4eHhjvgVK1YoMzNTsbGxmj59uqP9ueee09tvv63k5GRHPwAAlKT4PdwAAAAAAAAAAAAAAAAAAAAAoJINGTKkWMGOJD3wwANq2bKlvv76a128eFGSlJWVpfT0dIWHhzsKdiTJz89PkydPls1m0/r16x3tubm52rRpk1q2bOlUaGO1Wh0FOUlJSY52wzC0bt06BQQEaNKkSU7jmTZtmnx9fbV27Vr3rDgAoMaiaAcAAAAAAAAAAAAAAAAAAABAtXbHHXdIkmrVqiVJ2rNnjyQpIiKiWGxERIQsFosjRpL27dungoICpzvpFAoLC1PDhg2VlpbmaDt69KjOnTunbt26yc/Pzyk+KChI7du318GDB3Xt2rWKrxwAoMaqVdUDAAAAAAAAAAAAAAAAAAAAAIBb+eKLL5SZmakOHTooMDBQknT8+HFJUosWLYrF+/v7q3Hjxo6Y0uIL2/fu3au8vDz5+/uXKf7AgQM6efKk2rZt6/rKSapVq/T7MFitFqffMA9P7TtPHwsca8w7uAdFOwAAAAAAAAAAAAAAAAAAAACqpStXriguLk4+Pj56+umnHe25ubmSpICAgBIfFxAQ4FS0U5b4wjh/f39HfN26dW8bf/ny5fKsTjEWi4/uvLPk5yhJYGCdCj0fqo7Z9p3ZxutJbAtUBEU7AAAAAAAAAAAAAAAAAAAAAKqd69eva9q0afrqq6/05JNPKjw8vKqH5HZ2u6GcnLxS46xWiwID6ygn56psNnsljAzu4ql9V9ivp3CslW/fBQbW4Y48KBFFOwAAAAAAAAAAAAAAAAAAAACqlRs3bmj69OnasWOHHn/8cU2ZMsVpedE745QkNzdX9erVK1d80bjC31euXLltfNHncNWNG2UvjLDZ7OWKR/Vhtn1ntvF6EtsCFUEpFwAAAAAAAAAAAAAAAAAAAIBq48aNG3rqqae0ZcsWjRs3TrNmzSoW06JFC0nS8ePHiy3Ly8vT2bNnHTGlxRe2N2rUSP7+/mWOt1gsCg4OLseaAQC8jctFO99++61WrVqlRx99VAMGDFCHDh3Ur18/zZgxQ5mZmSU+JisrS08++aR69+6tzp07a9SoUXr33Xdv+RzZ2dmKi4tTnz591LFjRw0fPlyrVq2S3V5ylVpOTo7mz5/vGM/gwYO1ePFiXbt2zdXVBAAAAAAAAAAAAAAAAAAAAFBJbDabZs6cqY8++kgPPfSQnn322RLjevbsKUlKSUkptiwlJUV2u109evRwtHXp0kW+vr5KTU0tFn/kyBGdP3/e0acktWrVSo0aNVJ6erry8/Od4i9evKjDhw+rY8eOql27tkvrCQDwDi4X7axZs0bx8fE6c+aM+vfvr0cffVTt27fXhx9+qNGjR+uzzz5zis/IyFB0dLS2b9+u++67T2PHjtWVK1c0a9YsLVu2rFj/2dnZioqK0oYNG9SjRw/99re/Ve3atRUfH68//elPxeJzc3M1duxYrV69Wj/96U/16KOPqlmzZkpMTFRsbKxsNpurqwoAAAAAAAAAAAAAAAAAAADAw+x2u+Li4vThhx8qKipKc+fOvWVsmzZt1LVrV6WmpmrXrl2O9vz8fCUmJspqtWrUqFGO9nr16mno0KE6duyYkpKSHO02m02LFi2SJEVHRzvafXx8NHr0aOXm5uqVV15xeu4lS5aooKDAKR4AgJLUcvWBnTp10ptvvulUgSpJGzdu1B/+8AfNmzdPGzdudLTPnTtXeXl5eu2119SnTx9J0tSpU/Xwww8rMTFRw4YNU+vWrR3xL774os6ePav58+c7XtBsNpsmT56s5ORkjRw5UuHh4Y74FStWKDMzU7GxsZo+fbqj/bnnntPbb7+t5ORkXhgBAAAAAAAAAAAAAAAAAACAamrZsmV67733FBgYqMaNG5d4Y4DIyEjdc889kqR58+ZpzJgxio2N1fDhwxUUFKStW7fq2LFjmjJlitN3kyVp5syZSktL05w5c7Rz504FBwcrJSVFhw4dUmRkpCIiIpzix48fr23btmn58uU6fPiwwsLCdODAAe3evVvh4eFORUEAAJTE5TvtDBkypFjBjiQ98MADatmypb7++mtdvHhRkpSVlaX09HSFh4c7CnYkyc/PT5MnT5bNZtP69esd7bm5udq0aZNatmzpVGhjtVodBTlFK1wNw9C6desUEBCgSZMmOY1n2rRp8vX11dq1a11dVQAAAAAAAAAAAAAAAAAAAAAe9s0330iScnJylJiYqGXLlhX7OX36tCM+NDRU77zzjgYMGKBt27ZpzZo18vf3V0JCgp588sli/Tdp0kRJSUkaOXKk0tLStGrVKl29elVxcXF64YUXisUHBARozZo1euSRR5SRkaHXX39dp0+f1qRJk/Tqq6/KarV6bmMAAGoEl++0czt33HHHzc5r3ex+z549klSs+rSwzWKxOGIkad++fSooKHC6k06hsLAwNWzYUGlpaY62o0eP6ty5c+rfv7/8/Pyc4oOCgtS+fXsdPHhQ165dU+3atSu+ggAAAAAAAAAAAAAAAAAAAADcKiEhQQkJCeV6TNu2bUu8I8+tNG3aVAsWLChzfP369TV79mzNnj27XOMCAEDyQNHOF198oczMTHXo0EGBgYGSpOPHj0uSWrRoUSze399fjRs3dsSUFl/YvnfvXuXl5cnf379M8QcOHNDJkyfVtm1b11dOUq1apd+cyGq1OP2GeXhq33n6WOBYY94BAAAAAAAAAAAAAAAAAAAAAKoXtxbtXLlyRXFxcfLx8dHTTz/taM/NzZV08xZxJQkICHAq2ilLfGGcv7+/I75u3bq3jb98+XJ5VqcYi8VHd95Z8nOUJDCwToWeD1XHbPvObOP1JLYFAAAAAAAAAAAAAAAAAAAAAKA6cFvRzvXr1zVt2jR99dVXevLJJxUeHu6urqsNu91QTk5eqXFWq0WBgXWUk3NVNpu9EkYGd/HUvivs11M41sq37wID63BHHgAAAAAAAAAAAAAAAAAAAACAR7mlaOfGjRuaPn26duzYoccff1xTpkxxWl70zjglyc3NVb169coVXzSu8PeVK1duG1/0OVx140bZCyNsNnu54lF9mG3fmW28nsS2AAAAAAAAAAAAAAAAAAAAAABUBxW+1cSNGzf01FNPacuWLRo3bpxmzZpVLKZFixaSpOPHjxdblpeXp7NnzzpiSosvbG/UqJH8/f3LHG+xWBQcHFyONQMAAAAAAAAAAAAAAAAAAAAAAABcU6GiHZvNppkzZ+qjjz7SQw89pGeffbbEuJ49e0qSUlJSii1LSUmR3W5Xjx49HG1dunSRr6+vUlNTi8UfOXJE58+fd/QpSa1atVKjRo2Unp6u/Px8p/iLFy/q8OHD6tixo2rXru3SegIAAAAAAAAAAAAAAAAAAAAAAADl4XLRjt1uV1xcnD788ENFRUVp7ty5t4xt06aNunbtqtTUVO3atcvRnp+fr8TERFmtVo0aNcrRXq9ePQ0dOlTHjh1TUlKSo91ms2nRokWSpOjoaEe7j4+PRo8erdzcXL3yyitOz71kyRIVFBQ4xQMAAAAAAAAAAAAAAAAAAAAAAACeVMvVBy5btkzvvfeeAgMD1bhxYy1btqxYTGRkpO655x5J0rx58zRmzBjFxsZq+PDhCgoK0tatW3Xs2DFNmTJFrVu3dnrszJkzlZaWpjlz5mjnzp0KDg5WSkqKDh06pMjISEVERDjFjx8/Xtu2bdPy5ct1+PBhhYWF6cCBA9q9e7fCw8OdioIAAAAAAAAAAAAAAAAAAAAAAAAAT3K5aOebb76RJOXk5CgxMbHEmF69ejmKdkJDQ/XOO+9o0aJF2rZtm/Lz89WmTRslJCQoMjKy2GObNGmipKQkLVy4UJ9++qm2bt2q4OBgxcXFKSYmplh8QECA1qxZoyVLlmjz5s1KTU1VkyZNNGnSJE2aNElWq9XVVQUAAAAAAAAAAAAAAAAAAAAAAADKxeWinYSEBCUkJJTrMW3bti3xjjy30rRpUy1YsKDM8fXr19fs2bM1e/bsco0LAAAAAAAAAAAAAAAAAAAAAAAAcCeXi3YAwNt8++232rRpk7Zv366jR4/qwoULuvPOO9WrVy9NnDhRISEhxR6TlZWlRYsWKS0tzXGHsZiYGD344IMlPkd2drYWLlyoHTt2KCcnR82bN1d0dLRiYmJksViKxefk5DjuMHbhwgU1bdpUI0aMUGxsrGrXru3uTQAAAAAAAAAAAAAAAAAAAAAAKCOKdgCgjNasWaMVK1aoZcuW6t+/v+rXr6+vvvpKH374of79739rxYoV+tnPfuaIz8jI0JgxY1RQUKBhw4bprrvu0tatWzVr1iydOnVKU6ZMceo/OztbUVFROn/+vIYMGaLg4GClpKQoPj5eGRkZio+Pd4rPzc3V2LFjlZmZqX79+mnEiBE6ePCgEhMTtX//fq1cuVJWq7VStg0AAAAAAAAAAAAAAAAAAAAAwBlFOwBQRp06ddKbb76pHj16OLVv3LhRf/jDHzRv3jxt3LjR0T537lzl5eXptddeU58+fSRJU6dO1cMPP6zExEQNGzZMrVu3dsS/+OKLOnv2rObPn6/o6GhJks1m0+TJk5WcnKyRI0cqPDzcEb9ixQplZmYqNjZW06dPd7Q/99xzevvtt5WcnOzoBwAAAAAAAAAAAAAAAAAAAABQuSxVPQAAMIshQ4YUK9iRpAceeEAtW7bU119/rYsXL0qSsrKylJ6ervDwcEfBjiT5+flp8uTJstlsWr9+vaM9NzdXmzZtUsuWLZ0KbaxWq6MgJykpydFuGIbWrVungIAATZo0yWk806ZNk6+vr9auXeueFQcAAKjhvv32W61atUqPPvqoBgwYoA4dOqhfv36aMWOGMjMzS3xMVlaWnnzySfXu3VudO3fWqFGj9O67797yObKzsxUXF6c+ffqoY8eOGj58uFatWiW73V5ifE5OjubPn+8Yz+DBg7V48WJdu3bNHasMAAAAAAAAAAAAAAAAoBJwpx0AcIM77rhDklSr1s20umfPHklSREREsdiIiAhZLBZHjCTt27dPBQUFTnfSKRQWFqaGDRsqLS3N0Xb06FGdO3dO/fv3l5+fn1N8UFCQ2rdvr4MHD+ratWuqXbt2xVcQAACgBluzZo1WrFihli1bqn///qpfv76++uorffjhh/r3v/+tFStW6Gc/+5kjPiMjQ2PGjFFBQYGGDRumu+66S1u3btWsWbN06tQpTZkyxan/7OxsRUVF6fz58xoyZIiCg4OVkpKi+Ph4ZWRkKD4+3ik+NzdXY8eOVWZmpvr166cRI0bo4MGDSkxM1P79+7Vy5UpZrdZK2TYAaqZvv/1WmzZt0vbt23X06FFduHBBd955p3r16qWJEycqJCSk2GOysrK0aNEipaWlKT8/X23atFFMTIwefPDBEp8jOztbCxcu1I4dO5STk6PmzZsrOjpaMTExsliKX0coJydHS5Ys0ebNm3XhwgU1bdpUI0aMUGxsLO9rAQAAAAAAAAAAAACmRdEOAFTQF198oczMTHXo0EGBgYGSpOPHj0uSWrRoUSze399fjRs3dsSUFl/YvnfvXuXl5cnf379M8QcOHNDJkyfVtm1bl9etVq3Sb8hmtVqcfsP9PL1tLRafMu1rVB/MOwBwr06dOunNN98sdlfFjRs36g9/+IPmzZunjRs3Otrnzp2rvLw8vfbaa467Kk6dOlUPP/ywEhMTNWzYMLVu3doR/+KLL+rs2bOaP3++466KNptNkydPVnJyskaOHOlUvL1ixQplZmYqNjbWcddFSXruuef09ttvKzk52enujABQXhQrAvAmFCoCAADUXJzrAfAm5DwAAADAvCjaAYAKuHLliuLi4uTj46Onn37a0Z6bmytJCggIKPFxAQEBTkU7ZYkvjPP393fE161b97bxly9fLs/qOLFYfHTnnSX3X5LAwDouPxeqVkCAX+lBqJaYdwDgHkOGDCmx/YEHHtCiRYv09ddf6+LFiwoKClJWVpbS09MVERHhKNiRJD8/P02ePFlPPPGE1q9frxkzZki6ef62adMmtWzZ0qnQxmq1avr06dq+fbuSkpIcRTuGYWjdunUKCAjQpEmTnMYzbdo0rVu3TmvXrqVoB0CFUKwIwJtQqAgAAFBzca4HwJuQ8wAAAADzomgHAFx0/fp1TZs2TV999ZWefPJJpy8c1QR2u6GcnLxS46xWiwID6ygn56psNnsljMz7FG5jT8nNzVdBgc1j/cP9yjPvAgPrcEceAKiAO+64Q5JUq9bNt8979uyRJEVERBSLjYiIkMViccRI0r59+1RQUFDiuWJYWJgaNmyotLQ0R9vRo0d17tw59e/fX35+zoW1QUFBat++vQ4ePKhr165xlToALqNYEYA3oVARAACg5uJcD4A3IecBAAAA5sU3OAHABTdu3ND06dO1Y8cOPf7448WuQFL0zjglyc3NVb169coVXzSu8PeVK1duG1/0OVxx44a91J/CggGbrfRYflz78XQxlN1uVPk68uPaMVGWeVcRGzZs0OzZszVq1Ch16NBBoaGh2rJlyy3js7Ky9OSTT6p3797q3LmzRo0apXffffeW8dnZ2YqLi1OfPn3UsWNHDR8+XKtWrZLdXvK4c3JyNH/+fA0YMEAdOnTQ4MGDtXjxYl27dq1C6wkAt/LFF18oMzNTHTp0UGBgoCQ57pbYokWLYvH+/v5q3Lix0x0Vbxdf2H7u3Dnl5eWVOd5ut+vkyZMurtUPatWylPpTWPhptZYeW5N/KqMA1t3bmH1n3p/y7DtPqKpixW7dupVarAgArhgyZEixLzRJNwsVW7Zs6ShUlOQoVAwPDy+xUNFms2n9+vWO9tIKFSUpKSnJ0V5aoaKvr6/Wrl3rnhUHAADwApzrAfAm5DwAAGoGT/1dGED1xp12AKCcbty4oaeeekpbtmzRuHHjNGvWrGIxhV+yLPqFzUJ5eXk6e/asOnfuXKb4wvZGjRrJ39+/zPEWi0XBwcHlWDMAcLZ48WKdPn1aQUFBatiwoc6cOXPLWG6vDqCmuXLliuLi4uTj46Onn37a0f7jYuofCwgIcDpHK0t8YZy/v78jvm7dureNv3z5cnlWpxiLxUd33lnyc5TEk3f9w02e2sbsO/Oqin1XWcWKe/fuVV5envz9/csUf+DAAZ08eVJt27Z1ed3KUuRksfi43H9Z8EcTzyla7AZzqep9x10VAQAAai7O9QB4E3IeAADVn4+Pj+x2g7/fAl6Koh0AKAebzaaZM2fqo48+0kMPPaRnn322xLiePXtKklJSUjR+/HinZSkpKbLb7U5XQOnSpYt8fX2VmpparK8jR47o/PnzGjZsmKOtVatWatSokdLT05Wfn+/0IcjFixd1+PBhdezYkQ8/AFTI/Pnz1bJlSzVr1kxLly7VsmXLbhnL7dUB1CTXr1/XtGnT9NVXX+nJJ58s8Y9UZme3G8rJySs1zmq1KDCwjnJyrnr87n/VWeF28CR3b2P2nXmVZ98FBtZx2xfda3KxYnkLFT2FP8J4HtvYvChU/CG+phQqShTSeUpVF7vBdew7AKg8nOtxUQqz47zB/CpzH3p7zmO+mJcn952njwdvP96Yd4BrLBYfWSw+eunNvTqVXbGLdBbVLayxYoa1d1t/ADyDoh0AKCO73a64uDh9+OGHioqK0ty5c28Z26ZNG3Xt2lWpqanatWuX4wvs+fn5SkxMlNVq1ahRoxzx9erV09ChQ/XBBx8oKSnJ6QvsixYtkiSnL6P7+Pho9OjRWr58uV555RWnL7AvWbJEBQUFfHkdQIWVdOWlkhTeXj0iIqLE26s/8cQTWr9+vWbMmCGp9Nurb9++XUlJSY4vyZd2e/V169Zp7dq15D0AbnHjxg1Nnz5dO3bs0OOPP17sTmFFv2xektzcXNWrV69c8UXjCn9fuXLltvFFn8NVN26UvZDDZrOXKx7l56ltzL4zr8rcdzW9WLGshYq+vlYFBPiVGucqiug8h0JF86JQseT4mlCoKFFI52lsX/Ni3wGAZ3Gu53m8llUetrX5eXofkvN+wHwxLzPuOzOO2RPYDoBrTmVfVtbp793W3z2NS379BlC9ULQDAGW0bNkyvffeewoMDFTjxo1LvONEZGSk7rnnHknSvHnzNGbMGMXGxmr48OEKCgrS1q1bdezYMU2ZMsXpjhOSNHPmTKWlpWnOnDnauXOngoODlZKSokOHDikyMrLYl+fHjx+vbdu2afny5Tp8+LDCwsJ04MAB7d69W+Hh4U5FQQDgSdxeHUBNcePGDT311FPasmWLxo0bp1mzZhWLKbxqXNE/ZhXKy8vT2bNn1blz5zLFF7Y3atRI/v7+ZY63WCwKDg4ux5oBwK15S7FiWQqgPH1VQIroPI9tbF4UKrpPdSlUlChW9BQKFc2rqgoVAcCbcK53ExelMD/O+czvdvvQXed65LybmC/m5cl9V9i3p3j78cb7WwAAyo+iHQAoo2+++UaSlJOTo8TExBJjevXq5SjaCQ0N1TvvvKNFixZp27Ztys/PV5s2bZSQkKDIyMhij23SpImSkpK0cOFCffrpp9q6dauCg4MVFxenmJiYYvEBAQFas2aNlixZos2bNys1NVVNmjTRpEmTNGnSJFmtVjeuPQDcmjfdXl3iVs9mZbH4VPUQXObtx1plzTmbzaaZM2fqo48+0kMPPaRnn322xLiePXtKklJSUjR+/HinZSkpKbLb7erRo4ejrUuXLvL19VVqamqxvo4cOaLz589r2LBhjrZWrVqpUaNGSk9PV35+vlOx4sWLF3X48GF17NiRIkUAbkGxIgBvQ6HiDyrjfQaFdJ7F9jUv9h0AeAbnej/gohQ1B9va/Dy1D8l5xTFfzMuM+86MY/YEtgMAAGVH0Q4AlFFCQoISEhLK9Zi2bduWeEeeW2natKkWLFhQ5vj69etr9uzZmj17drnGBQDu5I23V5e41TMqD8faTZ7cDna7XXFxcfrwww8VFRWluXPn3jK2TZs26tq1q1JTU7Vr1y716dNHkpSfn6/ExERZrVanOx7Wq1dPQ4cO1QcffKCkpCRFR0dLulkktGjRIklytEmSj4+PRo8ereXLl+uVV17R9OnTHcuWLFmigoICp3gAcBXFigC8DYWKAAAANRfnegC8CTkPAAAAMB+KdgAAAOD1ynp7dYlbrJuVr69VAQF+pQdWQ95+rJV3zrlyi/Vly5bpvffeU2BgoBo3blxi0XVkZKTjjorz5s3TmDFjFBsbq+HDhysoKEhbt27VsWPHNGXKFLVu3drpsTNnzlRaWprmzJmjnTt3Kjg4WCkpKTp06JAiIyMVERHhFD9+/Hht27ZNy5cv1+HDhxUWFqYDBw5o9+7dCg8PdyoKAgBXUKwIwNtQqAgAAFBzca4HwJuQ8wAAAABzomgHAAAAFeKNt1eXuNWz2ZS3iKM64Vi7yZPb4ZtvvpEk5eTkKDExscSYXr16OYp2QkND9c4772jRokXatm2b8vPz1aZNGyUkJCgyMrLYY5s0aaKkpCQtXLhQn376qbZu3arg4GDFxcUpJiamWHxAQIDWrFmjJUuWaPPmzUpNTVWTJk00adIkTZo0SVar1Y1rD8AbUawIwJtQqAgAAFBzca4HwJuQ8wAAAADzomgHAAAAFcLt1QGYXUJCghISEsr1mLZt25b4Jfdbadq0qRYsWFDm+Pr162v27NmaPXt2ucYFAGVBsSIAb0KhIgAAQM3FuR4Ab0LOAwAAAMyLoh0AAABUCLdXBwAAMBeKFQF4EwoVAQAAai7O9QB4E3IeAAAAYF4U7QAAAKBCuL06AAAAAKC6olARAACg5uJcD4A3IecBAAAA5kXRDgAAAEqUlJSkvXv3SpK+/PJLSdIbb7yhLVu2SJKioqIcd9Dh9uoAAAAAAAAAAAAAAAAAAADOKNoBAABAifbu3av169c7te3evdvx7169ejmKdri9OgAAAAAAAAAAAAAAAAAAgDOKdgAAAFCi8t5indurAwAAAAAAAAAAAAAAAAAA/MBS1QMAAAAAAAAAAAAAAAAAAAAAAAAAahqKdgAAAAAAAAAAAAAAAAAAAAAAAAA3o2gHAAAAAAAAAAAAAAAAAAAAAAAAcDOKdgAAAAAAAAAAAAAAAAAAAAAAAAA3o2gHAAAAAAAAAAAAAAAAAAAAAAAAcDOKdgAAAAAAAAAAAAAAAAAAAAAAAAA3o2gHAAAAAAAAAAAAAAAAAAAAAAAAcDOKdgAAAAAAAAAAAAAAAAAAAAAAAAA3o2gHAAAAAAAAAAAAAAAAAAAAAAAAcDOKdgAAAAAAAAAAAAAAAAAAAAAAAAA3q1XVAwAAAAAAAAAAAAAAVNyGDRv0+eef69ChQ8rMzFRBQYFefvllDR48uMT4rKwsLVq0SGlpacrPz1ebNm0UExOjBx98sMT47OxsLVy4UDt27FBOTo6aN2+u6OhoxcTEyGIpfr3InJwcLVmyRJs3b9aFCxfUtGlTjRgxQrGxsapdu7Y7Vx0AAAAAAAAAqiWKdgAAAAAAAAAAAACgBli8eLFOnz6toKAgNWzYUGfOnLllbEZGhsaMGaOCggINGzZMd911l7Zu3apZs2bp1KlTmjJlilN8dna2oqKidP78eQ0ZMkTBwcFKSUlRfHy8MjIyFB8f7xSfm5ursWPHKjMzU/369dOIESN08OBBJSYmav/+/Vq5cqWsVqtHtgMAAAAAAAAAVBcU7QAAAAAAAAAAAABADTB//ny1bNlSzZo109KlS7Vs2bJbxs6dO1d5eXl67bXX1KdPH0nS1KlT9fDDDysxMVHDhg1T69atHfEvvviizp49q/nz5ys6OlqSZLPZNHnyZCUnJ2vkyJEKDw93xK9YsUKZmZmKjY3V9OnTHe3PPfec3n77bSUnJzv6AQAAAAAAAICaqvg9ygEAAAAAAAAAAAAAphMREaFmzZqVGpeVlaX09HSFh4c7CnYkyc/PT5MnT5bNZtP69esd7bm5udq0aZNatmzpVGhjtVodBTlJSUmOdsMwtG7dOgUEBGjSpElOzz1t2jT5+vpq7dq1Lq8nAAAAAAAAAJgFRTsAAAAAAAAAAAAA4EX27Nkj6WaRz49FRETIYrE4YiRp3759KigocLqTTqGwsDA1bNhQaWlpjrajR4/q3Llz6tatm/z8/Jzig4KC1L59ex08eFDXrl1z1yoBAAAAAAAAQLVUq6oHAAAAAAAAAAAAAACoPMePH5cktWjRotgyf39/NW7c2BFTWnxh+969e5WXlyd/f/8yxR84cEAnT55U27ZtK7QutWqVfp1Kq9Xi9BvmYbZ9Z5ZxlsTdYzfbvgMAAAAAAPAUinYAAAAAAAAAAAAAwIvk5uZKkgICAkpcHhAQ4FS0U5b4wjh/f39HfN26dW8bf/nyZRdG/wOLxUd33lnyc5QkMLBOhZ4PVYd953me2sbsOwAAAAAA4O0o2gEAAAAAAAAAAAAAmI7dbignJ6/UOKvVosDAOsrJuSqbzV4JI4O7mG3fFY7XjNy9jcuz7wID63BHHgAAAAAAUGNRtAMAAAAAAAAAAAAAXqTonXFKkpubq3r16pUrvmhc4e8rV67cNr7oc7jqxo2yFxnYbPZyxaP6YN95nqe2MfsOAAAArtiwYYM+//xzHTp0SJmZmSooKNDLL7+swYMHlxiflZWlRYsWKS0tTfn5+WrTpo1iYmL04IMPlhifnZ2thQsXaseOHcrJyVHz5s0VHR2tmJgYWSzFC8pzcnK0ZMkSbd68WRcuXFDTpk01YsQIxcbGqnbt2u5cdQBADUTRDgAAAAAAAAAAAAB4kRYtWkiSjh8/XmxZXl6ezp49q86dO5cpvrC9UaNG8vf3L3O8xWJRcHCw6ysBAAAAAKixFi9erNOnTysoKEgNGzbUmTNnbhmbkZGhMWPGqKCgQMOGDdNdd92lrVu3atasWTp16pSmTJniFJ+dna2oqCidP39eQ4YMUXBwsFJSUhQfH6+MjAzFx8c7xefm5mrs2LHKzMxUv379NGLECB08eFCJiYnav3+/Vq5cKavV6pHtAACoGbi/MAAAAAAAAAAAAAB4kZ49e0qSUlJSii1LSUmR3W5Xjx49HG1dunSRr6+vUlNTi8UfOXJE58+fd/QpSa1atVKjRo2Unp6u/Px8p/iLFy/q8OHD6tixI1cjBgAAAACUaP78+fr444+Vmpqq0aNH3zZ27ty5ysvL0/Lly7VgwQLNnDlTGzZs0L333qvExER9/fXXTvEvvviizp49q+eff16LFy/W008/raSkJN13331KTk4u9t53xYoVyszMVGxsrFauXKmnn35ab7zxhh566CGlpKQoOTnZ7esPAKhZKNoBAAAAAAAAAAAAAC/Spk0bde3aVampqdq1a5ejPT8/X4mJibJarRo1apSjvV69eho6dKiOHTumpKQkR7vNZtOiRYskSdHR0Y52Hx8fjR49Wrm5uXrllVecnnvJkiUqKChwigcAAAAAoKiIiAg1a9as1LisrCylp6crPDxcffr0cbT7+flp8uTJstlsWr9+vaM9NzdXmzZtUsuWLZ3el1qtVk2fPl2SnN73GoahdevWKSAgQJMmTXJ67mnTpsnX11dr1651eT0BAN6hVlUPAAAAAAAAAAAAAABQcUlJSdq7d68k6csvv5QkvfHGG9qyZYskKSoqynEHnXnz5mnMmDGKjY3V8OHDFRQUpK1bt+rYsWOaMmWKWrdu7dT3zJkzlZaWpjlz5mjnzp0KDg5WSkqKDh06pMjISEVERDjFjx8/Xtu2bdPy5ct1+PBhhYWF6cCBA9q9e7fCw8OdioIAAAAAAHDFnj17JKnYe9LCNovF4oiRpH379qmgoEDh4eHF4sPCwtSwYUOlpaU52o4ePapz586pf//+8vPzc4oPCgpS+/btdfDgQV27do27yQIAbqlCRTsbNmzQ559/rkOHDikzM1MFBQV6+eWXNXjw4BLjs7KytGjRIqWlpSk/P19t2rRRTEyMHnzwwRLjs7OztXDhQu3YsUM5OTlq3ry5oqOjFRMTI4ul+E2CcnJytGTJEm3evFkXLlxQ06ZNNWLECMXGxvJiCAAAAAAAAAAAAKBG27t3r9MVhCVp9+7djn/36tXLUbQTGhqqd955R4sWLdK2bdscf79NSEhQZGRksb6bNGmipKQkLVy4UJ9++qm2bt2q4OBgxcXFKSYmplh8QECA1qxZ4/j7bWpqqpo0aaJJkyZp0qRJslqtbl57AAAAAIC3OX78uCSpRYsWxZb5+/urcePGjpjS4gvb9+7dq7y8PPn7+5cp/sCBAzp58qTatm1boXWpVav496J/zGq1OP2GeVgsPlU9BJdwrDHv4B4VKtpZvHixTp8+raCgIDVs2FBnzpy5ZWxGRobGjBmjgoICDRs2THfddZe2bt2qWbNm6dSpU5oyZYpTfHZ2tqKionT+/HkNGTLEcaWm+Ph4ZWRkKD4+3ik+NzdXY8eOVWZmpvr166cRI0bo4MGDSkxM1P79+7Vy5Uo++AUAAAAAAAAAAABQYyUkJCghIaHM8W3bttWyZcvKHN+0aVMtWLCgzPH169fX7NmzNXv27DI/BgAAAACAssrNzZV088IRJQkICHAq2ilLfGGcv7+/I75u3bq3jb98+bILo/+BxeKjO+8s+TlKEhhYp0LPB5QVx9oP2BaoiAoV7cyfP18tW7ZUs2bNtHTp0tt+oDt37lzl5eXptddeU58+fSRJU6dO1cMPP6zExEQNGzbM6RbrL774os6ePav58+crOjpakmSz2TR58mQlJydr5MiRTrenW7FihTIzMxUbG6vp06c72p977jm9/fbbSk5OdvQDAAAAAAAAAAAAAAAAAAAAAFXNbjeUk5NXapzValFgYB3l5FyVzWavhJHBXXx9rQoI8KvqYZQbx1r55l1gYB3uyIMSVahoJyIiokxxWVlZSk9PV0REhKNgR5L8/Pw0efJkPfHEE1q/fr1mzJgh6WaF6qZNm9SyZUunQhur1arp06dr+/btSkpKchTtGIahdevWKSAgQJMmTXJ67mnTpmndunVau3YtRTsAAAAAAAAAAAAAAAAAAABADVD0zjglyc3NVb169coVXzSu8PeVK1duG1/0OVx140bZCyNsNnu54lH1zFrIwbH2A7YFKqJSMsCePXsklVzkExERIYvF4oiRpH379qmgoMDpTjqFwsLC1LBhQ6WlpTnajh49qnPnzqlbt27y83OuQgwKClL79u118OBBXbt2zV2rBAAAAAAAAAAAAAAAAAAAAKCKtGjRQpJ0/PjxYsvy8vJ09uxZR0xp8YXtjRo1kr+/f5njLRaLgoODXV8JAECNV6E77ZRV4YtV0Re+Qv7+/mrcuLHTC9rt4gvb9+7dq7y8PPn7+5cp/sCBAzp58qTatm1boXWpVav0OqfCakizVkV6M0/tO08fCxxrzDsAAAAAAAAAAAAAAAAAALxJz549JUkpKSkaP36807KUlBTZ7Xb16NHD0dalSxf5+voqNTW1WF9HjhzR+fPnNWzYMEdbq1at1KhRI6Wnpys/P9/pxgIXL17U4cOH1bFjR9WuXdvdqwYAqEEqpWjnx7eL+7GAgACnop2yxBfG+fv7O+Lr1q172/jLly+7MPofWCw+uvPOkp+jJIGBdSr0fKg6Ztt3ZhuvJ7EtAAAAAAAAAAAAAAAAAACo+dq0aaOuXbsqNTVVu3btUp8+fSRJ+fn5SkxMlNVq1ahRoxzx9erV09ChQ/XBBx8oKSlJ0dHRkiSbzaZFixZJkqNNknx8fDR69GgtX75cr7zyiqZPn+5YtmTJEhUUFDjFAwBQkkop2qkp7HZDOTl5pcZZrRYFBtZRTs5V2Wz2ShgZ3MVT+66wX0/hWCvfvgsMrMMdeQAAAAAAAAAAAAAAAAAAqIaSkpK0d+9eSdKXX34pSXrjjTe0ZcsWSVJUVJTjDjrz5s3TmDFjFBsbq+HDhysoKEhbt27VsWPHNGXKFLVu3dqp75kzZyotLU1z5szRzp07FRwcrJSUFB06dEiRkZGKiIhwih8/fry2bdum5cuX6/DhwwoLC9OBAwe0e/duhYeHOxUFAQBQkkop2il6Z5yS5Obmql69euWKLxpX+PvKlSu3jS/6HK66caPshRE2m71c8ag+zLbvzDZeT/L0ttiwYYM+//xzHTp0SJmZmSooKNDLL7+swYMHlxiflZWlRYsWKS0tTfn5+WrTpo1iYmL04IMPlhifnZ2thQsXaseOHcrJyVHz5s0VHR2tmJgYWSzFC41ycnK0ZMkSbd68WRcuXFDTpk01YsQIxcbGcstNAAAAAAAAAAAAAAAAAIDp7N27V+vXr3dq2717t+PfvXr1chTthIaG6p133tGiRYu0bds2x/f0EhISFBkZWazvJk2aKCkpSQsXLtSnn36qrVu3Kjg4WHFxcYqJiSkWHxAQoDVr1ji+p5eamqomTZpo0qRJmjRpkqxWq5vXHgBQ01RK0U6LFi0kScePHy+2LC8vT2fPnlXnzp3LFF/Y3qhRI/n7+5c53mKxKDg42PWVAABJixcv1unTpxUUFKSGDRvqzJkzt4zNyMjQmDFjVFBQoGHDhumuu+7S1q1bNWvWLJ06dUpTpkxxis/OzlZUVJTOnz+vIUOGOCr44+PjlZGRofj4eKf43NxcjR07VpmZmerXr59GjBihgwcPKjExUfv379fKlSt5QwAAAFBGFGcD8CbkPAAAAAAAAAAAUJ0lJCQoISGhzPFt27bVsmXLyhzftGlTLViwoMzx9evX1+zZszV79uwyPwYAgEKVUrTTs2dPSVJKSorGjx/vtCwlJUV2u91R8SpJXbp0ka+vr1JTU4v1deTIEZ0/f17Dhg1ztLVq1UqNGjVSenq68vPz5efn51h28eJFHT58WB07duSP/AAqbP78+WrZsqWaNWumpUuX3vZEf+7cucrLy9Nrr72mPn36SJKmTp2qhx9+WImJiRo2bJjTrTdffPFFnT17VvPnz1d0dLQkyWazafLkyUpOTtbIkSMVHh7uiF+xYoUyMzMVGxur6dOnO9qfe+45vf3220pOTnb0AwAAgNujOBuANyHnAfA2FCsCAADUTJznAfA25D0AAADAnIqfTXtAmzZt1LVrV6WmpmrXrl2O9vz8fCUmJspqtWrUqFGO9nr16mno0KE6duyYkpKSHO02m02LFi2SJKcvovv4+Gj06NHKzc3VK6+84vTcS5YsUUFBAV9cB+AWERERatasWalxWVlZSk9PV3h4uKNgR5L8/Pw0efJk2Ww2p9t35ubmatOmTWrZsqVTvrJarY6CnKL50DAMrVu3TgEBAZo0aZLTc0+bNk2+vr5au3aty+sJAADgbebPn6+PP/5YqampGj169G1jC4uzly9frgULFmjmzJnasGGD7r33XiUmJurrr792ii8szn7++ee1ePFiPf3000pKStJ9992n5OTkYhesKFqcvXLlSj399NN644039NBDDyklJUXJycluX38A3oWcB8DbLF68WO+8847OnDmjhg0b3jY2IyND0dHR2r59u+677z6NHTtWV65c0axZs0q8gE9hseKGDRvUo0cP/fa3v1Xt2rUVHx+vP/3pT8XiC4sVV69erZ/+9Kd69NFH1axZMyUmJio2NlY2m81t6w0AAFDTcZ4HwNuQ9wAAAABzqtCddpKSkrR3715J0pdffilJeuONN7RlyxZJUlRUlOMOOvPmzdOYMWMUGxur4cOHKygoSFu3btWxY8c0ZcoUp7tNSNLMmTOVlpamOXPmaOfOnY6rch46dEiRkZGKiIhwih8/fry2bdum5cuX6/DhwwoLC9OBAwe0e/duhYeHOxUFAYCn7dmzR5KK5arCNovF4oiRpH379qmgoMDpTjqFwsLC1LBhQ6WlpTnajh49qnPnzql///5OdxeTpKCgILVv314HDx7UtWvXuHoJgEoTGhp6y2VF7yJWaN++fVq2bJn2798vu92udu3aacKECbrvvvtK7KO8V4ICgPIo6bytJIXF2RERESUWZz/xxBNav369ZsyYIan04uzt27crKSnJcR5YWnH2unXrtHbtWi5MAaBCyHkAvA13zwYAAKiZOM8D4G3IewAAAIA5VehOO3v37tX69eu1fv16HTlyRJK0e/duR9uJEyccsaGhoXrnnXc0YMAAbdu2TWvWrJG/v78SEhL05JNPFuu7SZMmSkpK0siRI5WWlqZVq1bp6tWriouL0wsvvFAsPiAgQGvWrNEjjzyijIwMvf766zp9+rQmTZqkV199VVartSKrCgDlcvz4cUlSixYtii3z9/dX48aNHTGlxRe2nzt3Tnl5eWWOt9vtOnnypOsrIalWLUupP1brzZcSq7X0WH5c+yncxp5isfhU+Try49oxUZZ5V9nuvvtuTZkypdhP+/btneJSUlL0yCOPaP/+/Ro+fLh+/etf69SpU5o4cWKJV1Mv75WgAMBTKqs4u1u3bqUWZwOAp5HzANQU3D0bAACgZuI8D4C3Ie8BAAAA5lShO+0kJCQoISGhzPFt27Yt15cqmzZtqgULFpQ5vn79+po9e7Zmz55d5scAgCfk5uZKullQWJKAgACnop2yxBfG+fv7O+Lr1q172/jLly+7MPqbLBYf3Xlnyf2XJDCwjsvPhaoVEOBXehCqpeo47+6+++4SC7KLKigo0LPPPiur1aq33nrLcYeeiRMnKjIyUi+88IIGDRqkBg0aOB5T3itBAYCneKI4e+/evcrLy5O/v3+Z4g8cOKCTJ0+qbdu2FVqXshR3Fi0U9WaVsf7ufg72nXlVp33nbTnPYvGp0HOUpjrs05qqOs0blE9123fcPRsAAKBm4jwPgLch7wEAAADVS4WKdgAANZfdbignJ6/UOKvVosDAOsrJuSqbzV4JI/M+hdvYU3Jz81VQYPNY/3C/8sy7wMA61ebLT4VSU1N1+vRpRUdHOwp2pJsf4D7++OP63//9X23atEkPPfSQpB+uBBUREVHilaCeeOIJrV+/XjNmzKj0dQHgfWpCcbZEgXZ15KltzL4zr+qw77w153lKddinNR3b2Lyqy76rKcWK1aFQUao+xVg1TXUrdkPZse8AoOrUlPM8qXqc6/Fa5nmcN5hfVe/DmpL3uPhYzebJfefp48HbjzfmHQAA5UfRDgB4QNEvIpUkNzdX9erVK1d80bjC31euXLltfNHncMWNG2UvwrHZ7OWKR/VhtxvsO5OqjvPu+++/19tvv61Lly7prrvuUu/evdW8eXOnmNtd2alv376OmMKinfJeCQoAUDoKtMvH00XUkty+jdl35mX2Au3qqKw5z9fX6tE7kTIfPYecZ17VLefVhGLF6lKoKFWfYqyaiu1rXuw7AKh8NeE8T6o+53q8llUetrX5VdU+rAl5j4uPeQ8z7jszjtkT2A4AAJQdRTsA4AGFVxMp+iFHoby8PJ09e1adO3cuU3xhe6NGjeTv71/meIvFouDgYNdXAgBckJGRoeeee87xfx8fH40ePVrPPfec7rjjDkm3v1JT8+bN5ePjU+YrO5V0JShXleVKTRJXjTGryriKtKd4+7FW3eZcTSnOlijQrm48tY3Zd+ZVHfadt+U8T7/WVId9WtOxjc2Lfec+1aVQUaJY0VMoVDSv6laoCAAwn+pyrsd5iOdxzmd+t9uHnOuVDRcfq/k8ue88fTE2bz/eeH8LAED5UbQDAB7Qs2dPSVJKSorGjx/vtCwlJUV2u109evRwtHXp0kW+vr5KTU0t1teRI0d0/vx5DRs2zNHWqlUrNWrUSOnp6crPz5ef3w8ful68eFGHDx9Wx44dVbt2bXevGgDc0u9+9zv94he/UMuWLWUYhv7zn//opZde0tq1a+Xr66u5c+dKuv2Vmnx9feXn5+d01aXyXgnKFa5cnY6rxqCycKzdVF22A8XZALwJOQ+At6kpxYrVoVBRohjL09i+5sW+A4DKV1PO86Tqca7Ha1nlYVubX1Xtw5qS97j4mHcw474z45g9ge0AAEDZUbQDAB7Qpk0bde3aVampqdq1a5f69OkjScrPz1diYqKsVqtGjRrliK9Xr56GDh2qDz74QElJSYqOjpYk2Ww2LVq0SJIcbdIPd65Yvny5XnnlFU2fPt2xbMmSJSooKHCKB4DKMHPmTKf/9+3bVx07dtSIESP0zjvv6IknnlCjRo2qaHS3V9YrNUlcrcmsKuMq0p7i7cdaeeecp6/WRHE2AG9CzgPgbShWBAAAqJk4zwPgbch7AAAAQPVC0Q4AlENSUpL27t0rSfryyy8lSW+88Ya2bNkiSYqKinJ8YWnevHkaM2aMYmNjNXz4cAUFBWnr1q06duyYpkyZotatWzv1PXPmTKWlpWnOnDnauXOngoODlZKSokOHDikyMlIRERFO8ePHj9e2bdu0fPlyHT58WGFhYTpw4IB2796t8PBwp6IgAKgq9evX15AhQ7R69WodPHhQ999//22v1FRQUKD8/PxyX9mpsq5OVxRXjTEXM99ym2PtpuqyHSjOBuBNyHkAvA3FigAAADUT53kAvA15DwAAAKheKNoBgHLYu3ev1q9f79S2e/dux7979erl+GAjNDRU77zzjhYtWqRt27YpPz9fbdq0UUJCgiIjI4v13aRJEyUlJWnhwoX69NNPtXXrVgUHBysuLk4xMTHF4gMCArRmzRotWbJEmzdvVmpqqpo0aaJJkyZp0qRJslqtbl57AHBNgwYNJN38cqfkfOWle++91yn2xIkTMgzDEfPj+B8r6UpQAOAKirMBeBNyHgCUjGJFAACAmonzPADehrwHAAAAVC8U7QBAOSQkJCghIaHM8W3bttWyZcvKHN+0aVMtWLCgzPH169fX7NmzNXv27DI/BgAq2xdffCFJatasmaSbV3b6+9//rpSUFKcrMknSzp07Jcnpyk7lvRIUALiC4mwA3oScB8DbUKwIAABQM3GeB8DbkPcAAAAAc6JoBwAAABX23//+V82bN9cdd9zh1L5hwwZ9/PHHuueee9SxY0dJUnh4uO6++269//77GjdunEJDQyXdvFX666+/roCAAD3wwAOOPsp7JSgAcAXF2QC8CTkPgLehWBEAAKBm4jwPgLch7wEAAADmRNEOAAAAKuyf//yn3nvvPfXs2VM/+clPJN28w056err8/f21YMEC1ap189TT19dXf/7znzVhwgQ9/PDDGj58uOrUqaONGzcqOztb8fHxatCggVP/5b0SFAAAAAAAhShWBAAAqJk4zwPgbch7AAAAgDlRtAMAAIAK69evn86cOaMvv/xSO3fu1I0bN9S0aVP95je/0e9//3s1b97cKb5Pnz5avXq1li1bpg8++EB2u11hYWGaN2+eBg4cWKz/8l4JCgAAAAAAAAAAAAAAAAAAoKpRtAMAAIAK69+/v/r371+ux3Tr1k3/93//V+b48l4JCgAAAAAAAAAAAAAAAAAAoCpZqnoAAAAAAAAAAAAAAAAAAAAAAAAAQE1D0Q4AAAAAAAAAAAAAAAAAAAAAAADgZhTtAAAAAAAAAAAAAAAAAAAAAAAAAG5G0Q4AAAAAAAAAAAAAAAAAAAAAAADgZrWqegAAKs5qdX/9nd1uyG433N4vAAAAAAAAAAAAAAAAAAAAAADegKIdwMQa1Kstu91QYGAdt/dts9l16VIehTsAAAAAAAAAAAAAAAAAAAAAALiAoh3AxALq+Mpi8dFLb+7VqezLbuv3nib19PTY7rJYfCjaAQAAAAAAAAAAAAAAAAAAAADABRTtADXAqezLyjr9fVUPAwAAAAAAAAAAAAAAAAAAAAAA/P8sVT0AAAAAAAAAAAAAAAAAAAAAAAAAoKahaAcAAAAAAAAAAAAAAAAAAAAAAABwM4p2AAAAAAAAAAAAAAAAAAAAAAAAADerVdUDAAAAAICiLBYfWSw+bu8TAAAAAAAAAAAAAAAAAIDKRNEOAAAAgGrDYvFRgwb+slq5KSgAAAAAAAAAAAAAAAAAwNwo2gFK4O4vifKlUwAAgLKxWHxktVr00pt7dSr7stv67RbWWDHD2rutPwAAAAAAAAAAAAAAAAAASkPRDlCEj4+P7HZDgYF1qnooAAAAXu1U9mVlnf7ebf3d0zjAbX0BAAAAAAAAAAAAAAAAAFAWFO0ARVgsPrJYfLiyOwAAAAAAAAAAAAAAAAAAAAAAqBCKdoAScGV3AAAAAAAAAAAAAAAAAAAAAABQEZaqHgAAAAAAAAAAAAAAAAAAAAAAAABQ01C0AwAAAAAAAAAAAAAAAAAAAAAAALgZRTsAAAAAAAAAAAAAAAAAAAAAAACAm1G0AwAAAAAAAAAAAAAAAAAAAAAAALgZRTsAAAAAAAAAAAAAAAAAAAAAAACAm9Wq6gEAAAAAAG7NanX/tRbsdkN2u+H2fgEAAAAAAAAAAAAAAAAAP6BoBwAAAACqoQb1astuNxQYWMftfdtsdl26lEfhDgAAAAAAAAAAAAAAAAB4EEU7AAAAAFANBdTxlcXio5fe3KtT2Zfd1u89Terp6bHdZbH4ULQDAAAAAAAAAAAAAAAAAB5E0Q4AAAAAVGOnsi8r6/T3VT0MAAAAAAAAAAAAAAAAAEA5Wap6AAAAAAAAAAAAAAAAAAAAAAAAAEBNQ9EOAAAAAAAAAAAAAAAAAAAAAAAA4Ga1qnoAAACgalksPqpVy711vHa7IbvdcGufAAAAAAAAAAAAAAAAAAAAgJlQtAMAgJdqUK+27HZDAQF+bu/bZrPr0qU8CncAAAAAAAAAAAAAAAAAAADgtSjaAQDASwXU8ZXF4qOX3tyrU9mX3dbvPU3q6emx3WWx+FC0AwAAAAAAAAAAAAAAAAAAAK9F0Q4AAF7uVPZlZZ3+vqqHAQAAAAAAAAAAAAAAAAAAANQolqoeAAAAAAAAAAAAAAAAAAAAAAAAAFDTcKcdAAAAAABQY1gsPrJYfNzap9XKNU8AAAAAAAAAAAAAAABQfjWyaGffvn1atmyZ9u/fL7vdrnbt2mnChAm67777qnpoAOB25DwA3oScB8DbkPfKx2LxUYMG/hTZACZFzgPgTch5ALwNeQ/VERf+gKeQ8wB4E3IeAG9D3gMAuKLGFe2kpKRo/Pjx8vPz0/Dhw1WnTh1t3LhREydOVHx8vEaNGlXVQwRMw1MfKtvthux2wyN9extyHgBvQs4D4G3Ie+VnsfjIarXopTf36lT2Zbf12y2ssWKGtXdbfwCK84acx+csAAp5Q84DgKLIe6iOuPAHPIWcB8CbkPMAeBvyHgDAVTWqaKegoEDPPvusrFar3nrrLYWGhkqSJk6cqMjISL3wwgsaNGiQGjRoULUDBaq5BvVqy243FBhYxyP922x2XbqUxxdKKoicVz1xVTbAM8h51RM5D/Ac8l7FnMq+rKzT37utv3saB7itLwDF1fScx+csAIqq6TkPAH6MvIfqigt/FOfuz2a98bNech4Ab0LOA+BtyHsAgIqoUUU7qampOn36tKKjox0viJIUFBSkxx9/XP/7v/+rTZs26aGHHqrCUcJdPPElUXf3Z1YBdXxlsfi4/UNqSbqnST09Pba7LBYfvkxSQeS86oersgGeQ86rfsh5gGeR9wB4k5qe8/icBUBRNT3nAcCPkfdQ3XHhD89eaMBuN+Tj4z1/gyfnAfAm5DwA3oa8BwCoiBpVtLNnzx5JUkRERLFlffv2dcTwomh+fEm0crj7Q+qiuFJTxZHzKsZTd4fgqmw/8NS8tNsNvozmhch5FUPOQ0nMcv5klnG6G3kPgDfxlpxnps9ZJN57AZ7iLTkPMDvuLuw+5D3v4sm5w98WPcdTFxooepEBb0HOA+BNyHlwF0+cl3GuB08g7wEAKqJGFe0cP35cktSiRYtiy5o3by4fHx9HjCssFh8FBdUtNa7wQjH167v/SjT4gcViUW7eddnc+OUB31oW+fv5au74cN2w2d3Wb+07rJLk9f1K0h2+FhmGZ67UZBiG6tevI6OUQ6KmfDBMzqsYHx8fj13Z6/cjO5hiTnqqX0/Oc+nmXDdKm+hegpx3U2XmPMmceY+c59nzG7ON2dPnY5441sp6nieR98qqpp/rmWU+SlKt//8PR57axmbbd/gB53o3VUXOM1MO8fTrutnee5HzzIucd1NNyHmS589vcBPb17M89VmKt/0dQ6p+eY+541menDue+puDWc7/K+PzTXd/1lt4ThAQUFt169a+bWxNyXvVLee5+3jhPK/ysa3Npeg5XtFzjx+f+5HzyobzPO/gyfM8iddCT+P97Q/IeyibmzvPLO8XyXnFeVveg3vVqKKd3NxcSVJAQPFbTvv6+srPz0+XL7t+ZRgfHx9ZrWWfTBYLFdueFuB/h0f6bVDv9h8a0m/15MkvJFdH5Lzqy2xzkrluXt4076pbzpO8a/vfjtlykydznhnH7G6eys/emPurW94zW84z43z01DY2277DD7xp31W3nGfGHOIJZnz99aZ5U9N4077zlpwnedd+rQpsX3My4+trRVW3vMfcMSdPzhuznf+b8fNNb5p31S3nsU/Nj21tfjV5H1a3nFeTtzVcx2uhZ3nbdiDvwV3M9n6RY+0HbAtUBEcPAAAAAAAAAAAAAAAAAAAAAAAA4GY1qminsIK1sKK1qIKCAuXn56tevXqVPSwA8AhyHgBvQs4D4G3IewC8CTkPgDch5wHwNuQ9AN6EnAfAm5DzAHgb8h4AoCJqVNFOixYtJEnHjx8vtuzEiRMyDMMRAwBmR84D4E3IeQC8DXkPgDch5wHwJuQ8AN6GvAfAm5DzAHgTch4Ab0PeAwBURI0q2unZs6ckKSUlpdiynTt3SpJ69OhRqWMCAE8h5wHwJuQ8AN6GvAfAm5DzAHgTch4Ab0PeA+BNyHkAvAk5D4C3Ie8BACqiRhXthIeH6+6779b777+vjIwMR/vFixf1+uuvKyAgQA888EAVjhAA3IecB8CbkPMAeBvyHgBvQs4D4E3IeQC8DXkPgDch5wHwJuQ8AN6GvAcAqAgfwzCMqh6EO+3atUsTJkyQn5+fhg8frjp16mjjxo3Kzs5WfHy8Ro0aVdVDBAC3IecB8CbkPADehrwHwJuQ8wB4E3IeAG9D3gPgTch5ALwJOQ+AtyHvAQBcVeOKdiQpPT1dy5Yt0/79+2W32xUWFqaJEydq4MCBVT00AHA7ch4Ab0LOA+BtyHsAvAk5D4A3IecB8DbkPQDehJwHwJuQ8wB4G/IeAMAVNbJoBwAAAAAAAAAAAAAAAAAAAAAAAKhKlqoeAAAAAAAAAAAAAAAAAAAAAAAAAFDTULQDAAAAAAAAAAAAAAAAAAAAAAAAuBlFOwAAAAAAAAAAAAAAAAAAAAAAAICbUbQDAAAAAAAAAAAAAAAAAAAAAAAAuBlFOwAAAAAAAAAAAAAAAAAAAAAAAICbUbQDAAAAAAAAAAAAAAAAAAAAAAAAuFmtqh6AWezbt0/Lli3T/v37Zbfb1a5dO02YMEH33XdfmfvIzs7WwoULtWPHDuXk5Kh58+aKjo5WTEyMLBbqpzylovtu3LhxSktLK3HZiBEj9NJLL7lxtCi0YcMGff755zp06JAyMzNVUFCgl19+WYMHDy5XP8w715DzzIucZ07kvKpH3jMv8p75kPOqHjnPvMh55kTeq1rkPPMi55kTOa/qkffMi7xnPuS8qkfOMy9ynjmR96oWOc/8yH3mRg6sfOQ98yLfmQ85ruqR88yLnGdO5D1UBYp2yiAlJUXjx4+Xn5+fhg8frjp16mjjxo2aOHGi4uPjNWrUqFL7yM7OVlRUlM6fP68hQ4YoODhYKSkpio+PV0ZGhuLj4ythTbyPO/ZdoSlTphRrCw0NdedwUcTixYt1+vRpBQUFqWHDhjpz5ky5+2DeuYacZ17kPPMi51Ut8p55kffMiZxXtch55kXOMy/yXtUh55kXOc+8yHlVi7xnXuQ9cyLnVS1ynnmR88yLvFd1yHnmR+4zP3Jg5SLvmRf5zpzIcVWLnGde5DzzIu+hShi4revXrxsDBw40OnbsaBw5csTRfuHCBaN///5Gt27djO+++67UfmbMmGGEhIQY77zzjqPtxo0bxoQJE4yQkBAjJSXFE8P3au7ad4888ogREhLiwZGiJLt27TJOnz5tGIZhLFmyxAgJCTE2b95crj6Yd+VHzjMvcp65kfOqDnnPvMh75kXOqzrkPPMi55kbea9qkPPMi5xnbuS8qkPeMy/ynnmR86oOOc+8yHnmRt6rGuQ88yP31QzkwMpD3jMv8p15keOqDjnPvMh55kbeQ1Xg3kulSE1N1enTpzVy5EinqsWgoCA9/vjjys3N1aZNm27bR2FMy5YtFR0d7Wi3Wq2aPn26JCkpKckzK+DF3LHvUHUiIiLUrFkzlx/PvHMNOc+8yHnmRs6rOuQ98yLvmRc5r+qQ88yLnGdu5L2qQc4zL3KeuZHzqg55z7zIe+ZFzqs65DzzIueZG3mvapDzzI/cVzOQAysPec+8yHfmRY6rOuQ88yLnmRt5D1WBop1S7NmzR9LNCfpjffv2dYq5lX379qmgoEDh4eHFloWFhalhw4ZKS0tzw2hRlDv2XVHvvfeeli9frtWrV+vAgQPuGSQ8hnnnGnKeeZHzvBvzznXkPfMi73kv5pzryHnmRc7zbsw715DzzIuc592Yd64j75kXec97MedcR84zL3Ked2PeuYacZ37kPkjMw/Ig75kX+c57MedcR84zL3Ked2PewRW1qnoA1d3x48clSS1atCi2rHnz5vLx8XHEuNJHYfvevXuVl5cnf3//Co4Yhdyx74r6n//5H6f/d+vWTQsXLlTTpk0rNlB4BPPONeQ88yLneTfmnevIe+ZF3vNezDnXkfPMi5zn3Zh3riHnmRc5z7sx71xH3jMv8p73Ys65jpxnXuQ878a8cw05z/zIfZCYh+VB3jMv8p33Ys65jpxnXuQ878a8gyu4004pcnNzJUkBAQHFlvn6+srPz0+XL192uY+i7YVxcA937DtJuv/++7Vy5Urt2rVL+/btU3JysoYOHar09HSNHz9eN27ccPvYUXHMO9eQ88yLnOfdmHeuI++ZF3nPezHnXEfOMy9ynndj3rmGnGde5DzvxrxzHXnPvMh73os55zpynnmR87wb88415DzzI/dBYh6WB3nPvMh33os55zpynnmR87wb8w6uoGgHKMWjjz6qfv36qWHDhvL399e9996rJUuWaMCAAcrMzNTmzZureogA4DbkPADehrwHwJuQ8wB4E3IeAG9D3gPgTch5ALwRuQ+AtyDfAfAm5DzAe1C0U4rbVbsVFBQoPz9f9erVc7mPou23qriDa9yx724nKipKkrR//36X+4DnMO9cQ84zL3Ked2PeuY68Z17kPe/FnHMdOc+8yHnejXnnGnKeeZHzvBvzznXkPfMi73kv5pzryHnmRc7zbsw715DzzI/cB4l5WB7kPfMi33kv5pzryHnmRc7zbsw7uIKinVK0aNFCknT8+PFiy06cOCHDMBwxrvRR2N6oUSP5+/tXcLQoyh377nbuvPNOSdLVq1dd7gOew7xzDTnPvMh53o155zrynnmR97wXc8515DzzIud5N+ada8h55kXO827MO9eR98yLvOe9mHOuI+eZFznPuzHvXEPOMz9yHyTmYXmQ98yLfOe9mHOuI+eZFznPuzHv4AqKdkrRs2dPSVJKSkqxZTt37pQk9ejR47Z9dOnSRb6+vkpNTS227MiRIzp//rzjeeA+7th3t/PFF19Iku6++26X+4DnMO9cQ84zL3Ked2PeuY68Z17kPe/FnHMdOc+8yHnejXnnGnKeeZHzvBvzznXkPfMi73kv5pzryHnmRc7zbsw715DzzI/cB4l5WB7kPfMi33kv5pzryHnmRc7zbsw7uIKinVKEh4fr7rvv1vvvv6+MjAxH+8WLF/X6668rICBADzzwgKP9xIkTysrKUkFBgaOtXr16Gjp0qI4dO6akpCRHu81m06JFiyRJ0dHRnl8ZL+OOffftt9/q4sWLxfrOyMjQK6+8IqvVqiFDhnh2RVAq5p37kPPMi5znPZh37kXeMy/ynndgzrkXOc+8yHneg3nnPuQ88yLneQ/mnXuR98yLvOcdmHPuRc4zL3Ke92DeuQ85z/zIfd6HeVgx5D3zIt95B+ace5HzzIuc5z2Yd3AXH8MwjKoeRHW3a9cuTZgwQX5+fho+fLjq1KmjjRs3Kjs7W/Hx8Ro1apQjdtCgQTp9+rS2bt2qe+65x9GenZ2tqKgonT9/XkOGDFFwcLBSUlJ06NAhRUZGKiEhoSpWrcar6L7bsmWLpk+frp49eyo4OFh169bVsWPH9Mknn8hmsykuLk6PPvpoFa1dzZaUlKS9e/dKkr788ksdOXJEvXv3VrNmzSRJUVFRjkpk5p17kfPMi5xnXuS8qkXeMy/ynjmR86oWOc+8yHnmRd6rOuQ88yLnmRc5r2qR98yLvGdO5LyqRc4zL3KeeZH3qg45z/zIfeZHDqxc5D3zIt+ZEzmuapHzzIucZ17kPVSFWlU9ADPo06ePVq9erWXLlumDDz6Q3W5XWFiY5s2bp4EDB5apjyZNmigpKUkLFy7Up59+qq1btyo4OFhxcXGKiYnx8Bp4r4ruu7Zt22r48OH6z3/+o4MHD+rq1au68847NXDgQMXExKhXr16VsBbeae/evVq/fr1T2+7dux3/7tWrV6m3D2TeuYacZ17kPPMi51Ut8p55kffMiZxXtch55kXOMy/yXtUh55kXOc+8yHlVi7xnXuQ9cyLnVS1ynnmR88yLvFd1yHnmR+4zP3Jg5SLvmRf5zpzIcVWLnGde5DzzIu+hKnCnHQAAAAAAAAAAAAAAAAAAAAAAAMDNLFU9AAAAAAAAAAAAAAAAAAAAAAAAAKCmoWgHAAAAAAAAAAAAAAAAAAAAAAAAcDOKdgAAAAAAAAAAAAAAAAAAAAAAAAA3o2gHAAAAAAAAAAAAAAAAAAAAAAAAcDOKdgAAAAAAAAAAAAAAAAAAAAAAAAA3o2gHAAAAAAAAAAAAAAAAAAAAAAAAcDOKdgAAAAAAAAAAAAAAAAAAAAAAAAA3o2gHAAAAAAAAAAAAAAAAAAAAAAAAcLNaVT0AAAAAAAAAAAAAAAAAAADKY8OGDfr888916NAhZWZmqqCgQC+//LIGDx5c4b5Xr16tQ4cO6dChQ8rKypLNZtO7776rdu3a3fIx+/bt07Jly7R//37Z7Xa1a9dOEyZM0H333Vfh8QAAAAAwL4p2AAAAAAAAAAAAAAAAAACmsnjxYp0+fVpBQUFq2LChzpw547a+58+fL0lq3Lix7rzzTp0/f/628SkpKRo/frz8/Pw0fPhw1alTRxs3btTEiRMVHx+vUaNGuW1sAAAAAMzFUtUDAAAAAAAAAAAAAAAAAACgPObPn6+PP/5YqampGj16tFv7fvXVV7Vz507t2LFD/fr1u21sQUGBnn32WVmtVr311lt6/vnn9cwzz+jdd99V06ZN9cILL+jSpUtuHR8AAAAA86BoBwAAAAAAAAAAAAAAAABgKhEREWrWrFmZ4z/77DONHz9evXv3VseOHTVs2DD9/e9/140bN4rF3nfffWrUqFGZ+k1NTdXp06c1cuRIhYaGOtqDgoL0+OOPKzc3V5s2bSrzOAEAAADULBTtAAAAAAAAAAAAAAAAAABqrDVr1ujRRx/VoUOHNGjQII0dO1Z169bVX//6V/3hD3+oUN979uyRdLOI6Mf69u3rFAMAAADA+9Sq6gEAAAAAAAAAAAAAAAAAAOAJX331leLj49WlSxetXLlSAQEBkiTDMPTnP/9Zb775pjZt2qRf/OIXLvV//PhxSVKLFi2KLWvevLl8fHwcMQAAAAC8D3faAQAAAAAAAAAAAAAAAADUSP/85z9148YN/elPf3IU7EiSj4+PnnrqKfn4+Ohf//qXy/3n5uZKklPfhXx9feXn56fLly+73D8AAAAAc+NOOwAAAAAAAAAAAAAAAACAGunAgQPy8fHRtm3btH379mLL/fz89PXXX1f+wAAAAAB4BYp2AAAAAAAAAAAAAAAAAAA10vfffy/DMJSYmHjLmLy8PJf7L7zDTuEdd4oqKChQfn6+6tWr53L/AAAAAMyNoh0AAAAAAAAAAAAAAAAAQI0UEBAgq9Wq/fv364477nB7/y1atJAkHT9+XPfee6/TshMnTsgwDEcMAAAAAO9jqeoBAAAAAAAAAAAAAAAAAADgCR07dpTNZtPBgwc90n/Pnj0lSSkpKcWW7dy5U5LUo0cPjzw3AAAAgOqPoh0AAAAAAAAAAAAAAAAAQI308MMPy2q16vnnn9fZs2eLLT9//ryysrJc7j88PFx333233n//fWVkZDjaL168qNdff10BAQF64IEHXO4fAAAAgLn5GIZhVPUgAAAAAAAAAAAAAAAAAAAoq6SkJO3du1eS9OWXX+rIkSPq3bu3mjVrJkmKiopy3OHmrbfe0p///Gf5+flpwIABuvvuu5WTk6Njx44pPT1d06ZN04QJExx9//3vf9fXX38tSdq7d69OnDihgQMHqkGDBpKk8ePHq02bNo74Xbt2acKECfLz89Pw4cNVp04dbdy4UdnZ2YqPj9eoUaMqY5MAAAAAqIYo2gEAAAAAAAAAAAAAAAAAmEpcXJzWr19/y+U/LpbZt2+fXn/9daWnp+vSpUuqX7++7r77bvXv31+jRo1yFPtI0rhx45SWlnbLvt944w317t3bqS09PV3Lli3T/v37ZbfbFRYWpokTJ2rgwIEVWEsAAAAAZkfRDgAAAAAAAAAAAAAAAAAAAAAAAOBmlqoeAAAAAAAAAAAAAAAAAAAAAAAAAFDTUL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JnbinaSk5MVGhqq0NBQxcXF3TLuF7/4hUJDQ3Xq1Cl3PXW57d69W6GhoRo3blyVjQGuO3v2rBYsWKDhw4erc+fO6tSpkwYOHKhHHnlECxcu1JdfflnVQ3Ry6tSpch1v5Y2vrHEVGjduXKXN4aVLlyo0NFS7d+92e9+FeaC0n+TkZLc/d1lU5nY2i8LXmdu9xhTlrm1YeKyU9XkLDRo0SKGhocXaQ0NDNWjQIKe2ypr31UlcXFyZ5mBV8Mb9URZFz/UKf7p06aK+fftq3LhxevHFF/XVV19V9TBrtDfeeEPDhw9Xhw4dynyMljbHCvsofM2tqtc9T3PnvHZlW1VVTivva6c3y8nJUe/evTV16lSn9rLkvrffflszZszQoEGD1LlzZ3Xu3FlDhw7VrFmz9Je//KVc55vl2WeGYejBBx/UiBEjZLfb3b5Naoofb++wsDB1795dv/71r7Vq1SoVFBRUyjhcPad01bJlyxQWFqaMjAyn9sJzVN5nAOVXeD5R2s/SpUudHldSzL333qu+ffvqySefVHp6uiO26OtOnz59nD4TKXyPW56fU6dOKT8/X3379tX48ePduj34fNV9ynJsFX394D0rzKakc+qSfjzxGXBZ3OozvJqKz1gBAAAAAAAAAKh8tTzR6XvvvafY2Fi1bNnSE91Luvnh+/33369evXpp9erVHnse3N7u3bsVExOjyMhIJSQkePz5vvzySz366KO6dOmSGjRooB49eqhBgwY6f/68/vOf/2jPnj367rvv9Pzzzzses3TpUi1btkzx8fEaNWqUx8cIc2nYsKH69et3y+XNmzevxNGULjQ0VHfffbe2bdtW1UNBJUhOTtYzzzyjKVOm6Mknn/Toc1V2Pi/UrVs3tWjRotKeryIqc39UZ82bN1f37t0lSQUFBfruu+90+PBhpaWlaeXKlRoxYoTmzp2rgICAKh5pzfLvf/9bL7zwgurXr69BgwbJ399frVu3LvPjIyMjS2wvTx/wbjUxBxZ9n/DVV1/p+++/15QpU0qMLSn3HTp0SGlpaY6YkJAQdejQQZJ09OhRvfvuuyU+vqS+XeHj46MnnnhCU6ZMUXJysqKiolzqx1sU5kGbzabTp09r3759OnDggLZv366VK1eqVq2KfTxSnd53nj9/Xq+99pqGDh3q0S+gDho0SKdPny5WGGRmvN8yn3HjxiktLU1bt27VPffcUynP6e/vr6FDh95yebt27UpsL3o+duXKFR05ckT//ve/tXnzZr344osaMWKEU/z58+ed/t+vXz/dfffdkqTNmzcrNzdX9957rw4dOnTLzzb8/f3l5+en3//+94qPj1dqaqrCw8Mdy/l8tXq53bF1q/MIwExud04s3fyctrqo7PzIOYhn1cT3swAAAAAAAAAAc3F70Y6fn5/y8/P18ssv68UXX3R39/ByM2fO1KVLlxQZGak5c+bI39/fsez69evasWOHLl26VHUDhOm0bt26UgsUymrBggW6evWqmjRpUtVDMa2q3obluXJ7kyZN9K9//Ut16tTx8Kiqn+jo6Cr/YuuPefP+KIvu3bsXy5uGYWj79u3685//rPfff1/Z2dn6v//7P/n6+lbRKGueLVu2SJIWL17s9EXLsirttW7s2LEaNmyYGjdu7NL4qjvmNW4nJydHa9as0cCBAxUSElJizI9z340bNxQTE6O9e/fK19dXBQUFatCggf761786ct/Ro0f19NNP64svvigxd7rD4MGD1bp1ay1ZskQPPvhghQtParIfb/8DBw5o3LhxSk1N1Ycffqhf/epXHn3+Tp066V//+pfq1avn0eeRpOXLlysvL08TJ070+HMB3ujOO+90Kaf/+DF2u11/+9vftGLFCs2fP1+/+MUvHMsKP18tasKECY5/79+/X7m5uRo+fLgOHTpU6mcbDz30kF5++WX97W9/U1JSUrnHjsrh6rEFmIWnzokrqjLvvmhGfMYKAAAAAAAAAEDFWdzd4eDBg9WoUSN9+OGH+vrrr93dPbzYsWPHlJmZqVq1amnu3LlOBTuSdMcdd+j+++/X6NGjq2iEgPs0a9ZMbdq04QvvFVDV27B58+Zq06ZNmWJ9fX3Vpk0bNWvWzMOjQlmwP8rPx8dHAwcOVFJSkho3bqy0tDT94x//qOph1SjffvutJCk4ONgj/QcFBalNmzaV8mXyqsC8xu18/vnnun79uh588MEyP2bVqlXau3evfvrTn+qjjz4qMfe1atVKY8eO9cCIf+Dj46MRI0YoOzubq3KXU+fOnR13vdi5c6fHn69OnTpq06aNx4sjr169qnfffVchISFq3769R58LQMVYLBZNnTpVtWrV0qVLl/Tf//7XsWzw4MGO97Jnzpyp8HP5+flpyJAhOnjwoA4fPlzh/gCgJinPZ3jeiM9YAQAAAAAAAACoOLcX7fj5+en3v/+9bDabli1bVq7HXrp0SX/96181bNgwderUSd27d1dMTIw+/vhjp7ilS5fq/vvvlySlpaUpNDTU8RMXF+fy2JOTkxUaGqqlS5fqm2++0YwZM/Szn/1MnTp10qhRo277JaisrCz98Y9/1KBBg9ShQweFh4froYce0muvvaYbN244xX733XdasGCBhgwZoo4dO6pXr1763e9+d8svCoWGhmrQoEG6ceOGXn75Zf385z9Xp06d9MADD2jdunWOuNTUVI0bN07dunVTz549NXPmTH333Xcl9nnjxg299dZb+s1vfqNu3bqpU6dO+tWvfqVVq1YVG++txMXFKSYmRpK0fv16p/2wdOlSp9h9+/Zp0qRJ+tnPfqYOHTpo0KBBmjt3rrKzs8v0XJJ08eJFSVLdunXl5+dXpscMGjTIcRw+88wzTmPcvXu3U+y7776rMWPGqFu3burcubNGjBihV199VdeuXSuxb8Mw9MEHH+ixxx5T79691bFjRw0aNEjTpk1Tampqmca3e/dude/eXV27di3xMfn5+XrppZc0cOBAdejQQT//+c/197//XYZhlNjff//7X82YMUN9+/ZVhw4d1K9fP82cObPcBXQ2m02vvfaafvGLX6hjx44aMGCA5s+fr9zc3Ns+7syZM3r++ec1ePBgx7E9ceJEpaenl7juhXP23Llz+tOf/qT+/furffv2WrVq1W2f5+LFi3rppZc0bNgwde3aVd27d9fQoUM1c+ZMHTx4sFzr6oq1a9fqV7/6lTp16qQ+ffo41iEuLq7YsXXq1CmFhoZq3LhxJfa1dOlShYaGKjk52al93LhxCg0N1alTpyT9kJ8k6fTp007H8rhx43T9+nX17t1bnTt3Vk5OTonPlZ6ertDQUD3yyCPu2AzV3o+3YaHPP/9czz//vEaMGKGePXuqU6dO+sUvfqGXXnrpltuu0NmzZxUXF6eIiAh16tRJkZGRevfdd0uMHTRokGOflaak42TcuHF65plnJEnLli1z2ufJycnatGmTQkNDNWPGjFv2O3v2bIWGhjq9VpSksvN5RVy6dEnPP/+8+vbtq44dO2rYsGH6f//v/8kwDMfrZVG3mmOFStpPVb0/zOyuu+7S1KlTJUmrV68uMebTTz/VhAkTHMfQ/fffr/j4+Fues1y8eFHPPfec+vbtq06dOumXv/yl3nzzzVvu86Lnc0ePHtX06dMVERGhsLAwx91qpJvnbnFxcRowYIA6dOigiIgITZ8+XV999dUt1+/AgQOaOnWq43W2f//++tOf/qRvvvmmvJtKZ86c0Zw5cxyv8eHh4ZoyZUqx17HCY7jwteX++++/5blMRZTl9WjLli369a9/rS5duqhXr1566qmnHMVERZ09e1YrVqzQI488on79+qlDhw7q06dPietXqOhcTEpK0ogRIxyvs3PmzLllfi4oKNA//vEPjRkzRj169FCnTp3085//XM8884y++OILR9ytXo+vXbumpKQkTZo0Sffff786deqkHj16aOzYsfrwww/LtQ3d6erVq3r11Vf14IMPqmvXruratat+/etfa/369U5xFy5cUPv27dW3b1/Z7fZb9rd+/XpNmTLF8f/C/T1nzhxFRUXp3nvvVWhoqMLCwjRw4MBi56W3y4GdO3d2xG3fvl1PPPGEunfvrrCwMIWGhqp9+/YaMWJEiV8QLpyvjz76qAYNGqR27dqpXbt2Cg0N1QcffOA4/nbt2lVsvsbGxuqpp54q8bzzk08+0WOPPeY4/vr27asxY8Y4vT8t+j5h8+bNkqSpU6eWaW7ZbDbH+erMmTN19913l5r7fqxwjD179lTHjh01dOhQvfTSS7p69apT3Pz58xUaGqq33nrrln3961//kiS9/vrrTu3uPjd3ZW5L0pEjRxQbG6sePXqoa9euGjt2rHbt2uX0nD9W+F4rJibGsY0eeOABLV26tNg2qoif/vSnkn54r/nj558+fbqGDh2qLl26qGvXroqKitKbb75ZbL6V5X3n7db3xo0bWr16tUaNGuWY81FRUXrrrbdks9nKtU6bNm3S5cuXNXz48HI9rvA11Waz6e9//7uGDh2qDh06aMCAAXrxxRd1/fp1R2zhupw+fdrx2MKfH78ul/ezh8LXA8MwtHr1ao0cOVKdO3d2uhNSefssy/vH0t5vlVVZzy8++eQThYaGavDgwcXeZxuGod/97ncKDQ3Vq6++6mgveo7z9ddf68knn1Tv3r3VpUsXPfTQQ/rkk09uOS5X88GlS5cc52EdOnTQL3/5S61du7bE58jMzNTTTz+t+++/Xx07dtTPfvYz/epXv9ILL7ygs2fPurytbqXwtT0tLU2S8znSj8/vr169qpdfflm//OUvHZ83VvVrfaE77rhDAQEBkuR0/Pr5+eknP/mJJBV7/S/NrT5fveeeeyRJ//znPyXx+Wp1+XzVnVw9ty3vey6gstzuM+qSPve73fmWpBI/u5WKfzZUWn48e/as7r33Xg0YMOCW52rvv/++QkNDNWvWrNuuY3nOQcr6OYK78Rmrd3ymBwAAAAAAAADwrFqe6HTMmDFauXKlNm7cqMmTJ6tt27alPubo0aN67LHHdObMGd19993q27evrly5ogMHDig2NlYzZ87U7373O0lSu3btNHToUH300Udq2LCh+vXr5+ine/fuFR7/6dOnFRUVpbp16yo8PFxnzpzRvn379MQTT2jFihXq27evU/zGjRs1c+ZMXb9+XW3atNHPf/5zXb58Wf/973/1l7/8RdHR0QoMDJQkZWdna+zYsTp58qSaNWumwYMH6+LFi0pNTdXOnTv1zDPP6NFHHy1xXH/4wx/02WefqXfv3mrevLnS0tL0xz/+UdLNQpYZM2aoc+fO6tu3r/bv368NGzbo1KlTevPNN+Xj4+PoJz8/XxMmTNDu3bvVoEEDdenSRXfccYcOHjyo+Ph47d69Wy+//LIsltvXdHXv3l3nzp3Tzp071bx5c6dt365dO8e/N2zYoGeeeUY2m03dunXTT37yEx06dEj/+Mc/tHnzZr3xxhtlulJa06ZNJUnff/+9PvjgA/3yl78s9TFDhw5VSkqKjhw5om7duqlFixaOZQ0bNnT8e86cOfrnP/+p2rVr62c/+5n8/PyUlpamv/3tb/r444/1+uuvq06dOo54m82mp556Sps2bZKvr6+6deumhg0b6syZM/rkk09UUFCg8PDw245ty5Yteuqpp+Tv76+///3v6tSpk9PygoICPf7448rKylKvXr2Ul5enPXv26K9//auuXLmi6dOnO8WnpqYqNjZW+fn5at++vXr16qWvv/5aGzZs0ObNm7VixQr16NGj1G0mSf/zP/+jDz/8UHXq1FGfPn1Uq1Ytvfvuu0pPT7/lFfX27duniRMn6vvvv1erVq1033336eLFi9q5c6d27Njh+JLUj128eFFRUVGO4+P69etO2/rHcnNzFR0drVOnTuknP/mJIiIiZLVadebMGf3rX/9ScHBwsW3pTi+9uLzfrgAA3U1JREFU9JJWrFghX19f9e7dWwEBAfr0008dfxT2lObNmysyMlLr16+Xv7+/hg4d6ljWunVr3XHHHYqMjNTrr7+u999/v8SruiclJUmSfv3rX3tsnGbwl7/8RUeOHFFoaKjCw8N17do1HTp0SCtWrND27dv1z3/+U3Xr1i32uEuXLuk3v/mNrl+/rl69eiknJ0e7d+/WrFmzdPLkST355JNuHWe/fv1048YNpaenKywszCmvNm/eXJ07d1ajRo3073//W999953uvPNOp8dfuXJFH3zwgQICAkqce0VVdj531ffff6+HH35YWVlZatSoke6//359//33+stf/qITJ0547Hmlyt0fZvfAAw9ozpw5OnHihL799lvH67fknEM7duyoRo0aKSMjQ6tWrdK2bdv0j3/8w+n1+eLFixozZoyOHTumxo0ba9CgQcrJyVF8fLyOHTt223EcPXpUUVFRatCggXr37q2cnBzVqnXz1HfLli2aPn26rl+/rnbt2qlz58769ttvtXHjRn388cdasWKFevbs6dTfm2++qfnz50uSOnbsqO7du+vo0aNau3attm3bpjVr1pT5+M/IyNBvf/tbfffdd2rVqpWGDBmib775Rps3b9bHH3+sl156SQ888ICkm3MwMjJSO3bs0Pnz5zV06FDH3QaLbitPe+utt7Rq1Sp1795d/fv318GDB/Xhhx/q0KFD2rBhg1NB9datW/XSSy+pVatWCg0NVUBAgI4fP67Nmzdr+/btWr58ebHz6UJ/+ctf9MYbb6h3795q0aKF0tPT9c9//lNZWVlas2aN0zltXl6eJkyYoD179sjf31/dunVTYGCgTp8+rffff18BAQHq0KHDbdfr1KlTevbZZ9W4cWO1atVKnTp10vnz57Vv3z59/vnnji9FV6YLFy7oscceU0ZGhho1aqSePXvKMAzt27dPcXFx+uKLLzR79mxJNwvlIiIitGPHDu3evfu2558jR450/LuwALzwS7t16tTRXXfdpQsXLuibb77RY489pqSkJHXs2FHSzRx4+PBh5ebmqkGDBrp06ZLuuusu1alTx+nul08//bQuX74sSapXr57uuOMOXbp0SZmZmRo9erRWrVql3r17FxtHYZGQn5+fGjRooHPnzmnJkiUKCgqSJE2cOFEFBQWO+ZqVleW4sEPTpk2dzjs/+eQTGYYhq9Wqbt26qVevXvruu++UlZWlpUuXOoqXir5PkKTGjRurT58+kkqfW4cPH9a5c+fUoEEDx7F8u9z3Y6+++qr+9re/qVatWurZs6fuvPNOpaena8WKFcWee8SIEVq9erU++OADPfzww8X6ysrK0ldffaVatWrpP//5j/Lz8+Xn5+eRc3NX5va+ffv02GOP6erVqwoNDVXbtm114sQJ/f73v7/lXYjsdrv+53/+Rx988IH8/f3VoUMH1a9fX1988YWWLVumTz/9VKtXry7zhRxu58qVK5LkONYKXb9+XTNmzFCDBg3Utm1btW/fXpcuXdK+ffv0/PPP6z//+Y8SEhIc8WV931kSm82myZMn65NPPlFAQIAiIiJkGIY+++wzzZs3TykpKVqyZEmp788LFc6NXr16lSn+x2bMmKFPPvlEvXv3VqtWrfT5559r5cqVys7O1ksvveRYp8jISH300UfKy8tz3LFIktM5UEU+e3juueeUnJysnj17qk2bNiooKHCpz7K+fyzt/VZZlOf8YsCAARo7dqzefPNNvfDCC4qPj3f08//+3//Tzp071bNnT40fP77Y85w4cUK//vWvVb9+ffXp00dnz57V559/rokTJ+qFF14odvdhV/NBTk6OfvOb3ygvL0/du3fXd999p88//1x/+tOfZBiGoqOjHbFffPGFHn74YV27dk2hoaG6//77lZ+fr5MnT+qNN97Q4MGDne4y5cq52I/5+/vf8hypqNzcXMXExOjQoUMKCgrSfffdp6tXr+qzzz7T559/rn379unZZ5+97XN50smTJ3Xp0iX5+vqqRYsWTkVLjRs31okTJ7R7927997//rfDnq7t375bFYnEUePH5avX4fNWdXDm3rch7LsDTXPmM2h1Ky4+Fc+Xf//63duzYofvuu69YH++8846k0j+HLes5SHk+R6gsfMYKAAAAAAAAAEA5GG6ybt06IyQkxPjjH/9oGIZhvPHGG0ZISIgxdepUp7ihQ4caISEhxsmTJx1tN27cMH75y18aISEhxooVKwybzeZYduzYMWPQoEFGu3btjIyMDEf7yZMnjZCQEOORRx4p91g/++yzEh9buA4hISFGQkKC0zhef/11IyQkxHj44YedHnP06FGjY8eORvv27Y333nvPaZndbjd27NhhXLt2zdE2ceJEIyQkxHjqqaec2vfs2WN07tzZaNeunXH48GGnfgrH9Mtf/tK4cOGCoz01NdUICQkx+vTpY/Tq1cv4+OOPHcsuX75sDB8+3AgJCTFSU1Od+ps7d64REhJi/OEPfzBycnKcHjN+/HgjJCTEeOutt0rbjIZh/LAtZ82aVeLyb775xujUqZPRrl07Y8uWLY52m81mvPDCC0ZISIgxatSoMj2XYRjG448/7tgejzzyiPHqq68au3btclqPH1uyZIkREhJirFu3rsTlmzZtMkJCQoy+ffsaR48edbTn5OQYY8aMcRwPRb388stGSEiIMWzYMOPEiRNOy3Jycozdu3c7/l/Ssbpu3TqjXbt2xoABA4z//ve/To8vjC98zOXLlx3LDh48aLRr187o3LmzkZub62i/cuWKERERYYSEhBhr1qxx6q/w2O3fv7+Rn59/23EZhmF8+OGHRkhIiHHfffc5zdPz58875umP5/Dly5eNPn36GO3atTM2bNjg1N/BgweNnj17Gl26dHE6fguPnZCQEOOJJ55wGtvtrF271ggJCTFiY2Od5qhhGMaFCxec8sTt3CoP3M6+ffuM0NBQo3v37sahQ4cc7bm5uUZMTIxjfT777DPHstJy1a2Oz0ceeaTYdjaMm/lg4MCBJfb19ddfG6GhocbIkSOLLbt8+bLRuXNno2fPnmXe1tVNYY6+Vb75sVttw+3btxfLGdeuXTNmz55thISEGEuXLnVaVvRYfeyxx4wrV644lh04cMDo0qWLERYWZnzxxRdOjxs4cKAREhJSbFwl7cNbHSeF67xkyZIS1/Fvf/ubERISYrz++uvFlr3zzjtGSEiI8dxzz5X42B+r7Hw+a9as2+bmksyZM8cICQkxfve73xl5eXmO9sL9UNK2Le01oKT9VB32R3VUnjn485//3AgJCTF27NjhaPvXv/7lOJ85duyYo91utxuLFy92nJsU9cc//tGR84vmri+++MLo3r17ifu86Pnc888/b9y4ccNp+cmTJ40uXboYXbp0MXbt2uW07JNPPjHuvfdeY8CAAU7nafv27TPatWtn9OvXz/jPf/7j9JjCfRsdHV3qdilc38LX07/85S+G3W53LNu0aZMRFhZmdOnSxcjOznZ63K1yWmkKt0VpSns96ty5s5Genu5oz8vLM37zm98YISEhRlJSktNjjhw5YmRmZhZ7jk8//dS49957jcGDBzutt2H8MBf79OljZGVlOdovXLjgOJ5SUlKcHlN4fIwdO9bpHMMwDOPcuXPG/v37Hf+/1by+ePGisWvXrmLjOXHihDFw4EAjLCys2DYvLa+UpKz7wTAMx/n4/PnznY7Dc+fOGaNGjTJCQkKMTz75xNH+7rvvGiEhIcYzzzxTrK8333zTCAkJMdq3b+/U16OPPuoY08svv+xov3btmjFs2DDHeW5Rhe/j2rVr53SuW+jkyZNGhw4dis2ty5cvG1FRUUZISIjRs2dPp3E8++yzjnHMmjXLMV8vXrxo/OpXv3Is69y5s6PPwvPOsLAwx/l0YZ8HDx40QkNDjZCQEGPnzp1O47Pb7U7naIbxw74MCQkx/va3vxVbJ8MoOfcVzvvf/va3TrEl5b4fP/7AgQOOeV70GL127ZoxdepUp+1RtN/Q0FDj9OnTxca3cOFCIyQkxOm9n6fOzcs7t202mzFkyBAjJCTEeOWVV5weU7gNS3pdWbFihWO+nj171mkbFc77F198sdg4buV282/s2LFGSEhIse1UUFBgbN682bh+/bpT+4ULFxzzMC0tzWlZabnhVudar732mmMfnjt3ztGenZ3tmHerV68u8/pGREQY7du3N65evVri8sJ8W9L7jJCQEOOBBx74/9i7//ia6///4/edbTYzwxgL+4FiFiU/0ogiITL5sZAfqciPdz+Ij0iISEIksaQoioxJhPKjQptNyPzavPNjkzK/YtaM2c73j33Pee/Y2e+zrW236+XiUnu9Hud1nq/X87ye5/l6nefj9bQ47nFxccbmzZsb69evb4yNjbW6razk596DaZstW7a0+nnL6zbzev2Y3fVWdvLTv7hx44bxiSeeMNavX9+4ZcsWo9GYfp41atTI2KxZM+Mff/xhsZ2MfZxx48YZU1JSzOt27txpvldw/vx5i+NSkPZg9OjRFmXetm2b+X5BRuPGjTPWr1/f+Omnn2Y6Nr///rtFvyY/xyo7OfWRpk2bZqxfv75x4MCBFvdXfv/9d2NAQICxfv36xp07d+bqvUz9ibx+Rqy1Q4mJicZ9+/aZ25S3337baDRa3l817Vv9+lnfX126dKm5zczN/VXT9kz3sri/+u+4v5rXz5Yt+7b5ueYC8iqv9/SMxvzdo87p3pbpXtSd1wV5uTdksmfPHmP9+vWNI0aMyLTuzJkz5n5VbmV3ruX3PkJWuMeaWWm/pwcAAAAAAAAAKH6F9qi/Pn36qEaNGvr+++8VExOTbeyPP/6oEydOqFOnThoyZIjFEwh9fHw0fvx4paammp9OVthq166t0aNHW5RjwIABqlSpkg4dOqRbt26Zly9fvlw3b95U79691a1bN4vt2NnZ6eGHH1a5cuUkpT8988cff5SLi4smTZpkXi5JzZs3V9++fZWamqovv/zSarneeOMNiycAP/TQQ/L399fFixfVtm1biye6ubq6mp/itm/fPvPyy5cvKyQkRHfddZdmzpypihUrWrxmxowZcnR01KpVq/JyyLIUEhKi5ORkPfHEE3rsscfMyw0Gg8aOHavq1avryJEj2r9/f662N2fOHLVr106SFBkZqblz5+q5555Ty5YtNWjQIIWFheW5jCtWrJAkvfTSS/L19TUvr1ixoiZPniw7OzutXr1aN2/elJT+1OVly5ZJkt555x15eXlZbK9ixYrZPtV42bJleuONN+Tt7a2vvvoqy6fyGwwGTZ06Va6uruZljRs3Vtu2bXXjxg0dOXLEvHzLli26dOmSHnjggUxPrB48eLDuvfdenT9/Xt9//32Ox+Orr74yH4/atWubl1etWlX/93//Z/U1a9eu1cWLF/Xss89aPMXdVOaRI0cqKSlJ3377babXlitXTpMmTZKTk1OOZZPSnwAqpX/+73xaqbu7u+rXr5+r7ZhERkaqQYMGWf5LSEgwx65atUpGo1GDBg2Sv7+/eXmFChU0adIkiyeuFoc6deqoZcuWio6OVlRUlMW6jRs36saNGwoMDMz1sS6tHnnkEYu2T0r/HL7xxhtycHDQzp07rb7OYDDozTfftHh683333af+/fsrLS3NfO4UpaeffloGg8E8i1JGtp5ZydbtucmECROyPP9GjhxpjktKStI333wjg8GgyZMnW8zIZaqH4laU9fFvZ3oqacY2NDg4WJI0d+5cixkI7Ozs9PLLL6thw4b6/vvvze38P//8o40bN8re3l4TJ060aLvuvffeHOvc3d1dY8eOlb29vcXyzz//XElJSRozZoxatWplsa5t27bq27eveeY8kyVLlig1NVVTp07NNHNLUFCQ2rdvr0OHDunYsWM5HpuIiAidOHFCNWvW1KhRoyy+Ozp16qQOHTooKSlJ69aty3FbeZHVefbHH3/k6vXPPvusHnjgAfPf5cuX13PPPSdJ+vXXXzO91z333JNpG23atFHnzp0VFxenEydOWH2fV1991eJpwu7u7urbt2+m94mPj9f69etVrlw5zZo1K9MsGdWqVdP999+f435VqVJFrVq1yvQd7uXlpREjRigtLc08a0VROH78uH7++Wc1btxYEyZMsLheqFatmt5++21JsuirP/7443JxcdEPP/xgcZ0iyfyZrFWrlnlbpicMS+ntZ8a2tly5cvr0008lpc/gkpaWlqmMphkd7/T555+bZyfJeG65urqaZ+e4du2axbkVEREhKb0vNWXKFPP5WqVKFY0bN84cN2TIEPM2Tf3OwYMH65lnnrE4Xxs3bmzeRsaZCqT0tibjLD93qlOnTpbr7vT3339Lyjw7i7W2z2T9+vVq0KCBgoKClJaWpqSkJD399NMaOHCgpPRjP3nyZPMTw5OSksyv7datm4xGozZt2pRpu5s2bbLYt+jo6ELrm+f13N67d6/OnDkjX19fvfjiixavCQoKUtOmTTNt6/bt21q6dKlcXFw0b948eXh4ZCqbh4eH1qxZY/XzmRtpaWmKi4vTlClTtG/fPj322GOZnpjt4OCgDh06ZHqCu7u7u8aMGSMpfeYhWzBdj44fP95iVp7q1aubz4MvvvgiV9u6fPmyLl26JE9Pz3zPRPTmm29aHHcvLy/z5+jO9j6nshTk3sPQoUMzfd7ys01bXz9mJT/9C2dnZ82ZM0eOjo6aMmWK4uLiNHbsWN26dUuTJ09WrVq1rL6Xi4uL+drFpF27durUqZNu3Lhh0YcoSHvg6uqa6d5Vhw4dVL9+ff35558WfQjTcb5z3yWpXr16FrPs5OdY5VdSUpLWrl0rg8GgKVOmWNxfqVevnkaMGCEp9+eYyblz57K9j3D8+HGrr8sY07RpU/Xv31+nT5/WpEmTNHHixCzfr0qVKja7v2pimmmuMHF/Ne/3V7P7bOVGXvu2Bb3mAvLK1Ce29u/OGeLzc4+6KLVq1Uo+Pj76+eefdeHCBYt1tr4HVFz3EXLCPVYAAAAAAAAAAHLPIeeQ/ClXrpyGDRumadOmaeHChfrwww+zjN2zZ4+k9AFn1jRr1kySdPjwYdsX1IoHH3zQ4gdfKX3QTu3atXX06FFdvXrVPOAgPDxcksyDCbNjGsjcpk0bVa5cOdP67t27a9myZVYHwjg6OlodHOfl5aVjx46pdevWVtdJ0sWLF83LIiIilJKSojZt2lgdxOPh4SFfX1+dOHFCycnJ+R7oY2Lalzt/cJfSPyOdO3fWF198of3795vrOTtVqlRRcHCwoqOjtX37dh04cEBHjhzRtWvXFBERoYiICI0fP948iDQnKSkp+u2337Iso5+fnxo0aKDo6GgdP35cTZo00ZEjR5SQkCA/P79cDQbNaN68eQoODta9996rpUuXZhrol1HNmjUtBq2amBKLMtZrdsdZkgIDA3X06FH9+uuvmQbqZJTxeNw5cE1KH0BTqVIlXbt2zWL5L7/8Iinnc/jORBIpfRBAjRo1sizTnUyDpT/99FNVq1ZNjzzyiMXAm7yqVq2a2rRpk+X6jAP1TMe5a9eumeLuvvtu+fn5ZTk4p6j07dtXe/fuVUhIiO677z7zctOPi3369Cmuov2rxMfHa+fOnTp16pQSExNlNBolpdf3mTNnrL6mYcOGVs/JJ598Up988kmeBjHaSq1atdSmTRv9/PPPOnDggHnwa0xMjA4dOqRGjRpZJJgVhK3bc5OmTZtaJHBklLHsR48eVXJysu677z55e3tnijXVQ3Eqyvr4tzOdUyaXL19WdHS0fH19rQ6OtbOzU9OmTXX8+HEdPXpUbdq00dGjR3Xz5k01adLEYoCOSZcuXcyJQNa0atXKIrnLJKfvrObNm2vFihWKiorS448/rrS0NIWHh6t8+fJ6+OGHs3zNzp07FRUVlWMdm86lzp07ZxoMLqX3B3/44Qebtyk9evSwujzjIJnsWNt3a30Sk1u3bmnXrl06fPiwrly5opSUFEkyD+iPjY21OvjQWp/W2vtERkYqNTVVjz76aJaDmvPi119/VWRkpOLj43Xr1i0ZjUbz+8XGxhZ4+7llui7q0KFDpsHlUnq76OLiYnFd5OLiovbt22vTpk366aef1LFjR/M6U78uY5L5sWPHlJycLCl9kNWdPD095eDgoNu3b+vMmTOZvvuySm4xnVsNGzbU559/rri4OCUlJcloNFq0CaZzKyUlxTzgu23btpnO11atWslgMCgtLc3i85fxHL5w4YLF+Sql98mio6O1YsUKtW7d2mqSiTVubm65isvOnW1fRt7e3mrWrJm+//57JSUl6bHHHpObm5vF8a1ataruueceHTt2zDwAXkr/7l24cKE2btxokfxy8OBBnT17Vg8++KC5nbxy5Yq5P1oYffO8nNum5LCOHTta/Tx36dLFHGNy7Ngx/f3332rdurVFAouJs7Oz7r33Xv30009WP5/ZsdbmPP3005o2bVqWyffHjx/Xnj179Oeffyo5OVlGo1H//POPJGXZZ8yLP//8U3/++afc3d2ttrPt2rWTm5ubYmNjdfHiRYtkGmsuX74sSapUqVK+yuPo6Gg1uS279j4rBb330L59e5ts09bXj1nJa//CxN/fX6NGjdLs2bPVo0cPJSYm6sknn8z2uv3hhx+2Wsddu3bV5s2bLZLoC3qtbkpGzMh0jC9evGhue+69917t2rVLU6dO1ahRo9SsWTOLpKKM8nus8sN0DdGoUSOrD0zp3r27pk+frgMHDigtLc1qW2WNi4uLOnXqlOX6rM7BjP2xW7du6c8//9ShQ4f00UcfycvLy+r3spT+PfDFF1/Y7P6qJIvvmcLC/dW831/N6bOVW7nt2xb0mgvIK1Of2JqM50l+71EXJTs7Oz399NOaPXu2QkNDNXz4cEnpZTc9YKJ79+42ea/iuo+QG9xjBQAAAAAAAAAgdwotaUdKf3ruJ598om3btun48eNq2LCh1bhz585JksaOHauxY8dmuT3TE40Lm6enp9XlFSpUkCSLJ0H+9ddfkpRpthVrTE9cy2pgoWl5fHx8pnXVqlXL9KR46X8DLa0NrDKty1he07Fes2ZNjjMXXbt2rcBJOwXZ5+z4+fnJz89PkpSamqoDBw5o7ty5OnjwoObMmaOOHTvmagDn1atXlZKSoipVqmQ5aLVWrVqKjo42l/H8+fOSZHXQeHYOHDigyMhIeXh46IsvvshxoFBePoc5HWfTD+93PvXvTqbj4e7ubnWgs5SeTHTnD6Kmz1W/fv2y3b61c/iuu+7K9jV3CggI0ODBg/X555/rtddek4ODg/z9/dWqVSv17t07V+diRnXr1tW7776bq1jT8atZs6bV9bVq1Sr2pJ0OHTrIw8NDmzZt0vjx41WhQgUdPXpUR48e1QMPPJDrgaul2bJlyzR37lzzINPcyq7epZzPr8LSt29f/fzzzwoJCTH/oFwYT4AsrPY8KChIPXv2zPX751QPxa2o6uPfztTemwbRmb4nzpw5k+NTok2vNQ0qy+r7MKvPgklW3y+msrRt2zZX5fj777/NM17cOctOVq/JjumzbG1QnFR4bUpuv+uyYq0erPVJpPRBLSNGjDAfa2tMg97z+z6mPnhe+2N3un79ul566SXt3bs3y5isyloYTMds3rx5mjdvXpZxdx7zwMBAbdq0SRs3bjQn7Vy6dEm///67JFkkP2ScGeHDDz/MdvCvtc90Vn1YU9mfeeaZLLeXcZtXr15VamqqpKzPB9OAL2tJxxn7nUuWLNGSJUss1v/xxx968sknVa1aNbVo0UIdO3ZUp06drF5TSf/7nOWGaRD7nQOe72z7MmrWrJneffddfffdd5LSZxC1dv1heu2NGzfMy3x9fdW4cWMdPnxYMTEx5nZ048aNktIHc5uSThISEgqtb57Xc9vUjmXVjlt7L9Pn85dffsn190VumQbL37x5U9HR0Tp16pTWrFmjBx54IFNf5NatW5owYYLV2Y1MbNE25NS/sbOzU82aNZWQkKD4+Pgck3auX78uKW+f54yyuu+QVXufnYLee7B2TPKzTVtfP2Ylr/2LjJ5//nlt3rxZR48elYeHh6ZMmZLtNrL6vFi77i9Ie5CXexJDhgzR/v37FRkZqUGDBsnFxUUPPPCAHnnkEfXs2dPiKfwFOVZ5ldM1jJubmypWrKjr16/r2rVrVpOUrKlSpUq++lbWXnPs2DENGDBAI0eONLfrd3r00Ue1bds2m91flazPCmdr3F9Nl5f7q/n9bJnktW9b0GsuIK9MfeKc5PcedVHr2bOnPvjgA61du1bDhg2TnZ2dfvzxR126dElPPvlkrr9XclJc9xFywj1WAAAAAAAAAAByr1CTdkyz7bz11ltasGCBFi9ebDUuLS1NUvoTEq09TdfEVj9y5CS3T9a0taye7ivlXKbcltk08K1hw4bmpJesWHtqm61lt8+5ZW9vrxYtWmjZsmXq3Lmzzp8/rz179thsRhFblFGS+amuMTExWrBggd54441s44vrc5gfpnO4U6dO2T6x39oT9JycnPL8fhMmTFCfPn20Y8cOhYeH68CBA4qKitKnn36quXPn2uSppEXFdOxsxdHRUb169VJwcLA2b96soKAg84+LQUFBNn2vkui3337Tu+++q4oVK+rtt9/Wgw8+KA8PD/PTfx9++OE8PUH83+CRRx7RXXfdpS1btmjixIlydHTUt99+KxcXF6uzQhUWW7WVRc3W5+C/pT6KU2Jios6ePSvpf999puPs4eGR5Ww1JrYaGJbV94upLFnNPGNimk3PFJ+bp17bIjHy33ou5bZcRqNRo0aN0rlz59S3b1/169dPtWvXVoUKFWRnZ6f3339fH3/8cZYzkhR1/2f27Nnau3evHnzwQb388su655575ObmJnt7e+3Zs0cvvPBCtrOn2Jrp89asWbM8JSS1bt1a7u7u+umnn3T9+nVVrFhR3333nbnsGesv4/5kNduZaTYYa8knWc2ccPv2bUlS+fLl1bhxY7m7u8vJyUkGg0GpqanmttDaTJU59Qc7duxoHuC7bds2JSYmqmbNmuayVK1a1TwTiCRzMpCzs7MiIyO1ZcsWbdmyRQ888IC++OKLTE/9l/KWgGG6jjp+/LiMRqPs7Oystn35kdW5FhgYqMOHD2vTpk1q0KCBbt++rS1btqhcuXLq1KmT1q1bJyl9AHph9M0Lem7nlun1Pj4+5oFyWbH2+czOnQNEly5dqtmzZ2vatGlq2bKlxeDv5cuXa9OmTapfv77+7//+T/fee6/c3Nzk6Oio06dPq3Pnznl674LIy/eCKTEivwlFtmyDC3rvwdpnMb/bLIrrx7z2LzL6/fff9d///ldS+iDlc+fO2WT2r4zlyk97kJfPg6urq3nWzR9//FGRkZHau3evfvnlFy1ZskRffvmluZ0uyLEqDMXd9/L391efPn302WefadWqVVYTchwcHGx2f/XQoUM6deqUzT5j2eH+arqiuL9q8m/r2wL/Nra+B+Tu7q6OHTtq06ZNCg8PV6tWrYrlPmxxfJdxjxUAAAAAAAAAgLwp1KQdSerdu7c++eQT7dy5U0eOHLEaY3qaX1BQUIkabC+lPx34zJkzOnv2bJZPujSpXr26JOnPP/+0ut70lEZrT3W0FdO2mzVrpkmTJhXa+5hUr15dp0+f1p9//ml1IKst97l8+fK6//77df78+Vw/kbVy5cpydHQ0P0Xf2iCWO8to+rzGxcXlqXyVKlXSBx98oGeffVaff/65DAaDxo8fn6dtZMX02crqqdem5aa4rJiOx5UrV5ScnGz1SaCmp59m5OnpqdOnT+vFF1/McRYCW6lbt67q1q2roUOH6ubNm1q5cqXee+89vfXWW4XWjnh4eOjcuXP6888/rQ7GtHZumwZnZDVwzjRzky09/fTTWrJkidasWaMnn3xSmzZtkqurq7p06WLz9ypptm3bJkkaPXp0pkFiycnJunTpUpavzantzun8Kiz29vYKCgrSggUL9O2338rV1VXXrl1TUFBQjjN65UVRtufWmJ4sn1M93Ml0DppmSskoNTU12zrPj6Kqj3+zLVu2yGg0ytfXN9N3Z16eHG2q86zaSWvfR7nh6empuLg4vf7667lKCK9SpYo58WDmzJkFHgyT03e2aZaJ4mpTCurUqVM6deqUGjVqpKlTp2Zab0pqKCjTDB157Y/dafv27bK3t9fixYsznaO2KmtemM6VDh066Pnnn8/16xwcHNSlSxetXLlS33//vXr37p3l0/ozttNZzXYWGRmppKSkPCWflCtXTrdv39b06dP15JNPWqw7efKkvv32W1WpUsU8eK1y5cqyt7dXamqqOeHnTnZ2djIajRo+fLjuvfdeSeltQnh4uD788MNc9zv/+9//asyYMTp48KBCQkLUv3//TDF5eUq3v7+/PDw8dPHiRe3evVtt27a12vZZU716df3xxx/6888/dffdd2dab7qOufOJ4l26dDHP1PPaa6/pl19+0ZUrV/T444+rUqVK5vK7u7sXSt88P+e2qR3Lqh23ttx07PIyG2Z+DRkyROHh4dqzZ48WLlyomTNnmteZ+ozvv/9+pn6PLduGnO4RZFyXmz5W1apVJaUnfhS3wrj3UJBtFvb1Y177Fya3bt3S2LFjdevWLQUGBurbb7/V2LFjFRoammUSXV6uS4ryWt3Ozk7NmzdX8+bNJUmXL1/WO++8o02bNmnevHn64IMPzGXKz7HKj5zOsevXryshIUHOzs6qVKlSoZYlO6aZE2JjY7O8t2ir+6tjx47VqVOn5O7uboOS2w73V20jr33bwrrmAgoqv/eos7sHlNVrCqpfv37atGmT1qxZI19fX+3Zs0e+vr566KGHbPYe/8b7CNxjBQAAAAAAAAAgbwr9kYeOjo4aPny4JOnDDz+0GtO6dWtJ/7vRn9vtSspygFdRCQgIkCR9/fXXOcY2a9ZMkrR7924lJCRkWr9hwwZJMg9wKAwPPfSQ7O3t9eOPPyolJaXA28upHkz7smnTpkzrbt26pa1bt0r637HJTm6eBBkbGyvJ8od5UxlNT9zOyNHRUU2aNJEkfffdd5nWnzhxQtHR0XJxcTEPGmjUqJHc3NwUHR2tqKioHMuUkbu7u5YvX6577rlHy5Yt03vvvZen12fFdJyt7YMkffvttxZxWXF0dDQ/zXbLli2Z1u/Zs8fqALBWrVpJyts5bEtOTk564YUX5OHhoStXrujy5cuF8j6m42ft2Jw8eVLHjx/PtLxKlSpycHDQuXPnMp0nKSkpioyMzFMZHB0dc2z3atWqpTZt2igqKkrz58/X9evX1a1bt0yDP8siU9trbfDO1q1bs21njh8/rjNnzmRavnnzZkm5a8fyKrffdUFBQXJwcFBISIj5iZ5PP/20Td/Llu15ftx7771ydnbW0aNHrQ42MtXDnUyDkKzVXURERJ6+C4uyPkqqy5cvmwdkDho0yLzc09NTdevW1e+//67Tp0/nalv33nuvnJycdOTIEasDOqy1xblh+s7avn17ruIdHBz04IMPKjExUeHh4fl6z4xM59LWrVut9k1y+539b2VKHDANGr1zXVhYmE3e58EHHzQ/MbwgA68SEhLk6upqdQBOfj9jBZGf6yKTbt26SUpvp8+cOaPDhw9b/b677777zE8/zmowmzWmhDVrn1tJ5if2nzp1KtM6a8fS0dHRPEj55MmTmdaHh4ebn4S9Z88e8/L89Dvvuecec6KOaTYLUxlMcts2SemDuQYPHixJeu+993Tu3DmrbZ812X2fXrlyxVy+OwdTV6tWTQEBATp37pz2799vbitM9W467n5+foXSN8/PuW2aKWfbtm1W+1jWPhf33XefKlasqMjIyCJJPBkzZoyk9LY34yBIU5/R2v5m1TZkd92ZlZo1a6pmzZq6cuWK1e+Yn376SdeuXZOPj4+5T5OdqlWrysPDQ+fPn9eNGzdyXY78yq5vZOt7D7bcZnbXj7m53rImr/0Lk7lz5yomJkZdu3bV7Nmz9dRTT+n333/P9l7Bnj17rN5TMvWHM85SVZzX6lWrVtVLL70kybLtze+xykp2517Gawhr1wOmtrRp06bFOtuxabB1drMh2er+asbvC9N2Je6v5lVhtHG2kNe+bWFdcwEFld971Kb+krW+/dWrV3Xs2LE8lUHKuX1s3ry57rnnHm3fvl1Lly5VWlqaevfunev3yfh+Od2T+zfdR+AeKwAAAAAAAAAAeVMkv0j36NFDtWvX1k8//WR1UF3Hjh119913a+PGjfroo49069Yti/VGo1H79+/X/v37zcuqVKkiR0dHnT17Nk+DYmzt2WeflZOTk0JCQjINGDYajfrll1/M++Pl5aVHH31U//zzj2bMmGHxo+7Bgwe1evVq2dvbW33ys63UqFFDvXr10rlz5zRmzBirTzyLjY3V999/n6vtmZ56ltUgt969e8vZ2VmbN2/WTz/9ZF6elpamefPmKT4+Xvfee2+ufoiJiYnR888/r927d5sH8JmkpKRo4cKFio6OVvny5dW2bdtMZbQ2gFCSBgwYIElauHChxUDwxMREvf322zIajerbt6/5KbflypXTs88+K0maOHFipifcXb9+PdtEjKpVq2r58uWqV6+ePv30U82dOzfHfc/JE088oWrVqmn//v2ZBjh88cUXOnLkiGrUqJGrJwj369dPUvogkIw/2F+5ciXLgUN9+/ZV1apV9emnn+rrr7/OVD+3b9/W7t27deLEibzuWibbt2/Xb7/9lmn5kSNHdPnyZbm4uKhixYoFfh9r+vbtK0n6/PPPFR0dbV6elJSk6dOnW/0xsly5cmrSpImuXr2qL7/80rz89u3bmjVrlnlwTm5Vr15dly9ftjowxVpZly9fLokfF018fX0lSWvXrrVog3///XfNmTMn29empaXp7bffthgAeeTIEa1cuVJ2dnbmc8eWcmpjM8a1b99ex44dU2RkpBo0aKD77rvPpu9ly/Y8PypUqKDu3bsrNTVVb7/9tpKTk83rDh8+rJUrV1p9XYsWLSSlD2DIeL6dPXtW06dPz1MZirI+Shqj0aiff/5ZQUFBunjxoh566CH16dPHImbkyJFKS0vTK6+8YjXJ8e+//9aaNWvMf1eoUEHdunXT7du3NWPGDIv+YXR0dJZ1npPnn39ezs7OmjVrln744YdM601JaBmfNj18+HAZDAZNmDBBERERmV7zzz//aO3atRafy6y0bNlS9evX17lz57RgwQKL745t27Zp27ZtcnFxUa9evfK1f8XNx8dHBoNBe/futRiEc/PmTU2ZMsVmg/Br1Kih7t276+bNm3r99dczzbJ4+fJlHTp0KMft+Pr66tq1a5n68cuXL7da14Xt/vvvV+vWrXXgwAFNnTpViYmJmWKio6O1a9euTMubNGkib29vRURE6LPPPjMvu1O5cuXMA7pXrlxpNRHS2vWVKdEnq1lGHnzwQUnSkiVLLK4lfv31V3366aeSpBs3blicWy1btpSUnkQZHx9vXn716lXNnj3b/PfHH39sPl8z9ju//PJLbdmyxbzNGzduaPny5fr+++8t+p1paWnavXu3pP/N0iRZPsH58OHDVvcrK4MHD1azZs303//+V506dbLa9p09e1arVq2yeF3//v1lMBi0YsUKi/e8deuW3n77bXP/xNrA7cDAQEnSmjVrtHPnTlWsWFHt2rWTJEVFRZkfSFAYffP8nNsPPfSQfH19dfr0aX3yyScW60JDQ/Xrr79mek25cuU0ZMgQ/fPPP3r55Zetft7i4+P1zTff5Lrs2fH391eHDh10+/ZtLV261Lzc1Ge8s/62bt1qHgx+p5yuO7Niuh6dOXOmrly5Yl5+8eJF8/VXTslgGTVr1kypqal5GpSaX9n1jWx97yG/28zr9WNur7fulJ/+RXh4uD7//HPdddddeuuttyRJkyZNUq1atbRy5Uqrbb2Ufv05c+ZMi0GnP//8s7Zs2SJnZ2eLPkRRXauvWrXK6vn6888/S7Jse/NzrLKT3efQ1KdKS0vTtGnTLJJVT58+rcWLF0uSBg4cmKv3KgzHjh0z38d55JFHso0t6P3V5ORkRUdHq2rVqvLy8pLE/dX8Kow2zhby2rctrGsuwBbyc4/ay8tLNWvW1IkTJyySQ5OSkjR58mSr11dZyUv72KdPH6WkpOjLL7+Uo6Oj1dlMc5JdH+TfeB+Be6wAAAAAAAAAAOSNQ1G8iaOjo0aMGKGJEydaHczo4OCgjz76SC+88IIWLFigL7/8Ug0aNJC7u7uuXr2q48eP6/Lly5owYYJ5MHC5cuX08MMP68cff1T37t3l7+8vR0dHNW3atEh/nKhTp45mzpyp119/XaNHj9ZHH32kBg0a6Pr16/rvf/+rv/76S/v27TMPcps2bZqeeeYZffPNN9q3b5+aNGmiK1euKDIyUqmpqRo/frx5RpfCYko0+f7777V79275+fmpZs2aSkpK0smTJxUbG6vHHnssVwketWvXVoMGDXTkyBH17t1b99xzjwwGg9q3b6/HHntMNWvW1NSpUzVhwgQNHz5cTZs21V133aWjR4/q9OnTqlatmsWAvOyYfqT/5ZdfVLlyZfn7+8vd3V3Xrl1TdHS0Ll68KAcHB02bNk1Vq1Y1v65169ZycnLS559/rv/+97+qXr267Ozs9MILL6hu3brq3Lmz+vTpo6+//lpPPvmkHnroITk7OysyMlJXrlxRkyZN9Morr1iUZfjw4Tp+/Li2b9+uTp06qXnz5qpatar++usvHTt2TK1atTIPXLSmWrVq+vzzzzVw4EAtWbJEBoNBo0ePztVxsMbFxUVz5szR8OHDNXnyZH399deqU6eOTp06pWPHjsnFxUXvv/++OfEoO08++aS2bdumrVu3qmvXrnrooYfk4OCgvXv3ysvLS02aNMk06MnNzU2LFi0yv//ixYt1zz33yM3NTZcuXdKxY8eUkJCgjz76SPXr18/3fkrpgzq/+OIL1ahRQ/7+/qpQoYIuXLig/fv3mweDm8633Dh16pTGjx+f5frWrVubn2DetGlTPf/88/rss8/Uu3dvtWzZUhUrVjSf4+3atdOPP/6YaRv/+c9/9MILL+idd97Rli1bVK1aNR09elQ3btxQjx49tH79+lyXt3379lqxYoV69OihBx54QE5OTqpTp46GDBliEffII4/orrvu0l9//aVGjRrJ398/1+/xb/fTTz9lm4S0cOFCi0G4GfXs2VPLli3Tjz/+qM6dO6tx48a6du2a9u3bp8cee0yHDx/OlIhn0q5dO0VHR+vxxx9X8+bNdf36dfNMLSNGjFDjxo1tsn8ZNWnSRFWrVtX333+vgQMHqnbt2jIYDOrVq5fFE7Sl9AF5pkFvdyZL5EZRtucZhYSEZJvo+Morr6hmzZqSpNdee02RkZH6+eef1aFDB7Vo0UIJCQnau3ev+vTpY5EYZ+Lt7a2nnnpK33zzjZ566ik1b95cycnJOnTokNq2bavk5OQs6/xORVkf/2b79+83t5spKSm6evWqjh49ak6a6N69uyZPniwHB8tuZrdu3fT7778rODhYPXv2VMOGDeXl5SWj0aizZ88qJiZGLi4uFuf3mDFjtG/fPm3fvl0dOnRQs2bNlJCQoIiICPXp00crV660mCkjN3x8fDR37lyNHTtWL7/8snx8fFS3bl25uLgoPj5ex44dU1JSkr755hvzDAvNmzfX5MmT9fbbb2vQoEGqX7++fH19zTOpHT9+XLdu3VLHjh3l7Oyc7fvb2dlpzpw5GjRokIKDg7Vt2zY1bNhQf/75pw4cOCAHBwfNmDEjy3bs365q1arq3bu31qxZo+7du+uhhx6Sk5OT9u/fr9TUVPXs2VOhoaE2ea+JEyfq9OnTioiIUPv27dW8eXO5urrqzz//1NGjR9WvXz/z05mz8uKLL+r//u//NHr0aH355Zfy9PRUdHS0Tp06pcGDB5uTX20lu++voKAgBQUFafbs2RoyZIi++uorbdq0SX5+fqpevboSExMVExOjv/76S4MGDbJIUjfp1q2bPvroI3399deys7NTkyZNrA4Wbdasmfbu3avTp0/riSeekL+/v2rXrq2UlBSdPn3a6kBp0xPbd+3aZbUNHDlypLZu3apbt27plVdekYuLixwdHXXt2jXVqFFDSUlJunLliv7++2/zudWkSROtWbNGCQkJ6ty5swICAmRvb6+IiAiLfmdqaqrF+dqgQQNFRkZq2rRpktL7aDVr1tT58+fNiSB16tSRv7+/UlJSdPjwYf3111+qVauWRR2YrhNu3rypiIgIjR8/Xvb29ubrhIystX2mGYJMg9T+/vtvjRkzRkajUbGxsRZJ3ib33XefXn31Vc2bN099+/bVgw8+qCpVqujAgQP666+/VLVqVV2+fNlqfyc1NVUGg8GcNNK7d2+VK1dOcXFxOn/+vNq0aSNnZ2c5OzvbvG+en3PbYDDo3Xff1XPPPae5c+fqu+++09133624uDgdPnxY/fv3Nw9szOjFF1/UqVOntGHDBqufz99//10NGjTQU089lauy5+Tll1/Wjh07tG7dOo0cOVIeHh4aMmSIdu/erblz52rr1q2qU6eOzpw5oyNHjpivB+6U03VnVgYPHqy9e/dq165d6tixox566CEZjUaFh4frn3/+UYcOHfTMM8/ken8effRRbd26VZGRkYWWTG3Svn17RUZGavDgwWrZsqXKly+vKlWqaOzYsZJse+/BJK/bzOv1Y26vt+6U1/7FtWvX9Prrr8vOzk6zZs0yz1bm6uqq9957TwMHDtQbb7yhb7/9NtPMW926ddO2bdsUGRmp+++/XxcvXtS+fftkNBo1depUixmiiupaffXq1Xrrrbd09913q169erK3t9epU6cUHR0tJycnjRw5Mt/HKift27fX+vXrNWbMGLVu3dqchDVjxgxJ6dcQv/32m3755RfzNcSNGze0d+9e3bx5UwMHDlT79u3ztL9///13tvcR/P39rSbbZXxNSkqKzp07p0OHDiktLU3t2rVT9+7ds01KLOj91aioKKWmpsrb29v8Gu6v5l9htHEFlZ++bWFccwFZydintubJJ5/Uww8/bP7/vN6jltLvw06cOFGvvPKKmjdvLhcXFx0+fFiurq567LHHtGPHjlyVNS/t41NPPaW5c+fqxo0bat++vcVvE7mVXR+ksO4jcI+17N3TAwAAAAAAAAAUnyJJ2pHSf7j4+OOPFRcXZ3W9r6+vvvnmG61cuVLbtm0zD86qVq2aGjZsqPbt2+uJJ56weM2MGTM0a9YshYWFadOmTUpNTVVqamqRP5m8a9eu5llTIiIi9MMPP8jNzU0+Pj569tlnLZ6SXKNGDa1du1ZLlizR9u3b9cMPP6h8+fIKCAjQc889Z/5RqjA5Ozvrk08+0caNG7V+/XpFR0fr8OHDqlKlimrVqqXAwEB17do119v78MMP9d577+nXX3/V0aNHlZaWJk9PTz322GOS0uve29tbS5Ys0cGDBxUVFSUPDw/169dPI0aMUI0aNXL1Pvfcc48+//xz7dmzR7/++qtOnz6tffv2ycHBQTVr1lT79u01cOBA3XPPPRavq1GjhhYtWqSPPvpI+/fvNz9ZNTAw0Dx4atq0aWratKlWr15t/oHf29tbzz77rAYPHpxpAK6Dg4M+/PBDbdiwQevWrdORI0d08+ZNeXh46NFHH83V0+A8PDz0xRdfaODAgQoODpa9vX2m5KC8CAgI0Nq1axUcHKy9e/fqxIkTqly5sgIDAzVixIhsB4rdae7cuWrUqJHWrl2r3bt3q0qVKnryySf12muvWQy2yahJkybauHGjli9frp9//ln79u0z72eLFi30+OOPKyAgIN/7Z9KzZ085ODho3759ioqK0vXr1+Xh4aG2bdvq2WefzfN7XLp0KdukmYoVK5qTdiTp9ddfV926dbVixQpFRkaqYsWKat26tcaOHat58+ZZ3UarVq20ePFiLVy4UEePHpWLi4sCAgI0duzYPCXsSOkDjoxGo3bs2KEtW7bo9u3bevDBBzMNIrO3t1eLFi307bfflrpZdv7+++9MMypkdOfThDOqUqWK1q5dq9mzZ2vfvn3auXOnateurVdeeUUvvPCCHn/88SxfW7lyZX399deaM2eO9uzZo8TERNWrV0/PPvtsvp6gmRtOTk76+OOPNW/ePEVFRZkH4zVr1izTD8rNmzeXo6Oj7O3tLT6zeVFU7XlGBw4c0IEDB7Jc/+yzz5qTdipXrqxVq1bpgw8+0Pbt27V9+3bVrl1bY8aM0XPPPWc1aUeS3n77bVWvXl0bN27Unj17dNddd+nFF1/Uiy++mG2d36mo6+PfKi4uztyfc3Z2VsWKFXX33Xfr/vvv11NPPZXpezij0aNH6+GHH9bKlSt14MABnThxQhUqVFCNGjXUr18/de7c2SLe3d1dq1ev1vz587Vz505t375dXl5e+r//+z917NhRK1euVOXKlfO8Dx06dNC3336rZcuWKSwsTGFhYXJwcFD16tXVrl07Pf7446pXr57Fa/r166cmTZro888/V2RkpH788UeVL19eNWrUULdu3dSxY8dcz/TWoEEDrV+/XosXL9bu3bv1/fffy9XVVR06dNCwYcNK/FNc33rrLdWtW1dr165VeHi4KlasqICAAI0ePdpmCTtS+sDmL774QqtXr9bGjRv166+/Ki0tTdWrV1e3bt1yNaA/MDBQlSpV0qJFi3T8+HGdOHFCjRo10pQpU2Q0Gm2etJPd7D9t2rSRlJ4csXr1aq1Zs0bfffedjh8/roMHD6patWry8vLSwIEDs+yrm5J2pPR2KKvzw87OTlL6zAJnz57V4cOHdezYMbm5ucnT01Ourq6ZnkJtMKRP0tqsWTMdP348UxtYp04dffPNN5o2bZoOHjyoGzdu6MaNG3JycjJfD7m7u1ucW6ZyBAQE6K+//tKuXbvk7u6uwMBAjRo1Sj179pSdnZ3Wrl2rr776yuJ8rVmzphwcHJSUlKRjx47p+PHjqlatmho0aCAHBwddu3ZNO3fulKOjo+666y717t1bAwYMsDgmpuuESZMm6c8//zT3yzJeJ5hYa/vuuece3X///apdu7Z+/fVXHTx4UD/++KPs7Ozk6empHj16qGrVqhYzuEjpDwDw8/PT8uXLdfjwYSUnJ6tmzZoaMmSIatasqWnTpuXY3zHVtyRt3LhRkmVSWGH0zfNzbj/wwAPmdnzfvn2Ki4uTn5+flixZYp6J8s7PqcFg0HvvvadOnTppzZo1mT6fL7zwgrp06ZKnsmfHz89Pjz/+uH744QctW7ZM48aNU4sWLfTVV19p3rx5On78uM6cOaP69evrww8/lL+/v9Wkndxcd1pjb2+vxYsX66uvvtL69eu1Z88eSVK9evXUs2dP9e3b13z+5cYTTzyhGTNmaNOmTRoxYkQej0beDBw4UNeuXdN3332nH374QSkpKapVq5Y5acfW9x7ys828Xj/m9nrLmrz0L6ZMmaL4+Hi98MIL5lnHTJo3b66hQ4fq448/1ptvvqlFixZZrPfx8dHXX3+tuXPnas+ePbp586aaNGmiYcOGmWffyqgortVfffVVbd++XVFRUQoPD1dKSopq1KihoKAgPf/885nOgfz0xbLSsWNHTZgwQSEhIfrxxx/N14OmpB1XV1etXLlSn332mbZs2WL+bmjUqJGeeeYZPfnkk3ne36SkpGyv5RMSEqwm7WR8jcFgkJubm5o3b67u3burZ8+euTrXC3J/tXz58kpISNCrr75q8Rrur+ZPYbRxBZWfvm1hXXMB1mTsU1vj5+dncf7m5x517969ZTAYtGzZMh04cECVKlVSu3btNGbMGM2aNStP5c1t+1ixYkX5+/tr//79+b4Pm1MfpDDuI3CPtezd0wMAAAAAAAAAFB87o9FoLO5CAEBpMH78eK1fv15ffPFFpoFXRe3GjRtq27atbt++rd27d5ufjo/Sa9OmTRozZox69Oihd999t7iLUywaNGigWrVqaefOncVdFOqjCHz33Xd67bXX1LdvX02dOrW4iwPAxs6fP6/HHntM3t7e2rJlS6G+18WLF/XYY4+pVatWCg4OLtT3sjWj0agnnnhCSUlJ2rlzZ6ZZzv7NTDOEzps3z6ZJOJDeeecdff7551q3bp0aNWpU3MWBjYSGhmrChAl66aWX9PLLLxd3cVDCJCcnq02bNvL19VVISEhxFwclBNdc+DcbOHCgIiMjtWPHDtWuXbtYy/LXX3/psccek6enp3bs2GF+OAFKJu7pAQAAAAAAAAAKQ+4f1woAKDG+/PJLJSQkqEePHiTslAEpKSn65JNPJEnPPPNMMZcG1IdtHTlyJNOy48eP67333pOU/jRpACVXdHS0UlJSLJZdunRJ48eP1+3bt4vkHPfw8NCAAQP0008/KSYmptDfz5a2b9+u06dP65VXXvlXJuxcvXpVf/zxR6blmzdv1tq1a+Xm5qZHH3206AtWyg0bNkwuLi5asmRJcRcFwL/E6tWrlZCQoNdee624i4J/Ia65gIJZsmSJUlNT1b9/fxJ2Sjju6QEAAAAAAAAACsu/b1QPACBf/v77b82ZM0eXL1/Wzz//LBcXF7344ovFXSwUoh07dmj79u06fPiw/vvf/6pDhw667777irtYZRb1UTj69esnDw8P1a1bV66urvrjjz909OhRpaWlacCAAWrWrFlxFxFAAcyePVuHDx+Wn5+fqlWrposXL+rIkSNKSkpS48aN9fzzzxdJOYYPH65169bpo48+0oIFC4rkPQvKaDTqo48+Uv369dWzZ8/iLo5VZ86cUZ8+fdSgQQN5eXlJkk6ePKnTp0/L3t5eU6dOlYuLSzGXsvSpWrWqXnjhBS1cuFAxMTFq0KBBcRcJQDFKTk7W0qVL1bZtWwUEBBR3cfAvxDUXkHenTp3Sp59+qj/++EN79+6Vp6en+vbtW9zFQj5xTw8AAAAAAAAAUNhI2gGAUuKff/7R2rVr5ejoqIYNG+r111+Xp6dncRcLhejYsWMKDQ1VpUqV9OSTT2rSpEnFXaQyjfooHMOGDdPPP/+sI0eO6Pr163JxcVHz5s0VFBTEE5+BUsCUbBITE6ODBw/K3t5evr6+6tSpkwYPHiwnJ6ciKYebm5siIiKK5L1sxc7OTt98801xFyNbXl5e6t+/v/bu3auIiAjduHFDVapUUceOHfX888/rgQceKO4illovvfSSXnrppeIuBoB/AWdnZ+3Zs6e4i4F/Ma65gLy7ePGi1q5dK2dnZ7Vo0UJvvvmmKlSoUNzFQj5xTw8AAAAAAAAAUNjsjEajsbgLAQAAAAAAAAAAAAAAAAAAAAAAAJQmhuIuAAAAAAAAAAAAAAAAAAAAAAAAAFDaOBR3AQCgpAgNDdWECROyjenVq5feeecd89/x8fGaN2+edu/erYSEBHl7eysoKEiDBg2SwZA5bzIhIUELFizQtm3bdPnyZXl6eqpbt24aPny4nJycMsXfvHlTwcHB2rhxo86fP6+qVavq8ccf1yuvvCI3N7eC7zQAAAAAAAAAAAAAAAAAAAAAIF/sjEajsbgLAQAlwfHjx7V9+3ar69avX69z585p3rx56tKli6T0hJ3evXvr0qVL6tixo7y8vBQWFqajR4+qZ8+emjlzpsU2EhMT1a9fP504cUJt2rSRn5+foqKiFBERoVatWmnp0qWyt7c3x6empuqFF15QeHi4mjZtqmbNmunkyZPauXOn6tevr1WrVsnV1bXwDggAAAAAAAAAAAAAAAAAAAAAIEvMtJMHRqNRaWm5y3EyGOxyHYt/F+qu5Mpt3RkMdrKzs8vz9hs2bKiGDRtmWn7t2jUtWbJElStXVocOHczLZ8+erQsXLmj69OkKCgqSlJ5oM3LkSIWGhiowMFABAQHm+E8++UQnTpzQ8OHDNXr0aPPyKVOmaPXq1QoNDTVvR0qf+Sc8PFzdu3fXrFmzzPu0ZMkSzZ07V0uXLtWoUaPyvJ8mtHllA3VXchV2m1fW5KXNkzh3SirqreTKS93R7uUOfb2ygboruejr2RZtXtlA3ZVctHm2RZtXNlB3JRdtHgAAAAAAAACUPQWaaSc0NFQTJkzINqZXr1565513zH/Hx8dr3rx52r17txISEuTt7a2goCANGjRIBoMh0+sTEhK0YMECbdu2TZcvX5anp6e6deum4cOHy8nJKVP8zZs3FRwcrI0bN+r8+fOqWrWqHn/8cb3yyityc3PL765KklJT03Tlyj85xjk4GFSlSgX9/fc/un07rUDviaJF3ZVceak7d/cKsrfP3N7k18qVK/X2229rwIABmjRpkqT0WXMeeugh1apVS99//71FfHR0tLp3766uXbvq/fffl5T+Y3qbNm1048YN/fLLL3J2djbHX7lyRW3bttW9996rr7/+2rz86aefVlRUlH766Sd5enqal6ekpOiRRx6Rvb29du3ale8f9mjzSj/qruQqzjavtMptmydx7pRU1FvJlde6y2+7x/WtdZw7JRd1V3LR17M92rzSj7oruWjzbI82r/Sj7kou2jwAAAAAAAAAKJsKNNNOw4YN9dJLL1ldt379ep07d04PP/yweVl8fLx69+6tS5cuqWPHjvLy8lJYWJhmzpypmJgYzZw502IbiYmJ6t+/v06cOKE2bdqoW7duioqK0qJFi/Tbb79p6dKlsre3N8enpqZq2LBhCg8PV9OmTdW5c2edPHlSK1asUEREhFatWiVXV9eC7DIAZLJu3TpJ6YM4TQ4ePKiUlBSLmXRM/Pz8VK1aNUVGRpqXnT59WhcvXlTbtm0tEnYkyd3dXf7+/oqKitLNmzfl5OSk5ORkHT58WHXr1rVI2JEkR0dHtWzZUps3b9aZM2dUp04dW+4ugDKirA1eBwCubwGUJfT1AAAAAAAAAAAAAAAoGgVO2mnYsGGm5deuXdOSJUtUuXJldejQwbx89uzZunDhgqZPn66goCBJ6QORRo4cqdDQUAUGBloMcP/kk0904sQJDR8+XKNHjzYvnzJlilavXq3Q0FDzdqT0AQfh4eHq3r27Zs2aZZ5dYsmSJZo7d66WLl2qUaNGFWSXAcBCdHS0jh07Jn9/f/n7+5uXx8bGSpJ8fHysvs7Hx0f79+9XUlKSXFxcchV/6NAhnT17Vnfffbfi4uKUlpYmb2/vLOMlKS4urkBJOw4OOT/Jz/S0P576V/JQdyVXUdQdg9cBlDVc3wIoS+jrAQAAAAAAAAAAAABQNAqUtJOVjRs36tatW3r66adVrlw5Sek/1m/dulW+vr4WA5Hs7e01evRo/fTTTwoJCTEPajIajVq3bp1cXV01YsQIi+2/+uqrWrdundauXWuxrZCQENnZ2em1114zD2iSpOeee07Lly/XunXr9Oqrr1qsA4CCWLt2rSTLWXak9DZPUpaDikzLExMT5eLiYo6vUKFCtvHXr1/P0/ZN8flhMNipShXr5bHGza18vt8LxYu6K7kKs+4YvA4A6bi+BVAa0dcDAAAAAAAAAAAAAKBoFErSzrp16yRZDmI/ePCgUlJSLH7AN/Hz81O1atUUGRlpXnb69GldvHhRbdu2lbOzs0W8u7u7/P39FRUVpZs3b8rJyUnJyck6fPiw6tatK09PT4t4R0dHtWzZUps3b9aZM2cKNOsEAJjcunVLGzduVLly5dStW7fiLo7NpaUZlZCQlGOcvb1Bbm7llZBwQ6mpaUVQMtgKdVdy5aXu3NzK23RGHgavAyhrSvP1LbMqlm7UXclVnHVHXw8AAAAAAAAAAAAAANuyedJOdHS0jh07Jn9/f/n7+5uXx8bGSpJ8fHysvs7Hx0f79+9XUlKSXFxcchV/6NAhnT17Vnfffbfi4uKUlpYmb2/vLOMlKS4ujkFNyBJ1V3IVR91t375dV69eVZcuXVSpUiWLdRln0rHmzplyTP/9559/so2vWLFinrZvis+v27dzn8iRmpqWp3j8e1B3JVdx1F1pHrwOAHcqzde3zKpYdlB3JVdx1B19PQAAAAAAAAAAAAAAbMvmSTtr166VZPnjvpR5gPqdMg5Ad3FxMcdXqGB9EJEp/vr163navik+PxjUVHZQdyVXUdadaTBT7969M60zDaQ0DdC8U2xsrDw8POTi4pLreIPBIC8vL0mSt7e3DAaD4uLisow3xQGArZTmwetS7pKzJZJ8SyrqreQqzrorzde3zKpY+lF3JVdxzapIX4/+QklG3ZVc1B0AAAAAAAAAAABKO5sm7dy6dUsbN25UuXLl1K1bN1tu+l+BQU2lH3VXchX1oKbz588rLCxMNWvWtPq04SZNmsjR0VHh4eGZ1kVHR+vSpUvq0qWLeVmdOnXk4eGhAwcOKDk52eJpxFeuXNGxY8fUuHFjOTk5SZKcnZ3VuHFjRUVF6fz58xZPI05JSVFERIQ8PDzk6+tboP0EgIxK8+D1vCZnSyT5llTUW8lV1HVX2q9vJWZVLCuou5KrqOuOvt7/0F8ouai7kou6AwAAAAAAAAAAQGll06Sd7du36+rVq+rSpYsqVapksS7jD/jW3PkDvem///zzT7bxFStWzNP2TfH5xaCmsoG6K7mKqu5CQ0OVlpamHj16yGDInABUsWJFderUSZs2bVJISIiCgoL+f/lSNX/+fEkyL5MkOzs79erVS8HBwVq8eLFGjx5tXrdgwQKlpKRYxEvpM/wcOnRI77//vmbNmiU7OztJ0rJly3T58mUNHz7cvAwACqq0D17PbXK2RJJvSUW9lVx5rTtbzTpRFq5vAcCEvl46+gslF3VXchXX7GIAAAAAAAAAAABAUbFp0s66deskpQ8kv5OPj48kKTY21uprY2Nj5eHhIRcXl1zHGwwGeXl5SZK8vb1lMBgUFxeXZbwpDgAKwmg0av369bKzs1PPnj2zjBs3bpwiIyM1efJk7dmzR15eXgoLC9PRo0fVo0cPtWrVyiJ+6NCh2rlzp4KDg3Xs2DH5+fnp0KFDioiIUEBAQKb36tWrlzZv3qwNGzbo7Nmzat68uU6ePKkdO3aofv36Gjp0aKHsP4CyqSwMXs9r0idJviUT9VZyFXXdcX0LoCyhr2eJ/kLJRd2VXNQdAAAAAAAAAAAASiubPZbu/PnzCgsLU82aNRUQEJBpfZMmTeTo6Kjw8PBM66Kjo3Xp0iW1aNHCvKxOnTry8PDQgQMHlJycbBF/5coVHTt2TI0bN5aTk5MkydnZWY0bN9apU6d0/vx5i/iUlBRFRETIw8NDvr6+NthbAGXZvn37FBcXp5YtW6p27dpZxtWoUUMhISEKDAxUZGSkli9frhs3bmj8+PGaMWNGpnhXV1etXLlSAwYMUExMjJYtW6Zz585pxIgR+vjjj2Vvb28Rb29vr+DgYI0YMUIXLlzQsmXLdOTIEQ0YMEBffvmleeATANgCg9cBlCVc3wIoa+jrAQAAAAAAAAAAAABQOGyWtBMaGqq0tDT16NFDBkPmzVasWFGdOnXSmTNnFBISYl6empqq+fPnS5KCgoLMy+3s7NSrVy8lJiZq8eLFFttasGCBUlJSLOKl9IEFRqNR77//voxGo3n5smXLdPnyZfXq1Ut2dna22F0AZdiDDz6omJgYff755znGenp6atasWQoPD9eRI0e0ZcsWPffcc5kScEwqVaqkSZMmadeuXTpy5Ih27NihUaNGmQdw3snZ2VmjRo3Sjh07dOTIEe3atUuTJk2Sm5tbgfYRADJi8DqAsobrWwBlCX09AAAAAAAAAAAAAAAKj4MtNmI0GrV+/XrZ2dmpZ8+eWcaNGzdOkZGRmjx5svbs2SMvLy+FhYXp6NGj6tGjh1q1amURP3ToUO3cuVPBwcE6duyY/Pz8dOjQIUVERCggICDTe/Xq1UubN2/Whg0bdPbsWTVv3lwnT57Ujh07VL9+fQ0dOtQWuwsAAFCm5Hbw+qZNmxQSEmIeeJ7T4PXg4GAtXrxYo0ePNq/LbvD6oUOH9P7772vWrFnmgeqmwevDhw9n8DoAm+D6FkBZQ18PAAAAAAAAAAAAAIDCY2fM+MjefIqMjNTAgQP10EMP5TjzxPnz5zVv3jzt2rVL169fl5eXl55++mkNGjTI6swT165d04IFC7Rt2zZduXJFNWrUULdu3TRixAirM08kJycrODhYGzduVHx8vNzd3fX444/r1VdfLfDME6mpabpy5Z8c4xwcDKpSpYL+/vsf3b6dVqD3RNGi7kquvNSdu3sF2dvbbKKxUos2r/Sj7kquomzzjEajOnbsqLNnz2r79u2qXbu21bj4+Hj17t1bly5dUseOHTMNXn/33Xct4hMTE9WvXz+dOHFCbdu2zTR4/dNPP7XoG6ampuqFF15QeHi4mjZtmmnw+qpVq+Tq6prv/cxtmydx7pRU1FvJlde6K2i7x/WtJc6dkou6K7no6xVfX4/zpuSi7kou7unZHm1e6UfdlVy0eQAAAAAAAABQNtkkaaes4Meu0o+6K7n4scv2aPNKP+qu5CrKNo/B65lx7pRM1FvJVdRJO2UFfb3Sj7oruejrkaiIvKPuSi7u6dkebV7pR92VXLR5AAAAAAAAAFA2kbSTB/zYVfpRd/9jMNjJYLArlG2npRmVlmbbpocfu2yvtLd5hfUZL4zPd2EpqXUH2rzCkJ+knYSEG0pNte25U5LakJKGNq/kImmncJT2vh74virJ6OvZHm1e6UebV3LR5tleXtu8wjhvJM6dwsT3VclFmwcAAAAAAAAAZZNDcRcAwL+PwWCnypVdCu0HodTUNF29msSPtig2hfkZ5/MNlH52dnZKSzPKza28zbdNGwIAsBW+rwCUJbR5QN4V5nkjce4AAAAAAAAAAACYkLQDIBODwU729gbN+XK//oi/btNt165RUWP7N5PBYMcPtig2hfUZ5/MNlA2mmbpoQwAA/2Z8XwEoS2jzgLwrrPNG4twBAAAAAAAAAADIiKQdAFn6I/66Tp67VtzFAAoNn3EABUEbAgAoCfi+AlCW0OYBecd5AwAAAAAAAAAAULgMxV0AAAAAAAAAAAAAAAAAAAAAAAAAoLQhaQcAAAAAAAAAAAAAAAAAAAAAAACwMZJ2AAAAAAAAAAAAAAAAAAAAAAAAABsjaQcAAAAAAAAAAAAAAAAAAAAAAACwMZJ2AAAAAAAAAAAAAAAAAAAAAAAAABsjaQcAAAAAAAAAAAAAAAAAAAAAAACwMZJ2AAAAAAAAAAAAAAAAAAAAAAAAABsjaQcAAAAAAAAAAAAAAAAAAAAAAACwMZJ2AAAAAAAAAAAAAAAAAAAAAAAAABtzKO4CAAAAAAAAAAAAFLbvvvtOq1evVnR0tG7duiVPT0898MADevPNN+Xq6mqOi4+P17x587R7924lJCTI29tbQUFBGjRokAyGzM9CS0hI0IIFC7Rt2zZdvnxZnp6e6tatm4YPHy4nJ6dM8Tdv3lRwcLA2btyo8+fPq2rVqnr88cf1yiuvyM3NrVCPAQAAAAAAAAAAAIoWSTsAAAAAAAAAAKDUSktL04QJE/TNN9/I19dXgYGBcnZ21vnz57Vr1y4lJiaak3bi4+PVu3dvXbp0SR07dpSXl5fCwsI0c+ZMxcTEaObMmRbbTkxMVP/+/XXixAm1adNG3bp1U1RUlBYtWqTffvtNS5culb29vTk+NTVVw4YNU3h4uJo2barOnTvr5MmTWrFihSIiIrRq1SqLBCIAAAAAAAAAAACUbCTtAAAAAAAAAACAUuuzzz7TN998o0GDBmnChAkWs+WkpaVZxM6ePVsXLlzQ9OnTFRQUJCk90WbkyJEKDQ1VYGCgAgICzPGffPKJTpw4oeHDh2v06NHm5VOmTNHq1asVGhpq3o4khYaGKjw8XN27d9esWbNkZ2cnSVqyZInmzp2rpUuXatSoUYVxGAAAAAAAAAAAAFAMDDmHAAAAAAAAAAAAlDw3btzQxx9/LB8fH40fP94iYUeSDAaDeVliYqK2bt0qX19fi0Qbe3t7c0JOSEiIebnRaNS6devk6uqqESNGWGz31VdflaOjo9auXWuxPCQkRHZ2dnrttdfMCTuS9Nxzz6lq1apat26djEajbXYeAAAAAAAAAAAAxY6kHQAAAAAAAAAAUCr98ssvSkhI0GOPPabbt29ry5Yt+vjjj7VmzRr9+eefFrEHDx5USkqKxUw6Jn5+fqpWrZoiIyPNy06fPq2LFy+qadOmcnZ2toh3d3eXv7+/oqKidPPmTUlScnKyDh8+rLp168rT09Mi3tHRUS1bttSFCxd05swZG+09AAAAAAAAAAAAiptDcRcAAAAAAAAAAACgMBw5ckSSZGdnp8DAQIuEGEdHR40aNUpDhgyRJMXGxkqSfHx8rG7Lx8dH+/fvV1JSklxcXHIVf+jQIZ09e1Z333234uLilJaWJm9v7yzjJSkuLk516tTJ+87+fw4OOT+vzWCwyzGmoOzteW5cYTAdV45vyUPdAQAAAAAAAEDZRNIOAAAAAAAAAAAola5cuSJJWr58uRo3bqz169fL29tbBw8e1JtvvqnZs2erXr16ateunRITEyVJrq6uVrdlWp6YmCgXFxdzfIUKFbKNv379uvl1udm+KT4/DAY7ValivTxFzc2tfHEXoVTj+JZc1B0AAAAAAAAAlC0k7QAAAAAAAAAAgFLJaDRKksqVK6eFCxfKw8NDktSmTRtNnz5dQ4YM0fLly9WuXbviLKbNpKUZlZCQlGOco6O9XF2dC7UsCQk3lJqaVqjvURbZ2xvk5lae41sC5aXu3NzKMyMPAAAAAAAAAJQSJO0AAAAAAAAAAIBSyTR7TaNGjcwJOyatW7dWuXLldPToUYtY04w4d7pzphzTf//5559s4ytWrJin7Zvi8+v27ZwTOYoiGSA1NS1XZUH+cHxLLuoOAAAAAAAAAMoWHtEEAAAAAAAAAABKpTp16kj6X8JMRgaDQRUqVFBycrIkycfHR5IUGxtrdVuxsbHy8PCQi4tLruMNBoO8vLwkSd7e3jIYDIqLi8sy3hQHAAAAAAAAAACA0oGkHQAAAAAAAAAAUCq1bNlSknTq1KlM665cuaK///5btWrVkiQ1adJEjo6OCg8PzxQbHR2tS5cuqUWLFuZlderUkYeHhw4cOGBO/Mm47WPHjqlx48ZycnKSJDk7O6tx48Y6deqUzp8/bxGfkpKiiIgIeXh4yNfXt0D7DAAAAAAAAAAAgH8PknYAAAAAAAAAAECp5OPjo4CAAMXGxio0NNS83Gg0av78+ZKkTp06SZIqVqyoTp066cyZMwoJCTHHpqammmODgoLMy+3s7NSrVy8lJiZq8eLFFu+7YMECpaSkWMRLUu/evWU0GvX+++/LaDSaly9btkyXL19Wr169ZGdnZ5N9BwAAAAAAAAAAQPFzKO4CAAAAAAAAAAAAFJa33npLffr00RtvvKHt27fLx8dHBw8e1MGDB1W/fn29+OKL5thx48YpMjJSkydP1p49e+Tl5aWwsDAdPXpUPXr0UKtWrSy2PXToUO3cuVPBwcE6duyY/Pz8dOjQIUVERCggIEA9e/a0iO/Vq5c2b96sDRs26OzZs2revLlOnjypHTt2qH79+ho6dGiRHBMAAAAAAAAAAAAUDWbaAQAAAAAAAAAApZavr6/WrVunJ598Ur/99ptWrFihixcv6vnnn9eqVavk6upqjq1Ro4ZCQkIUGBioyMhILV++XDdu3ND48eM1Y8aMTNt2dXXVypUrNWDAAMXExGjZsmU6d+6cRowYoY8//lj29vYW8fb29goODtaIESN04cIFLVu2TEeOHNGAAQP05ZdfWpQFAAAAAAAAAAAAJR8z7QAAAAAAAAAAgFKtdu3amjNnTq5iPT09NWvWrFxvu1KlSpo0aZImTZqUq3hnZ2eNGjVKo0aNyvV7AAAAAAAAAAAAoGRiph0AAAAAAAAAAAAAAAAAAAAAAADAxkjaAQAAAAAAAAAAAAAAAAAAAAAAAGyMpB0AAAAAAAAAAAAAAAAAAAAAAADAxkjaAQAAAAAAAAAAAAAAAAAAAAAAAGyMpB0AAAAAAAAAAAAAAAAAAAAAAADAxkjaAQAAAAAAAAAAAAAAAAAAAAAAAGzMobgLAAAl0XfffafVq1crOjpat27dkqenpx544AG9+eabcnV1NcfFx8dr3rx52r17txISEuTt7a2goCANGjRIBkPmvMmEhAQtWLBA27Zt0+XLl+Xp6alu3bpp+PDhcnJyyhR/8+ZNBQcHa+PGjTp//ryqVq2qxx9/XK+88orc3NwK9RgAAAAAAAAAAAAAAAAAAAAAALJG0g4A5EFaWpomTJigb775Rr6+vgoMDJSzs7POnz+vXbt2KTEx0Zy0Ex8fr969e+vSpUvq2LGjvLy8FBYWppkzZyomJkYzZ8602HZiYqL69++vEydOqE2bNurWrZuioqK0aNEi/fbbb1q6dKns7e3N8ampqRo2bJjCw8PVtGlTde7cWSdPntSKFSsUERGhVatWWSQQAQAAAAAAAAAAAAAAAAAAAACKjk2SdphxAkBZ8dlnn+mbb77RoEGDNGHCBIu2Ky0tzSJ29uzZunDhgqZPn66goCBJ6Yk2I0eOVGhoqAIDAxUQEGCO/+STT3TixAkNHz5co0ePNi+fMmWKVq9erdDQUPN2JCk0NFTh4eHq3r27Zs2aJTs7O0nSkiVLNHfuXC1dulSjRo0qjMMAoIyhrwegLKHNAwAAAAAAAAAAAAAAAGArmUcS5UFaWppef/11vfbaa7pw4YICAwM1YMAANWrUyDzjhIlpxokNGzaoefPmevbZZ+Xk5KSZM2dq4sSJmbZtmnFixYoVuueeezR48GDVrFlTixYt0vDhw5WammoRb5pxYtGiRfLw8NDgwYPl7++vFStWqH///hZlAYD8uHHjhj7++GP5+Pho/PjxmQZjGgwG87LExERt3bpVvr6+Fok29vb25oSckJAQ83Kj0ah169bJ1dVVI0aMsNjuq6++KkdHR61du9ZieUhIiOzs7PTaa6+ZE3Yk6bnnnlPVqlW1bt06GY1G2+w8gDKJvh6AsoQ2D0BZ9d1332ngwIFq0aKF7r//fnXq1Enjx4/P1NbEx8dr/Pjxat26tRo3bqyuXbtq+fLlmR5gYZKQkKDp06frkUceUaNGjdShQwd98MEHunnzptX4mzdv6oMPPlCHDh3UqFEjPfLII5o+fboSEhJsvs8AAAAAAAAAAAAAABSVAs20w4wTAMqSX375RQkJCerdu7du376tH374QXFxcapSpYoefvhh1axZ0xx78OBBpaSkWLRrJn5+fqpWrZoiIyPNy06fPq2LFy+qbdu2cnZ2toh3d3eXv7+/oqKidPPmTTk5OSk5OVmHDx9W3bp15enpaRHv6Oioli1bavPmzTpz5ozq1Klj4yMBoKygrwegLKHNA1DWpKWlacKECfrmm2/k6+urwMBAOTs76/z58+ZkRdMMY6ZkxUuXLqljx47y8vJSWFiYZs6cqZiYGM2cOdNi26ZkxRMnTqhNmzbq1q2boqKitGjRIv32229aunSp7O3tzfGmZMXw8HA1bdpUnTt31smTJ7VixQpFRERo1apVFrOdAQAAAAAAAAAAAABQUuR7ph1mnABQ1hw5ckSSZGdnp8DAQI0aNUrvv/++Jk2apI4dO2rp0qXm2NjYWEmSj4+P1W35+Pjo4sWLSkpKynV8Wlqazp49K0mKi4tTWlqavL29s4w3xRWEg4Mhx3/29ultvb19zrH/ln+mMheWknIsSmLd8S/vdZdf9PUAlCW0eQDKoozJilu2bNGkSZP0f//3f5o7d6727Nmj6tWrm2NNyYrTpk3TBx98oLFjxyokJESPPvqoOdEwo4zJikuXLtXYsWP1xRdfqG/fvgoLC1NoaKhFfMZkxa+++kpjx47V4sWLNWbMGJ04ccLiehsAAAAAAAAAAAAAgJIk3zPtMOMEgLLmypUrkqTly5ercePGWr9+vby9vXXw4EG9+eabmj17turVq6d27dopMTFRkrJ8ErBpeWJiolxcXMzxFSpUyDb++vXr5tflZvum+PwwGOxUpYr18ljj5lY+3+9V2pS0Y1HSyov/Kcy6o68HoCyhzQNQ1uQmWdEkp2TFn376SSEhIeZ2MadkxXXr1mnt2rUW28ouWXH58uVat26dXn31VYt1AAAAAAAAAAAAAACUBPlO2rlzxokzZ86Y1zk6OmrUqFEaMmSIpNzNILF//34lJSXJxcUlV/GHDh3S2bNndffdd+dpxomCDmrKzRPrMz79HiULdZeuKPbf1u9RFHVnepp5uXLltHDhQnl4eEiS2rRpo+nTp2vIkCFavny52rVrV2hlKEppaUYlJCTlGGdvb5CbW3klJNxQampaEZSs4ExlLiwl5ViUxLpDurzUnZtb+Xy1jWWxr5fbmYkMhsIdLFrW+yGFhX5eyVUUdVcW2zyJ69vSju+rkqsozjuSFQEAAAAAAAAAAAAAKBr5TtopazNOSMw6UZZQd4WvsI5xYdadqS1p1KiROWHHpHXr1ipXrpyOHj1qEWtqn+50Z7tl+u8///yTbXzFihXztH1TfH7dvp37RI7U1LQ8xZdmJe1YlLTy4n8Ks+7KWl8vr/28wkQ/pHBxfEuuwqy7stbmSVzfouD4TBS+wjzGZTFZkUTF0o1ExZKL8w4AAAAAAAAAAAClXb6TdsrajBNS6Z51Aumou3SFPQuJZPuZSIpi1gnT4CBrAygNBoMqVKhgHmRpGlRkGqx0p9jYWHl4eMjFxSXX8QaDQV5eXpIkb29vGQwGxcXFZRlvigOA/Chrfb3c9vMkydHRXq6uzjkH5lNZ74cUFvp5JVde6y4/fb2y1uZJXN+WBXxflVxFcX1b1pIVSVREQfGZKHwcYwAAAAAAAAAAAJRW+U7aKYszTkjMOlFWUHeFr7COcWHWXcuWLSVJp06dyrTuypUr+vvvv+Xr6ytJatKkiRwdHRUeHp4pNjo6WpcuXVKXLl3My+rUqSMPDw8dOHBAycnJcnb+3+C6K1eu6NixY2rcuLGcnJwkSc7OzmrcuLGioqJ0/vx5eXp6muNTUlIUEREhDw8Pc3kAIK/KYl8vt98fhf0EaPohhYvjW3IVZt2VxTZP4vq2tOP7quQrzGNc1pIVSVQs/UhULLmKIlERAAAAAAAAAAAAKE75TtphxgkAZY2Pj48CAgIUHh6u0NBQ9ezZU1L6YKf58+dLkjp16iQpfRBlp06dtGnTJoWEhCgoKEiSlJqaao41LZMkOzs79erVS8HBwVq8eLFGjx5tXrdgwQKlpKRYxEtS7969dejQIb3//vuaNWuW7OzsJEnLli3T5cuXNXz4cPMyAMgr+noAyhLaPABlTVlMViRRsXQjUbHk4xgDAAAAAAAAAACgtMp30g4zTgAoi9566y316dNHb7zxhrZv3y4fHx8dPHhQBw8eVP369fXiiy+aY8eNG6fIyEhNnjxZe/bskZeXl8LCwnT06FH16NFDrVq1stj20KFDtXPnTgUHB+vYsWPy8/PToUOHFBERoYCAAHOSkEmvXr20efNmbdiwQWfPnlXz5s118uRJ7dixQ/Xr19fQoUOL5JgAKJ3o6wEoS2jzAJQ1JCsCAAAAAAAAAAAAAFA08v0IQtOME7GxsQoNDTUvz27GiTNnzigkJMQcm9OME4mJiVq8eLHF+2Y344TRaNT7778vo9FoXm6acaJXr17MOAGgwHx9fbVu3To9+eST+u2337RixQpdvHhRzz//vFatWmUx4KlGjRoKCQlRYGCgIiMjtXz5ct24cUPjx4/XjBkzMm3b1dVVK1eu1IABAxQTE6Nly5bp3LlzGjFihD7++GPZ29tbxNvb2ys4OFgjRozQhQsXtGzZMh05ckQDBgzQl19+aXXwFQDkFn09AGUJbR6AsiY3yYq1atWSlLtkxRYtWpiX3ZmseOe2s0pWPHXqlM6fP28RT7IiAAAAAAAAAAAAAKCky/dMOxIzTgAom2rXrq05c+bkKtbT01OzZs3K9bYrVaqkSZMmadKkSbmKd3Z21qhRozRq1KhcvwcA5BZ9PQBlCW0egLLElKwYHh6u0NBQczuUXbLipk2bFBISYk40zClZMTg4WIsXL9bo0aPN67JLVjx06JDef/99zZo1y5yYaEpWHD58OMmKAAAAAAAAAAAAAIASyc6Y8bG9+fDHH39o/vz5CgsLU0JCgmrUqKGOHTvqP//5T6ZZHs6fP6958+Zp165dun79ury8vPT0009r0KBBmWaQkKRr165pwYIF2rZtm65cuaIaNWqoW7duGjFihPlpnBklJycrODhYGzduVHx8vNzd3fX444/r1VdflZubW0F2U5KUmpqmK1f+yTHOwcGgKlUq6O+//9Ht22kFfl8UHeounek4jHr/J508d82m265Xq5Lmv/aozY9xXurO3b2C7O3zPdFYmVGa27zC+owX1ue7sJTEukO6omzzykpfL7dtniQ5OTnIza18mW9DShravJIrr3VXkHavrLR5Uunu6yEd31clV1H19c6cOaM+ffro2rVrat++faZkxYyzycbHx6t37966dOmSOnbsmClZ8d1337XYdmJiovr166cTJ06obdu2mZIVP/30U4u2MjU1VS+88ILCw8PVtGnTTMmKd85sm1e0eaUfbV7JxT0928ttm1dY543EuVPY+L4quWjzAAAAAAAAAKBsKnDSTlnCD/ylH3WXjqQdSKW7zSNpJ11JrDuko82zPZJ2Sj/avJKrKJN2ypLS3NdDOr6vSi4StIsvQZs2r+SizSu5uL61PZJ2Sj++r0ou2jwAAAAAAAAAKJscirsAAAAAAAAAAIpe7dq1NWfOnFzFenp6atasWbnedqVKlTRp0iRNmjQpV/HOzs4aNWqURo0alev3AAAAAAAAAAAAAADg345HNAE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OxV0AAAAAAAAAAACAwtKgQYMs102fPl1BQUEWyw4ePKiFCxfqt99+U1pamho2bKgXX3xRjz76qNVtnDx5UvPnz1dkZKSSk5NVr149DRo0SE899ZTV+Pj4eM2bN0+7d+9WQkKCvL29FRQUpEGDBslg4FlrAAAAAAAAAAAApQlJOwAAAAAAAAAAoFSrVauWevTokWm5v7+/xd9hYWEaOnSonJ2d1bVrV5UvX15btmzRsGHDNHPmTPXs2dMiPiYmRv369VNKSoq6dOmiqlWraseOHXr99df1xx9/6KWXXrKIj4+PV+/evXXp0iV17NhRXl5eCgsL08yZMxUTE6OZM2fafucBAAAAAAAAAABQbEjaAQAAAAAAAAAApVqtWrX08ssvZxuTkpKiN998U/b29vrqq6/MM/QMGzZMPXr00IwZM9S+fXtVrlzZ/Jq33npLSUlJ+vTTT9W6dWtJ0iuvvKJnnnlGixYtUpcuXVS3bl1z/OzZs3XhwgWLGX5SU1M1cuRIhYaGKjAwUAEBATbeewAAAAAAAAAAABQXQ3EXAAAAAAAAAAAAoLiFh4fr3LlzCgwMNCfsSJK7u7uef/55JSYmauvWreblJ0+e1IEDBxQQEGBO2JEkZ2dnjRw5UqmpqVq/fr15uen1vr6+5oQdSbK3t9fo0aMlSSEhIYW5iwAAAAAAAAAAAChizLQDAAAAAAAAAABKtWvXrmn16tW6evWqqlatqpYtW8rb29siZt++fZKkVq1aZXr9ww8/bI7p27dvjvGtWrWSwWAwx0jSwYMHlZKSYnUmHT8/P1WrVk2RkZH53EMAAAAAAAAAAAD8G5G0AwAAAAAAAAAASrWYmBhNmTLF/LednZ169eqlKVOmqFy5cpKk2NhYSZKPj0+m13t7e8vOzs4ck1O8i4uLqlevnut40/L9+/crKSlJLi4ued1FMwcHQ44xBoNdvrefW/b2OZcDeWc6rhzfkoe6AwAAAAAAAICyiaQdAAAAAAAAAABQar3wwgvq3LmzfH19ZTQadfjwYc2ZM0dr166Vo6Oj3nrrLUlSYmKiJMnV1TXTNhwdHeXs7Kzr16+bl2UXb1qeMWknN/GmuPwm7RgMdqpSpUK+Xmtrbm7li7sIpRrHt+Si7gAAAAAAAACgbCFpBwAAAAAAAAAAlFrjxo2z+Pvhhx9W48aN1a1bN61Zs0b/+c9/5OHhUUyls620NKMSEpJyjHN0tJerq3OhliUh4YZSU9MK9T3KInt7g9zcynN8S6C81J2bW3lm5AEAAAAAAACAUoKkHQAAAAAAAAAAUKZUqlRJHTt21IoVKxQVFaXHHnvMYqabO6WkpCg5OVkVK1Y0L8su3rQ8r/EZ4/Lr9u2cEzmKIhkgNTUtV2VB/nB8Sy7qDgAAAAAAAADKFh7RBAAAAAAAAAAAypzKlStLkpKTkyVJPj4+kqTY2NhMsXFxcTIajeaYnOKTkpJ04cKFXMeblnt4eMjFxSUfewMAAAAAAAAAAIB/I5J2AAAAAAAAAABAmXPkyBFJUs2aNSVJLVq0kCSFhYVlit2zZ48kqXnz5uZl2cWHhYUpLS3NIr5JkyZydHRUeHh4pvjo6GhdunTJvE0AAAAAAAAAAACUDiTtAAAAAAAAAACAUun333/XrVu3Mi3fsGGDfvzxR9WuXVuNGzeWJAUEBKhWrVrauHGjYmJizLFXrlzRsmXL5OrqqieeeMK8vF69enrggQcUHh6uX375xbw8OTlZixYtkr29vXr27GleXrFiRXXq1ElnzpxRSEiIeXlqaqrmz58vSQoKCrLZvgMAAAAAAAAAAKD4ORR3AQAAAAAAAAAAAArD119/rW+//VYtWrTQXXfdJSl9hp0DBw7IxcVFs2bNkoND+k8ljo6Oevvtt/Xiiy/qmWeeUdeuXVW+fHlt2bJF8fHxmjlzpipXrmyx/alTp6pfv34aPny4unbtKnd3d+3YsUNnzpzRSy+9pLp161rEjxs3TpGRkZo8ebL27NkjLy8vhYWF6ejRo+rRo4datWpVJMcFAAAAAAAAAAAARYOkHQAAAAAAAAAAUCq1adNGf/31l44fP649e/bo9u3b8vT0VJ8+fTRkyBB5e3tbxLdu3VorVqzQwoULtWnTJqWlpcnPz09Tp05Vu3btMm2/QYMGWrNmjebPn6+dO3cqOTlZ9erV07vvvqsePXpkiq9Ro4ZCQkI0b9487dq1Szt27JCXl5fGjx+vQYMGFdpxAAAAAAAAAAAAQPEgaQcAAAAAAAAAAJRKbdu2Vdu2bfP0mqZNm+qzzz7Ldfzdd9+thQsX5jre09NTs2bNylOZAAAAAAAAAAAAUDIZirsAAAAAAAAAAAAAAAAAAAAAAAAAQGlD0g4AAAAAAAAAAAAAAAAAAAAAAABgYw7FXQAAKEkaNGiQ5brp06crKCjIYtnBgwe1cOFC/fbbb0pLS1PDhg314osv6tFHH7W6jZMnT2r+/PmKjIxUcnKy6tWrp0GDBumpp56yGh8fH6958+Zp9+7dSkhIkLe3t4KCgjRo0CAZDORlAgAAAAAAAAAAAAAAAAAAAEBxIWkHAPKoVq1a6tGjR6bl/v7+Fn+HhYVp6NChcnZ2VteuXVW+fHlt2bJFw4YN08yZM9WzZ0+L+JiYGPXr108pKSnq0qWLqlatqh07duj111/XH3/8oZdeeskiPj4+Xr1799alS5fUsWNHeXl5KSwsTDNnzlRMTIxmzpxp+50HAAAAAAAAAAAAAAAAAAAAAORKgZN2mHUCQFlTq1Ytvfzyy9nGpKSk6M0335S9vb2++uorc1s5bNgw9ejRQzNmzFD79u1VuXJl82veeustJSUl6dNPP1Xr1q0lSa+88oqeeeYZLVq0SF26dFHdunXN8bNnz9aFCxcs2trU1FSNHDlSoaGhCgwMVEBAgI33HkBZQj8PQFlDuwcAAAAAAAAAAAAAAADAlmwy0w6zTgCApfDwcJ07d05BQUEWgz/d3d31/PPP65133tHWrVvVt29fSekDOA8cOKBWrVqZE3YkydnZWSNHjtR//vMfrV+/XmPGjJEkJSYmauvWrfL19bUYPGpvb6/Ro0frp59+UkhICEk7AAqMfh6AsoZ2D0BZQaIiAAAAAAAAAAAAAACFz2ZJO8w6AaCsuHbtmlavXq2rV6+qatWqatmypby9vS1i9u3bJ0lq1apVptc//PDD5hhT0k528a1atZLBYDDHSOmDpVJSUqy2aX5+fqpWrZoiIyPzuYcA8D/08wCUNbR7AMoSEhUBAAAAAAAAAAAAAChcRfaYStOsE4GBgVZnnTDNGmFimnUiICDA6qwTqampWr9+vXl5TrNOSFJISEhh7iKAMiImJkZTpkzRvHnz9Oabb6pjx46aOHGibt26ZY6JjY2VJPn4+GR6vbe3t+zs7MwxOcW7uLioevXquY43Lb948aKSkpLysYf/4+BgyPGfvX36V4m9fc6x/5Z/pjIXlpJyLEpi3fEv73VXFOjnAShraPcAlBamRMU7/917773mmDsTFadNm6YJEybom2++kaenp2bMmKGrV69abNeUqBgcHKxZs2Zp3Lhx2rBhg+69914tWrRIp06dsog3JSpOmzZNH3zwgcaOHauQkBA9+uijCg0NVXh4eFEcDgAAAAAAAAAAAAAAbM4mM+0w6wSAsuKFF15Q586d5evrK6PRqMOHD2vOnDlau3atHB0d9dZbb0lKH2gpSa6urpm24ejoKGdnZ12/ft28LLt40/KMSTu5iTfFubi45HEv0xkMdqpSpUKu493cyufrfUqjknYsSlp58T9FUXf08wCUNbR7AGDJlKgYFBRkNVHxnXfe0datW81tnilRsVWrVlYTFf/zn/9o/fr1GjNmjKScExV/+uknhYSEMLsYAAAAAAAAAAAAAKBEsknSjmnWCRM7Ozv16tVLU6ZMUbly5ST9O2ad2L9/v5KSkvI9gF1Srp5Yn/Hp9yhZqLt0RbH/tn6Poqq7cePGWfz98MMPq3HjxurWrZvWrFmj//znP/Lw8CjUMhSVtDSjEhJynqnH3t4gN7fySki4odTUtCIoWcGZylxYSsqxKIl1h3R5qTs3t/IFahvp52VmMNjl+z1yo6z3QwoL/bySq6jrjnbPEudOycX3VclVlOcdiYoAAAAAAAAAAAAAABSuAiftMOtE1pi5oOSi7gpfYR3j4qi7SpUqqWPHjlqxYoWioqL02GOPWbQ5d0pJSVFycrIqVqxoXpZdvGl5XuMzxuXX7du5T+RITU3LU3xpVtKORUkrL/6nsOuOfl7xoB9SuDi+JVdR1B3tXtY4d3AnPhOFryiOMYmKlkhULLlIVCy5OO8AAAAAAAAAAABQ2hU4aYdZJzJj5oKSi7pLV9izkEi2n4mkKGedsKZy5cqSpOTkZEn/G2wUGxure++91yI2Li5ORqPRYkBSxvg7JSUl6cKFC7r//vtzFW9a7uHhUaABTQBAP886R0d7ubo6F1pZyno/pLDQzyu58lp3Benr0e5lxrlTcvF9VXIV1fUtiYpZIykNd+IzUfg4xgAAAAAAAAAAACitCpy0Yw2zTqRj5oKSi7orfIV1jIur7o4cOSJJqlmzpiSpRYsWWrJkicLCwtSlSxeL2D179kiSmjdvbl7WokULSVJYWJiGDh1qER8WFqa0tDSL+CZNmsjR0VHh4eGZyhIdHa1Lly5lel8AsAX6eYX/BGj6IYWL41tyFVfd0e6l49wpefi+KvkK+xiTqJgZiYolF4mKJVdxP4gHAAAAAAAAAAAAKGyFkrQjMesEgNLn999/l7e3t8qVK2exfMOGDfrxxx9Vu3ZtNW7cWJIUEBCgWrVqaePGjRo4cKAaNGggSbpy5YqWLVsmV1dXPfHEE+Zt1KtXTw888IDCw8P1yy+/qHXr1pLS29BFixbJ3t5ePXv2NMdXrFhRnTp10qZNmxQSEqKgoCBJUmpqqubPny9J5mUAYGv08wCUNbR7AMoKEhXTkZRW8pCoWPJxjAEAAAAAAAAAAFBaFdqvmdZmnZDSZ4y4U06zTtwpv7NOmLYJAPnx9ddfq02bNnrppZc0Y8YMzZgxQ/369dO4cePk4uKiWbNmycEhPRfS0dFRb7/9tm7fvq1nnnlGkydP1syZM/XUU0/pr7/+0sSJE82DP02mTp0qFxcXDR8+XOPHj9d7772n7t276+jRoxoxYoTq1q1rET9u3DhVr15dkydP1quvvqo5c+YoKChIP/74o3r06KFWrVoV1aEBUMbQzwNQ1tDuAShLsktUvFN+ExVzG29aTqIiAAAAAAAAAAAAAKCkKlDSzu+//65bt25lWp7TrBMxMTHm2NzOOmGS06wTZ86cUUhIiHk5s04AsJU2bdqoRYsWOn78uEJCQrRq1SpdvHhRffr00YYNGywGWkpS69attWLFCt1///3atGmTvv76a9WsWVPBwcEW7ZdJgwYNtGbNGj3yyCPauXOnVq5cKRcXF7377rt6+eWXM8XXqFFDISEhCgwMVGRkpJYvX64bN25o/PjxmjFjRqEdBwBlA/08AGUN7R4ApCNREQAAAAAAAAAAAAAA23EoyIu//vprffvtt2rRooXuuusuSek/7B84cCDLWSdefPFFPfPMM+ratavKly+vLVu2KD4+XjNnzrQ660S/fv00fPhwde3aVe7u7tqxY4fOnDmjl156yeqsE5GRkZo8ebL27NkjLy8vhYWF6ejRo8w6AaDA2rZtq7Zt2+bpNU2bNtVnn32W6/i7775bCxcuzHW8p6enZs2alacyAUBu0M8DUNbQ7gEoS37//Xd5e3urXLlyFstzSlQcOHCgGjRoICn3iYqtW7eWlHOi4qZNmxQSEmJOSiRREQAAAAAAAAAAAABQGhQoaadNmzb666+/dPz4ce3Zs0e3b9+Wp6en+vTpoyFDhsjb29si3jTrxMKFC7Vp0yalpaXJz89PU6dOVbt27TJt3zTrxPz587Vz504lJyerXr16evfdd9WjR49M8aZZJ+bNm6ddu3Zpx44d8vLy0vjx4zVo0KCC7CoAAECZQj8PQFlDuwegLCFREQAAAAAAAAAAAACAolGgpB1mnQAAACid6OcBKGto9wCUJSQqAgAAAAAAAAAAAABQNAqUtAMAAAAAAACgZCFREQAAAAAAAAAAAACAomEo7gIAAAAAAAAAAAAAAAAAAAAAAAAApQ1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DKjKlTp6pBgwZq0KCBEhISMq2Pj4/X+PHj1bp1azVu3Fhdu3bV8uXLlZaWZnV7CQkJmj59uh555BE1atRIHTp00AcffKCbN29ajb9586Y++OADdejQQY0aNdIjjzyi6dOnWy0LAAAAAAAAAAAASjaSdgAAAAAAAAAAQJmwd+9erVq1Si4uLlbXx8fHq3fv3tqwYYOaN2+uZ599Vk5OTpo5c6YmTpyYKT4xMVH9+/fXihUrdM8992jw4MGqWbOmFi1apOHDhys1NdUiPjU1VcOGDdOiRYvk4eGhwYMHy9/fXytWrFD//v2VmJhYKPsNAAAAAAAAAACA4uFQ3AUAAAAAAAAAAAAobElJSZo4caI6dOiga9euKTIyMlPM7NmzdeHCBU2fPl1BQUGS0hNtRo4cqdDQUAUGBiogIMAc/8knn+jEiRMaPny4Ro8ebV4+ZcoUrV69WqGhoebtSFJoaKjCw8PVvXt3zZo1S3Z2dpKkJUuWaO7cuVq6dKlGjRpVSEcAAAAAAAAAAAAARY2ZdgAAAAAAAAAAQKk3Z84cJSQkaPLkyVbXJyYmauvWrfL19bVItLG3tzcn5ISEhJiXG41GrVu3Tq6urhoxYoTFtl599VU5Ojpq7dq1FstDQkJkZ2en1157zZywI0nPPfecqlatqnXr1sloNBZ4XwEAAAAAAAAAAPDvQNIOAAAAAAAAAAAo1SIjI/XVV1/p9ddfV/Xq1a3GHDx4UCkpKRYz6Zj4+fmpWrVqFrPznD59WhcvXlTTpk3l7OxsEe/u7i5/f39FRUXp5s2bkqTk5GQdPnxYdevWlaenp0W8o6OjWrZsqQsXLujMmTMF3FsAAAAAAAAAAAD8WzgUdwEAAAAAAAAAAAAKy40bNzRx4kQFBASod+/eWcbFxsZKknx8fKyu9/Hx0f79+5WUlCQXF5dcxR86dEhnz57V3Xffrbi4OKWlpcnb2zvLeEmKi4tTnTp1cr1/d3JwyPl5bQaDXY4xBWVvz3PjCoPpuHJ8Sx7qDgAAAAAAAADKJpJ2AAAAAAAAAABAqTV37lxdunRJn332WbZxiYmJkiRXV1er603LExMT5eLiYo6vUKFCtvHXr1/P0/ZN8flhMNipShXr5Slqbm7li7sIpRrHt+Si7gAAAAAAAACgbCFpBwAAAAAAAAAAlEq//vqrVq5cqfHjx8vLy6u4i1Po0tKMSkhIyjHO0dFerq7OhVqWhIQbSk1NK9T3KIvs7Q1ycyvP8S2B8lJ3bm7lmZEHAAAAAAAAAEoJknYAAAAAAAAAAECpc/v2bb3xxhu6//77NWjQoBzjM86kY82dM+WY/vvPP/9kG1+xYsU8bd8Un1+3b+ecyFEUyQCpqWm5Kgvyh+NbclF3AAAAAAAAAFC2kLQDAAAAAAAAAABKnaSkJMXGxio2NlYNGza0GtOiRQtJ0o4dO+Tj4yNJio2NtRobGxsrDw8Pubi4SFKu4g0Gg3mGH29vbxkMBsXFxWUZb4oDAAAAAAAAAABA6UDSDgAAAAAAAAAAKHXKlSun3r17W133888/6+LFi+revbscHR1VoUIFNWnSRI6OjgoPD88UHx0drUuXLqlLly7mZXXq1JGHh4cOHDig5ORkOTs7m9dduXJFx44dU+PGjeXk5CRJcnZ2VuPGjRUVFaXz58/L09PTHJ+SkqKIiAh5eHjI19fXRkcAAAAAAAAAAAAAxY2kHQAAAAAAAAAAUOo4OztrxowZVtcNHDhQFy9e1Jtvvik3Nzfz8k6dOmnTpk0KCQlRUFCQJCk1NVXz58+XJPMySbKzs1OvXr0UHBysxYsXa/To0eZ1CxYsUEpKikW8JPXu3VuHDh3S+++/r1mzZsnOzk6StGzZMl2+fFnDhw83LwMAAAAAAAAAAEDJR9IOAAAAAAAAAACApHHjxikyMlKTJ0/Wnj175OXlpbCwMB09elQ9evRQq1atLOKHDh2qnTt3Kjg4WMeOHZOfn58OHTqkiIgIBQQEqGfPnhbxvXr10ubNm7VhwwadPXtWzZs318mTJ7Vjxw7Vr19fQ4cOLcrdBQAAAAAAAAAAQCEzFHcBAKAkmzp1qho0aKAGDRooISEh0/r4+HiNHz9erVu3VuPGjdW1a1ctX75caWlpVreXkJCg6dOn65FHHlGjRo3UoUMHffDBB7p586bV+Js3b+qDDz5Qhw4d1KhRIz3yyCOaPn261bIAAAAAAAAAyF6NGjUUEhKiwMBARUZGavny5bpx44bGjx9vddYeV1dXrVy5UgMGDFBMTIyWLVumc+fOacSIEfr4449lb29vEW9vb6/g4GCNGDFCFy5c0LJly3TkyBENGDBAX375pVxdXYtqVwEAAAAAAAAAAFAEmGkHAPJp7969WrVqlVxcXJSUlJRpfXx8vHr37q1Lly6pY8eO5qdyzpw5UzExMZo5c6ZFfGJiovr3768TJ06oTZs26tatm6KiorRo0SL99ttvWrp0qcWP/KmpqRo2bJjCw8PVtGlTde7cWSdPntSKFSsUERGhVatW8SM/AAAAAAAAYMWKFSuyXOfp6alZs2bleluVKlXSpEmTNGnSpFzFOzs7a9SoURo1alSu3wMAAAAAAAAAAAAlk81n2mHWCQBlQVJSkiZOnGhua6yZPXu2Lly4oGnTpumDDz7Q2LFjFRISokcffVShoaEKDw+3iP/kk0904sQJDR8+XEuXLtXYsWP1xRdfqG/fvgoLC1NoaKhFvGkb3bt311dffaWxY8dq8eLFGjNmjE6cOKGlS5cW2v4DKLvo6wEoS2jzAAAAAAAAAAAAAAAAABSETZN2Ms46YY1p1okNGzaoefPmevbZZ+Xk5KSZM2dq4sSJmeJNs06sWLFC99xzjwYPHqyaNWtq0aJFGj58uFJTUy3iTbNOLFq0SB4eHho8eLD8/f21YsUK9e/fX4mJibbcXQBl2Jw5c5SQkKDJkydbXZ+YmKitW7fK19dXQUFB5uX29vYaPXq0JCkkJMS83Gg0at26dXJ1ddWIESMstvXqq6/K0dFRa9eutVgeEhIiOzs7vfbaa7KzszMvf+6551S1alWtW7dORqOxwPsKACb09QCUJbR5AMoaEhUBAAAAAAAAAAAAALA9B1ttKOOsE9euXVNkZGSmGNOsE9OnTzcPYk9NTdXIkSMVGhqqwMBABQQEmOMzzjphGuQuSVOmTNHq1asVGhpqMRg+46wTs2bNMg9iX7JkiebOnaulS5dq1KhRttplAGVUZGSkvvrqK02fPl3Vq1e3GnPw4EGlpKRYtGkmfn5+qlatmkU7efr0aV28eFFt27aVs7OzRby7u7v8/f0VFRWlmzdvysnJScnJyTp8+LDq1q0rT09Pi3hHR0e1bNlSmzdv1pkzZ1SnTp3/197/R1lV3/fi/3NmIOAwQEQRlmYAxSr1SmOMmoI/or2JJrgwQSErRkNj7pcI1gQxucq6DUbvskVrDEgtsiq5ZlVb04zgtSZqSzDWH0NBQSGBCrlU8EciCKTB4YcdZub7B585cQLKMJwZPHMej7VYo/u8Zp+93+95v/Z7zrxfexfhrIFyZ64HlBM5Dyg37y5U3Llz5z6vtxYqbtmyJRdeeGFqa2tTX1+fmTNnZu3atZk5c2ab+NZCxXXr1uXcc8/N2LFjs2rVqsydOzcvvfRS5s+fn6qqqkJ8a6HikiVLcvrpp+czn/lM1q9fn/vvvz9Lly7Ngw8+mJqamk5vBwAAAAAAAAAotqI9acdTJ4BysGvXrvz5n/95Ro0alfHjx79n3MaNG5MkQ4cO3e/rQ4cOzVtvvVVYDNWe+Obm5rz22mtJkldffTXNzc0ZMmTIe8a3xh2KHj0qD/ivqmrvpaSq6sCxH5R/rcfcWUqlLUqx7/w7+L4rFnM9oJzIeUA5eXeh4qmnnrrfmNZCxf/9v/937rrrrnzrW99KXV1dzj///EKR4bu9u1Bx/vz5+da3vpW/+7u/yxe/+MXU19dn4cKFbeLfXaj4D//wD/nWt76Ve+65J9/85jezbt26zJ8/v9POHwAAAAAAAAA6U1GetOOpE0C5uPPOO7Nly5b8n//zf943rqGhIUne807ArdsbGhpSXV1diO/Tp8/7xr/99tsHtf/W+I6orKzIkUfu/3j2p1+/Izr8Xt1NqbVFqR0vv9NVfWeuB5QTOQ8oN+8uVPzmN7+5z+sHKlR86qmnUldXV8iJBypUXLBgQR566KE2+3q/QsUf/OAHWbBgQaZOndrmNQAAAAAAAAAoBYdctFPMp04sX748O3fuTHV1dbviV65cmddeey0nnnjiQT114lAWNbXnjvXvvvs9pUXf7dUV51/s9+iKvnvhhRfywAMPZPr06amtre209/mgaG5uyfbtOw8YV1VVmX79jsj27bvS1NTcBUd26FqPubOUSluUYt+x18H0Xb9+RxxSbiynuV57n0xUWdm5i0XLfR7SWczzSldX9l055bzE77fdnetV6erKcadQEQAAAAAAAAA61yEX7XjqxHvz5ILSpe86X2e1cWftd8+ePflf/+t/5aMf/WgmTpx4wPh357T9+f2c1fp1x44d7xvft2/fg9p/a3xH7dnT/kKOpqbmg4rvzkqtLUrtePmdrui7cpnrHew8rzOZh3Qu7Vu6uqLvyiXnJX6/5dD5meh8nd3GChX3pVCxdClULF3GHQAAAAAAAN3dIRXteOrE/nlyQenSd3t19lNIkuI/iaSznzqxc+fObNy4MRs3bswf/uEf7jfmzDPPTJIsXry4sKiodbHS79u4cWMGDhyY6urqJGlXfGVlZSHXDhkyJJWVlXn11VffM741DqCjymmu1955XpL07FmVmpreBw7soHKfh3QW87zSdbB919EnjJVTzkv8flsOXK9KV1c9VVGh4ntTlMbv8zPR+bQxAAAAAAAA3VWHi3Y8deLAPLmgdOm7ztdZbdxZ+/3Qhz70nnce/td//de89dZb+dznPpeePXumT58+Oe2009KzZ88sWbJkn/iXX345W7ZsyZgxYwrbjj/++AwcODArVqzI7t2707v37xbXbdu2LWvWrMnIkSPTq1evJEnv3r0zcuTIrFq1Km+++WYGDx5ciG9sbMzSpUszcODADBs2rEgtAJSbcpzrtff60dl3gDYP6Vzat3R1Zt+VY85L/H7b3blelb7ObGOFivunULF0KVQsXV1VqAgAAAAAAACHS4eLdjx1AignvXv3zl/8xV/s97Uvf/nLeeutt/Ltb387/fr1K2y/6KKL8uMf/zh1dXWZMGFCkqSpqSmzZ89OksK2JKmoqMhll12WefPm5Z577sm0adMKr82ZMyeNjY1t4pNk/PjxWblyZb73ve/l9ttvT0VFRZLkvvvuy9atWzN58uTCNoCDZa4HlBM5DygnChUPTFFa6VGoWPq0MQAAAAAAAN1Vh4t2PHUC4P3dcMMNWbZsWW666aY8++yzqa2tTX19fVavXp1x48Zl9OjRbeInTZqUJ598MvPmzcuaNWsyYsSIrFy5MkuXLs2oUaNy6aWXtom/7LLL8thjj+WRRx7Ja6+9ljPOOCPr16/P4sWLc9JJJ2XSpEldebpAN2OuB5QTOQ8oJwoVAQAAAAAAAKDrdLhox1MnAN7foEGDUldXl1mzZuXpp5/O4sWLU1tbm+nTp+/3bsY1NTV54IEHMmfOnCxatChLlizJoEGDMmXKlEyZMiVVVVVt4quqqjJv3rzMmzcvjz76aO67774MGDAgV155ZaZOnVq4WzFAR5jrAeVEzgPKiUJFAAAAAAAAAOg6HS7a6QhPnQC6o/vvv/89Xxs8eHBuv/32du+rf//+mTFjRmbMmNGu+N69e+e6667Ldddd1+73AOgs5npAOZHzgFKlUBEAAAAAAAAAuk6XFu146gQAQPdlrgeUEzkPKCcKFQEAAAAAAACgYypaWlpaDvdBlIqmpuZs27bjgHE9elTmyCP75De/2ZE9e5q74MgoFn23V2s7XPe9p7L+jd8Wdd/Dj+uf2defX/Q2Ppi+GzCgT6qqKov23t1Vd855nfUz3lk/352lFPuOveS84mtvzkuSXr16pF+/I8o+h5QaOa90HWzfyXvt053neuzlelW6Dudc78tf/nKWLVuW559/vs2TdpLkzTffLBQqvv3226mtrc0XvvCFTJw4cZ/CwyT57W9/WyhU3LZtWwYNGpSxY8dmypQp6dWr1z7xu3fvLhQqbtq0KQMGDMinP/3pTJ06dZ9jOVhyXvcn55Uuv98WX3tzXmeNm8TY6WyuV6VLzgMAAAAAKE9d+qQdAAAAAOCD6f7773/P1wYPHpzbb7+93fvq379/ZsyYkRkzZrQrvnfv3rnuuuty3XXXtfs9AAAAAAAAAOCDzi2aAAAAAAAAAAAAAAAAoMgU7QAAAAAAAAAAAAAAAECRKdoBAAAAAAAAAAAAAACAIlO0AwAAAAAAAAAAAAAAAEWmaAcAAAAAAAAAAAAAAACKTNEOAAAAAAAAAAAAAAAAFJmiHQAAAAAAAAAAAAAAACgyRTsAAAAAAAAAAAAAAABQZIp2AAAAAAAAAAAAAAAAoMgU7QAAAAAAAAAAAAAAAECRKdoBAAAAAAAAAAAAAACAIlO0AwAAAAAAAAAAAAAAAEWmaAcAAAAAAAAAAAAAAACKTNEOAAAAAAAAAAAAAAAAFJmiHQAAAAAAAAAAAAAAACgyRTsAAAAAAAAAAAAAAABQZIp2AAAAAAAAAAAAAAAAoMgU7QAAAAAAAAAAAAAAAECRKdoBAAAAAAAAAAAAAACAIlO0AwAAAAAAAAAAAAAAAEWmaAcAAAAAAAAAAAAAAACKTNEOAAAAAAAAAAAAAAAAFJmiHQAAAAAAAAAAAAAAACgyRTsAAAAAAAAAAAAAAABQZD0O9wEAAAAAAAB0hnfeeSd33nlnfv7zn+e1117Lf/7nf+bDH/5wTjjhhFx55ZX59Kc/nYqKijbfs2nTpsyaNSvPPPNMtm/fniFDhmTChAmZOHFiKiv3vRfa9u3bM2fOnCxatChbt27N4MGDM3bs2EyePDm9evXa7zHNmzcvjz76aN58880cddRR+fSnP51vfOMb6devX6e1BQAAAAAAAF3Pk3YAAAAAAIBuaceOHfnHf/zH9OjRIxdccEG++tWv5vzzz8/69evz9a9/Pbfcckub+E2bNmX8+PF55JFHcsYZZ+RP//RP06tXr8ycOTN//ud/vs/+GxoacsUVV+T+++/PH/zBH+QrX/lKjj322MydOzeTJ09OU1NTm/impqZcffXVmTt3bgYOHJivfOUrOeWUU3L//ffniiuuSENDQ6e2BwAAAAAAAF3Lk3YAAAAAAIBu6cMf/nCef/75fOhDH2qzfceOHfnCF76QBx98MFdddVWGDh2aJLnjjjuyefPm3HrrrZkwYUKSvYU211xzTRYuXJhLLrkko0aNKuzn3nvvzbp16zJ58uRMmzatsP073/lOfvjDH2bhwoWF/STJwoULs2TJknzuc5/L7bffXnjKz9/+7d/mzjvvzPz583Pdddd1VnMAAAAAAADQxTxpBwAAAAAA6JYqKyv3KdhJkj59+uScc85Jkrz66qtJ9j4154knnsiwYcPaFNpUVVUVCnLq6uoK21taWrJgwYLU1NRkypQpbfY/derU9OzZMw899FCb7XV1damoqMj1119fKNhJkquuuipHHXVUFixYkJaWlkM8awAAAAAAAD4oFO0AAAAAAABl5Z133sm//du/paqqKsOHD0+SvPjii2lsbGzzJJ1WI0aMyNFHH51ly5YVtr3yyit56623cvrpp6d3795t4gcMGJBTTjklq1atyjvvvJMk2b17d37+85/nhBNOyODBg9vE9+zZM5/4xCeyefPmbNiwochnCwAAAAAAwOHS43AfAAAAAAAAQGfatWtX5s+fn5aWlmzdujVPP/10fvWrX+X666/PsccemyTZuHFjkmTo0KH73cfQoUOzfPny7Ny5M9XV1e2KX7lyZV577bWceOKJefXVV9Pc3JwhQ4a8Z3yy98k/xx9/fIfPtUePA9+vrbKy4oAxh6qqyn3jOkNru2rf0qPvAAAAAADKk6IdAAAAAACgW9u1a1fuvvvuwv/37NkzN954Y6666qrCtoaGhiRJTU3NfvfRur2hoSHV1dWF+D59+rxv/Ntvv31Q+2+N74jKyooceeT+j6er9et3xOE+hG5N+5YufQcAAAAAUF4U7QAAAAAAAN3agAEDsnbt2jQ1NeXNN9/MY489llmzZuWll17K7NmzU1nZPZ580dzcku3bdx4wrmfPqtTU9O7UY9m+fVeampo79T3KUVVVZfr1O0L7lqCD6bt+/Y7wRB4AAAAAgG5C0Q4AAAAAAFAWqqqqctxxx2XSpEmpqqrK7bffngULFmTChAltnqSzP7//pJzWrzt27Hjf+L59+7aJP9D+W+M7as+eAxdydEUxQFNTc7uOhY7RvqVL3wEAAAAAlBe3aAIAAAAAAMrO6NGjkyQvvPBCkmTo0KFJko0bN+43fuPGjRk4cGCqq6vbHV9ZWZna2tokyZAhQ1JZWZlXX331PeNb4wAAAAAAAOgePGkHoJ3eeeed3Hnnnfn5z3+e1157Lf/5n/+ZD3/4wznhhBNy5ZVX5tOf/nQqKirafM+mTZsya9asPPPMM9m+fXuGDBmSCRMmZOLEiams3Lducvv27ZkzZ04WLVqUrVu3ZvDgwRk7dmwmT56cXr167feY5s2bl0cffTRvvvlmjjrqqHz605/ON77xjfTr16/T2gIAAAAASt3mzZuT7H36TpKcdtpp6dmzZ5YsWbJP7Msvv5wtW7ZkzJgxhW3HH398Bg4cmBUrVmT37t3p3bt34bVt27ZlzZo1GTlyZOFzvd69e2fkyJFZtWpV3nzzzQwePLgQ39jYmKVLl2bgwIEZNmxYZ5wuAAAAAAAAh0GHn7Tzzjvv5C//8i9z+eWX55xzzsmpp56ac845JxMnTsy//Mu/pKWlZZ/v2bRpU6ZPn56zzz47I0eOzMUXX5wf/OAHaW7e/yPgt2/fnltvvTWf/OQnc+qpp+ZTn/pU7rrrrrzzzjvveUx33XVXPvWpT+XUU0/NJz/5ydx6663Zvn17R08ToGDHjh35x3/8x/To0SMXXHBBvvrVr+b888/P+vXr8/Wvfz233HJLm/hNmzZl/PjxeeSRR3LGGWfkT//0T9OrV6/MnDkzf/7nf77P/hsaGnLFFVfk/vvvzx/8wR/kK1/5So499tjMnTs3kydPTlNTU5v4pqamXH311Zk7d24GDhyYr3zlKznllFNy//3354orrkhDQ0OntgfQvZnrAeVEzgPKjbwHlJP169dn165d+2z/7W9/m9mzZydJzj333CRJ3759c9FFF2XDhg2pq6srxDY1NRViJ0yYUNheUVGRyy67LA0NDbnnnnva7H/OnDlpbGxsE58k48ePT0tLS773ve+1ybf33Xdftm7dmssuu2yfGwMBAAAAAABQujr8pJ3Wxet/9Ed/lAsuuCBHHnlktm3blp/97Gf5+te/nssvvzw333xzIb518fqWLVty4YUXpra2NvX19Zk5c2bWrl2bmTNnttl/6+L1devW5dxzz83YsWOzatWqzJ07Ny+99FLmz59fuPtd8rvF60uWLMnpp5+ez3zmM1m/fn3uv//+LF26NA8++GBqamo6eroA+fCHP5znn38+H/rQh9ps37FjR77whS/kwQcfzFVXXZWhQ4cmSe64445s3rw5t956a+GP801NTbnmmmuycOHCXHLJJRk1alRhP/fee2/WrVuXyZMnZ9q0aYXt3/nOd/LDH/4wCxcubPNH/oULF2bJkiX53Oc+l9tvv73wx/y//du/zZ133pn58+fnuuuu66zmALo5cz2gnMh5QLmR94By8thjj+UHP/hBPv7xj+e4445LdXV1fv3rX+epp57Kjh07MmbMmHzmM58pxN9www1ZtmxZbrrppjz77LOFnLd69eqMGzcuo0ePbrP/SZMm5cknn8y8efOyZs2ajBgxIitXrszSpUszatSoXHrppW3iL7vssjz22GN55JFH8tprr+WMM87I+vXrs3jx4px00kmZNGlSl7QLAAAAAAAAXaPDRTsWrwPlprKycp+clyR9+vTJOeeck//3//5fXn311QwdOjQNDQ154oknMmzYsDa5qqqqKtOmTctTTz2Vurq6Qt5raWnJggULUlNTkylTprTZ/9SpU7NgwYI89NBDbfZVV1eXioqKXH/99W3uvnnVVVflBz/4QRYsWJCpU6e6MyfQIeZ6QDmR84ByI+8B5eT888/Ppk2bsmLFiqxYsSK7du1K//79c/rpp2fcuHG5+OKL28QPGjQodXV1mTVrVp5++uksXrw4tbW1mT59eiZOnLjP/mtqavLAAw9kzpw5WbRoUZYsWZJBgwZlypQpmTJlSpsixWTv54Pz5s3LvHnz8uijj+a+++7LgAEDcuWVV2bq1KmKFAEAAAAAALqZyg5/4wEWryfJq6++miQHXLye7F183upAi9d79uyZhx56qM3291u8ftRRR2XBggVpaWnp6OkCvKd33nkn//Zv/5aqqqoMHz48SfLiiy+msbGxzaKlViNGjMjRRx+dZcuWFba98soreeutt3L66aend+/ebeIHDBiQU045JatWrco777yTJNm9e3d+/vOf54QTTsjgwYPbxPfs2TOf+MQnsnnz5mzYsKHIZwuUC3M9oJzIeUC5kfeAcjJy5Mjceuuteeyxx/LCCy9k9erVqa+vz/z58/cp2Gk1ePDg3H777VmyZEl+8Ytf5PHHH89VV121TwFOq/79+2fGjBl5+umn84tf/CKLFy/Oddddl169eu03vnfv3rnuuuuyePHi/OIXv8jTTz+dGTNmpF+/fkU7bwAAAAAAAD4YOvyknfdSzMXr55133gEXr/fq1atdi9cfe+yxbNiwIccff3yxTxkoM7t27cr8+fPT0tKSrVu35umnn86vfvWrXH/99Tn22GOTJBs3bkySwl2Jf9/QoUOzfPny7Ny5M9XV1e2KX7lyZV577bWceOKJefXVV9Pc3JwhQ4a8Z3yyd5HVoeS9Hj0OXNtZVVXZ5msp6OxjLZW2KMW+Y6/D2XfmekA5kfOAciPvAQAAAAAAAEBxHXLRTjktXk+67wJ29tJ3e3XF+Rf7Pbqy73bt2pW777678P89e/bMjTfemKuuuqqwraGhIUlSU1Oz3320bm9oaEh1dXUhvk+fPu8b//bbbx/U/lvjO6KysiJHHrn/49mffv2O6PB7dTel1haldrz8Tlf0XTnN9dozz0v25sfOVO7zkM5inle6unqeVy45L/H7bXfnelW65L194xM3peD9yXmly7gDAAAAAACguytK0U45LF5PLGAvJ/qu83VWG3dF3w0YMCBr165NU1NT3nzzzTz22GOZNWtWXnrppcyePTuVld1jkUFzc0u2b995wLiqqsr063dEtm/flaam5i44skPXesydpVTaohT7jr0Opu/69TvikBY/lctc72DneZ3JPKRzad/S1VWFiuWQ8xK/33Lo/Ex0Pnlv//EdIedxqPxMdD5tDAAAAAAAQHd1yEU75bJ4PeneC9jZS9/t1dkFDUnxixq6cgH7796zKscdd1wmTZqUqqqq3H777VmwYEEmTJjQZtHS/vz+oqTWrzt27Hjf+L59+7aJP9D+W+M7as+e9vdRU1PzQcV3Z6XWFqV2vPxOV/Rducz12jvPS5KePatSU9O7046l3OchncU8r3QdbN8dylyvXHJe4vfbcuB6Vbq68vfbcsl7cl73J+eVrsPxmR4AAAAAAAB0pUMu2mlVDovXEwvYy4W+63yd1caHq+9Gjx6dJHnhhRcyYcKEDB06NEmycePG/cZv3LgxAwcOTHV1dZK0K76ysjK1tbVJkiFDhqSysjKvvvrqe8a3xgEUQznM9dp7/ejsRWLmIZ1L+5auruy7csh5id9vuzvXq9In7+0/vqPkvO5Nzit92hgAAAAAAIDuqlP+mvnuxetJ+xajW7wOlLLNmzcn2bvQKUlOO+209OzZM0uWLNkn9uWXX86WLVty5plnFrYdf/zxGThwYFasWJHdu3e3id+2bVvWrFmTkSNHplevXkmS3r17Z+TIkfmP//iPvPnmm23iGxsbs3Tp0gwcODDDhg0r5mkCJDHXA8qLnAeUG3kPAAAAAAAAAIqnU4p2LF4HuqP169dn165d+2z/7W9/m9mzZydJzj333CR77wB80UUXZcOGDamrqyvENjU1FWInTJhQ2F5RUZHLLrssDQ0Nueeee9rsf86cOWlsbGwTnyTjx49PS0tLvve976WlpaWw/b777svWrVtz2WWXpaKi4pDOGWB/zPWAciLnAeVG3gMAAAAAAACA4ulw0Y7F60C5eeyxx3LOOefka1/7Wm655Zbccccduf7663PBBRdk9erVGTNmTD7zmc8U4m+44YYcc8wxuemmmzJ16tR897vfzYQJE/Kzn/0s48aNK9y9uNWkSZNy0kknZd68eZk0aVLuvPPOTJw4MQ8++GBGjRqVSy+9tE38ZZddllGjRuWRRx7Jl770pdx555255pprcuedd+akk07KpEmTuqRdgO7JXA8oJ3IeUG7kPQAAAAAAAADoGj06+o2PPfZYfvCDH+TjH/94jjvuuFRXV+fXv/51nnrqqezYsWO/i9eXLVuWm266Kc8++2xqa2tTX1+f1atXv+fi9SeffDLz5s3LmjVrMmLEiKxcuTJLly59z8Xrjz32WB555JG89tprOeOMM7J+/fosXrzY4nWgKM4///xs2rQpK1asyIoVK7Jr1670798/p59+esaNG5eLL764TfygQYNSV1eXWbNm5emnn87ixYtTW1ub6dOnZ+LEifvsv6amJg888EDmzJmTRYsWZcmSJRk0aFCmTJmSKVOmFO5y3Kqqqirz5s3LvHnz8uijj+a+++7LgAEDcuWVV2bq1Kmpqanp1PYAujdzPaCcyHlAuZH3AAAAAAAAAKBrVLS8+/aVB+HnP/95/vEf/zErVqzI5s2bC4vXTznllP0uXk+SN998s7B4/e23305tbW2+8IUvZOLEifssRk/23t2zdfH6tm3bMmjQoIwdOzZTpkxJr1699onfvXt3YfH6pk2bMmDAgHz605/O1KlT069fv46cZhtNTc3Ztm3HAeN69KjMkUf2yW9+syN79jQf8vvSdfTdXq3tcN33nsr6N35b1H0PP65/Zl9/ftHb+GD6bsCAPqmq6vCDxspGd855nfUz3lk/352lFPuOvboi55XbXK+9OS9JevXqkX79jij7HFJq5LzSdbB915G8V245L+necz32cr0qXeZ6h2+uJ+eVLjmvdPlMr/jam/M6a9wkxk5nc70qXXIeAAAAAEB56nDRTjnyB/7uT9/tpWiHpHvnPEU7e5Vi37GXnFd8ina6PzmvdHVF0U456s5zPfZyvSpd5nrFJ+d1f3Je6ZLzik/RTvfnelW65DwAAAAAgPLk014AAAAAAAAAAAAAAAAoMkU7AAAAAAAAAAAAAAAAUGSKdgAAAAAAAAAAAAAAAKDIFO0AAAAAAAAAAAAAAABAkSnaAQAAAAAAAAAAAAAAgCJTtAMAAAAAAAAAAAAAAABFpmgHAAAAAAAAAAAAAAAAikzRDgAAAAAAAAAAAAAAABSZoh0AAAAAAAAAAAAAAAAoMkU7AAAAAAAAAAAAAAAAUGSKdgAAAAAAAAAAAAAAAKDIFO0AAAAAAAAAAAAAAABAkSnaAQAAAAAAAAAAAAAAgCJTtAMAAAAAAAAAAAAAAABFpmgHAAAAAAAAAAAAAAAAikzRDgAAAAAAAAAAAAAAABSZoh0AAAAAAAAAAAAAAAAoMkU7AAAAAAAAAAAAAAAAUGSKdgAAAAAAAAAAAAAAAKDIFO0AAAAAAAAAAAAAAABAkSnaAQAAAAAAAAAAAAAAgCJTtAMAAAAAAAAAAAAAAABFpmgHAAAAAAAAAAAAAAAAikzRDgAAAAAAAAAAAAAAABSZoh0AAAAAAAAAAAAAAAAoMkU7AAAAAAAAAAAAAAAAUGSKdgAAAAAAAAAAAAAAAKDIFO0AAAAAAAAAAAAAAABAkfU43AcAAAAAAADQGd5888088cQTeeqpp/LKK69k69atOfLII3PWWWfl6quvzkknnbTP96xfvz6zZ8/OsmXLsnv37gwfPjwTJ07M5z//+f2+x6ZNmzJr1qw888wz2b59e4YMGZIJEyZk4sSJqazc995p27dvz5w5c7Jo0aJs3bo1gwcPztixYzN58uT06tWr2E0AAAAAAADAYaRoBwAAAAAA6JYeeOCB3HvvvRk2bFjOO++89O/fP7/85S/zk5/8JP/yL/+Se++9N3/8x39ciF+7dm0uv/zyNDY2ZsyYMTnqqKOyePHi3HjjjXn99ddz7bXXttn/pk2bMn78+GzZsiUXXnhhamtrU19fn5kzZ2bt2rWZOXNmm/iGhoZcccUVWbduXc4999yMHTs2q1atyty5c/PSSy9l/vz5qaqq6pK2AQAAAAAAoPMp2gEAAAAAALqlP/qjP8rf//3f54wzzmiz/fHHH891112XW265JY8//nhh+80335ydO3fm+9//fs4+++wkyTe+8Y186Utfyty5czNmzJiccMIJhfg77rgjmzdvzq233poJEyYkSZqamnLNNddk4cKFueSSSzJq1KhC/L333pt169Zl8uTJmTZtWmH7d77znfzwhz/MwoULC/sBAAAAAACg9FUe7gMAAAAAAADoDBdeeOE+BTtJ8tnPfjbDhg3Lf/zHf2Tbtm1JkvXr12fFihUZNWpUoWAnSXr37p1rrrkmTU1NefjhhwvbGxoa8sQTT2TYsGFtCm2qqqoKBTl1dXWF7S0tLVmwYEFqamoyZcqUNsczderU9OzZMw899FBxThwAAAAAAIAPBEU7AAAAAABA2fnQhz6UJOnRo0eS5Pnnn0+SjB49ep/Y0aNHp7KyshCTJC+++GIaGxvbPEmn1YgRI3L00Udn2bJlhW2vvPJK3nrrrZx++unp3bt3m/gBAwbklFNOyapVq/LOO+8c+skBAAAAAADwgdDjcB8AAAAAAABAV/rFL36RdevW5dRTT02/fv2SJBs3bkySDB06dJ/46urqHHPMMYWYA8W3bl++fHl27tyZ6urqdsWvXLkyr732Wk488cQOn1uPHge+X1tlZUWH999eVVXuG9cZWttV+5YefQcAAAAAUJ4U7QAAAAAAAGVjx44dmT59eioqKvKtb32rsL2hoSFJUlNTs9/vq6mpaVO005741rjq6upCfJ8+fd43/u233z6Y02mjsrIiRx65//13tX79jjjch9Ctad/Spe8AAAAAAMqLoh2AdnrzzTfzxBNP5Kmnnsorr7ySrVu35sgjj8xZZ52Vq6++OieddNI+37N+/frMnj07y5Yty+7duzN8+PBMnDgxn//85/f7Hps2bcqsWbPyzDPPZPv27RkyZEgmTJiQiRMnprJy37vvbd++PXPmzMmiRYuydevWDB48OGPHjs3kyZPTq1evYjcBAAAAAJS0//qv/8rUqVPzy1/+Ml//+tczatSow31IRdXc3JLt23ceMK5nz6rU1PTu1GPZvn1XmpqaO/U9ylFVVWX69TtC+5agg+m7fv2O8EQeAAAAAIBuosNFOxavA+XmgQceyL333pthw4blvPPOS//+/fPLX/4yP/nJT/Iv//Ivuffee/PHf/zHhfi1a9fm8ssvT2NjY8aMGZOjjjoqixcvzo033pjXX3891157bZv9b9q0KePHj8+WLVty4YUXpra2NvX19Zk5c2bWrl2bmTNntolvaGjIFVdckXXr1uXcc8/N2LFjs2rVqsydOzcvvfRS5s+fn6qqqi5pG6D7MdcDyomcB5QbeQ8oV3v27Mm0adPyzDPP5Ktf/eo+n8+9+8k4+9PQ0JC+ffseVPy741q/7tix433j3/0eHbFnz4ELObqiGKCpqbldx0LHaN/Spe8AAAAAAMpLh4t2LF4Hys0f/dEf5e///u9zxhlntNn++OOP57rrrsstt9ySxx9/vLD95ptvzs6dO/P9738/Z599dpLkG9/4Rr70pS9l7ty5GTNmTE444YRC/B133JHNmzfn1ltvzYQJE5IkTU1Nueaaa7Jw4cJccsklbe78ee+992bdunWZPHlypk2bVtj+ne98Jz/84Q+zcOHCwn4ADpa5HlBO5Dyg3Mh7QDnas2dPrr/++vz0pz/Nl7/85dx44437xAwdOjRJsnHjxn1e27lzZzZv3pyPfvSj7Ypv3T5w4MBUV1e3O76ysjK1tbUHcWYAAAAAAAB8kHW4aMfidaDcXHjhhfvd/tnPfjazZ8/Of/zHf2Tbtm0ZMGBA1q9fnxUrVmT06NGFnJckvXv3zjXXXJM/+7M/y8MPP5xvfvObSfYuUHriiScybNiwNrmqqqoq06ZNy1NPPZW6urpC3mtpacmCBQtSU1OTKVOmtDmeqVOnZsGCBXnooYfkPaDDzPWAciLnAeVG3gPKTVNTU2644Yb88z//c774xS/m29/+9n7jzjzzzCRJfX19Jk2a1Oa1+vr6NDc3t8mdp512Wnr27JklS5bss6+XX345W7ZsyZgxYwrbjj/++AwcODArVqzI7t2707t378Jr27Zty5o1azJy5EhPGAMAAAAAAOhGKjv6jRdeeOE+f9hP9i5eHzZsWGHxepLC4vVRo0btd/F6U1NTHn744cL2Ay1eT5K6urrC9gMtXu/Zs2ceeuihjp4qwAF96EMfSpL06LG3FvL5559PkowePXqf2NGjR6eysrIQkyQvvvhiGhsb2yxaajVixIgcffTRWbZsWWHbK6+8krfeeiunn356mz/uJ8mAAQNyyimnZNWqVXnnnXcO/eSAsmSuB5QTOQ8oN/IeUE6am5szffr0/OQnP8n48eNz8803v2fs8OHD87GPfSxLlizJc889V9i+e/fuzJ07N1VVVbn00ksL2/v27ZuLLrooGzZsaJPbmpqaMnv27CRpkwsrKipy2WWXpaGhIffcc0+b954zZ04aGxsVKQIAAAAAAHQzHX7Szvs5XIvXzzvvvAMuXneHOqDYfvGLX2TdunU59dRT069fvyTJxo0bkyRDhw7dJ766ujrHHHNMIeZA8a3bly9fnp07d6a6urpd8StXrsxrr72WE088scPn1qPHgWs7q6oq23wtBZ19rKXSFqXYd+x1uPvOXA8oJ3IeUG7kPaC7ufvuu/NP//RP6devX4455pjcfffd+8SMGzcuH/nIR5Ikt9xySy6//PJMnjw5F198cQYMGJDFixdnw4YNufbaa9s8WSxJbrjhhixbtiw33XRTnn322dTW1qa+vj6rV6/OuHHj9smfkyZNypNPPpl58+ZlzZo1GTFiRFauXJmlS5dm1KhRbYqCAAAAAAAAKH1FL9rpzovXk+67gJ299N1eXXH+xX6Pw9V3O3bsyPTp01NRUZFvfetbhe0NDQ1Jkpqamv1+X01NTZu815741rjq6upCfJ8+fd43/u233z6Y02mjsrIiRx65//3vT79+R3T4vbqbUmuLUjtefudw9F13nuu1Z56X7M2Pnanc5yGdxTyvdB3OvuvOOS/x+21353pVuuS9fePdlIIDkfNKV1eMu1/96ldJku3bt2fu3Ln7jTnrrLMKRTsnn3xyfvSjH2X27Nl58skns3v37gwfPjy33XZbxo0bt8/3Dho0KHV1dZk1a1aefvrpLF68OLW1tZk+fXomTpy4T3xNTU0eeOCBzJkzJ4sWLcqSJUsyaNCgTJkyJVOmTElVVVURzx4AAAAAAIDDrahFO9158XpiAXs50Xedr7PauCv77r/+678yderU/PKXv8zXv/71/d5FuJQ1N7dk+/adB4yrqqpMv35HZPv2XWlqau6CIzt0rcfcWUqlLUqx79jrYPquX78jirb4qTvP9Q52nteZzEM6l/YtXV3dd9055yV+v+XQ+ZnofPJe23g3peBw8jPR+TqzjW+77bbcdtttB/U9J5544n6fyPNeBg8enNtvv73d8f3798+MGTMyY8aMgzouAAAAAAAASk/Rina6++L1pHsvYGcvfbdXZxc0JMUvaujqBex79uzJtGnT8swzz+SrX/1qrr322javv3sR0v40NDSkb9++BxX/7rjWrzt27Hjf+He/R0fs2dP+Pmpqaj6o+O6s1Nqi1I6X3+nKvuvuc732zvOSpGfPqtTU9O60Yyn3eUhnMc8rXQfbd8WY63X3nJf4/bYcuF6VrsNRoN3d856c1/3JeaXrcN2UAgAAAAAAALpKUYp2ymXxemIBe7nQd52vs9q4K/puz549uf766/PTn/40X/7yl3PjjTfuEzN06NAkaXO34VY7d+7M5s2b89GPfrRd8a3bBw4cmOrq6nbHV1ZWpra29iDODGD/ymWu197rR2cvEjMP6Vzat3R1Vd+VS85L/H7b3blelT55r228m1LwfuS80qeNAQAAAAAA6K4O+a+ZxVq83hpzoPjW7RavA4dDU1NTbrjhhvzzP/9zvvjFL+bb3/72fuPOPPPMJEl9ff0+r9XX16e5uTlnnHFGYdtpp52Wnj17ZsmSJfvEv/zyy9myZUthn0ly/PHHZ+DAgVmxYkV2797dJn7btm1Zs2ZNRo4cmV69enXoPAFamesB5UTOA8qNvAcAAAAAAAAAneuQinYsXgfKSXNzc6ZPn56f/OQnGT9+fG6++eb3jB0+fHg+9rGPZcmSJXnuuecK23fv3p25c+emqqoql156aWF73759c9FFF2XDhg2pq6srbG9qasrs2bOTJBMmTChsr6ioyGWXXZaGhobcc889bd57zpw5aWxsbBMP0BHmekA5kfOAciPvAQAAAAAAAEDn63DRjsXrQLm5++6780//9E/p169fjjnmmNx9993567/+6zb/Xn/99UL8Lbfckurq6kyePDnTp0/PX/3VX+Vzn/tcVq9enSlTpuSEE05os/8bbrghxxxzTG666aZMnTo13/3udzNhwoT87Gc/y7hx4zJ69Og28ZMmTcpJJ52UefPmZdKkSbnzzjszceLEPPjggxk1alSbvApwsMz1gHIi5wHlRt4DAAAAAAAAgK7Ro6PfuL/F679v3Lhx+chHPpJk7+L1yy+/PJMnT87FF1+cAQMGZPHixdmwYUOuvfba/S5eX7ZsWW666aY8++yzqa2tTX19fVavXv2ei9effPLJzJs3L2vWrMmIESOycuXKLF261OJ1oCh+9atfJUm2b9+euXPn7jfmrLPOKuS9k08+OT/60Y8ye/bsPPnkk9m9e3eGDx+e2267LePGjdvnewcNGpS6urrMmjUrTz/9dBYvXpza2tpMnz49EydO3Ce+pqYmDzzwQObMmZNFixZlyZIlGTRoUKZMmZIpU6akqqqqiGcPlBtzPaCcyHlAuZH3AAAAAAAAAKBrdLhox+J1oNzcdtttue222w7qe0488cT9Ln56L4MHD87tt9/e7vj+/ftnxowZmTFjxkEdF8CBmOsB5UTOA8qNvAcAAAAAAAAAXaOipaWl5XAfRKloamrOtm07DhjXo0dljjyyT37zmx3Zs6e5C46MYtF3e7W2w3Xfeyrr3/htUfc9/Lj+mX39+UVv44PpuwED+qSqqrJo791ddeec11k/4531891ZSrHv2EvOK7725rwk6dWrR/r1O6Lsc0ipkfNK18H2nbzXPt15rsderlely1yv+OS87k/OK11yXvG1N+d11rhJjJ3O5npVuuQ8AAAAAIDy5NNeAAAAAAAAAAAAAAAAKDJFOwAAAAAAAAAAAAAAAFBkinYAAAAAAAAAAAAAAACgyBTtAAAAAAAAAAAAAAAAQJEp2gEAAAAAAAAAAAAAAIAiU7QDAAAAAAAAAAAAAAAARaZoBwAAAAAAAAAAAAAAAIpM0Q4AAAAAAAAAAAAAAAAUmaIdAAAAAAAAAAAAAAAAKDJFOwAAAAAAAAAAAAAAAFBkinYAAAAAAAAAAAAAAACgyBTtAAAAAAAAAAAAAAAAQJEp2gEAAAAAAAAAAAAAAIAiU7QDAAAAAAAAAAAAAAAARaZoBwAAAAAAAAAAAAAAAIpM0Q4AAAAAAAAAAAAAAAAUmaIdAAAAAAAAAAAAAAAAKDJFOwAAAAAAAAAAAAAAAFBkinYAAAAAAAAAAAAAAACgyBTtAAAAAAAAAAAAAAAAQJEp2gEAAAAAAAAAAAAAAIAiU7QDAAAAAAAAAAAAAAAARaZoBwAAAAAAAAAAAAAAAIpM0Q4AAAAAAAAAAAAAAAAUmaIdAAAAAAAAAAAAAAAAKDJFOwAAAAAAAAAAAAAAAFBkinYAAAAAAAAAAAAAAACgyBTtAAAAAAAAAAAAAAAAQJEp2gEAAAAAAAAAAAAAAIAiU7QDAAAAAAAAAAAAAAAARaZoBwAAAAAAAAAAAAAAAIpM0Q4AAAAAAAAAAAAAAAAUWY/DfQAAAAAAAACd5ZFHHskLL7yQ1atXZ926dWlsbMzf/M3f5FOf+tR+49evX5/Zs2dn2bJl2b17d4YPH56JEyfm85///H7jN23alFmzZuWZZ57J9u3bM2TIkEyYMCETJ05MZeW+907bvn175syZk0WLFmXr1q0ZPHhwxo4dm8mTJ6dXr17FPHUAAAAAAAAOM0U7AAAAAABAt3XXXXfljTfeyIABA3L00Ufn17/+9XvGrl27NpdffnkaGxszZsyYHHXUUVm8eHFuvPHGvP7667n22mvbxG/atCnjx4/Pli1bcuGFF6a2tjb19fWZOXNm1q5dm5kzZ7aJb2hoyBVXXJF169bl3HPPzdixY7Nq1arMnTs3L730UubPn5+qqqpOaQcAAAAAAAC6nqIdAAAAAACg27r11lszbNiwHHvssfnrv/7r3H333e8Ze/PNN2fnzp35/ve/n7PPPjtJ8o1vfCNf+tKXMnfu3IwZMyYnnHBCIf6OO+7I5s2bc+utt2bChAlJkqamplxzzTVZuHBhLrnkkowaNaoQf++992bdunWZPHlypk2bVtj+ne98Jz/84Q+zcOHCwn4AAAAAAAAofZWH+wAASskjjzySGTNm5NJLL82pp56ak08+OT/96U/fM379+vX5+te/nk984hP56Ec/mksvvTT/9//+3/eM37RpU6ZPn56zzz47I0eOzMUXX5wf/OAHaW5u3m/89u3bc+utt+aTn/xkTj311HzqU5/KXXfdlXfeeedQTxUAAAAAuoXRo0fn2GOPPWDc+vXrs2LFiowaNapQsJMkvXv3zjXXXJOmpqY8/PDDhe0NDQ154oknMmzYsDaFNlVVVYWCnLq6usL2lpaWLFiwIDU1NZkyZUqb9546dWp69uyZhx56qMPnCQAAAAAAwAfPIT1p55FHHskLL7yQ1atXZ926dWlsbMzf/M3f5FOf+tR+49evX5/Zs2dn2bJl2b17d4YPH56JEyfm85///H7jN23alFmzZuWZZ57J9u3bM2TIkEyYMCETJ05MZeW+9Ubbt2/PnDlzsmjRomzdujWDBw/O2LFjM3ny5PTq1etQThUgSXLXXXfljTfeyIABA3L00Ufn17/+9XvGrl27NpdffnkaGxszZsyYHHXUUVm8eHFuvPHGvP7667n22mvbxG/atCnjx4/Pli1bcuGFF6a2tjb19fWZOXNm1q5dm5kzZ7aJb2hoyBVXXJF169bl3HPPzdixY7Nq1arMnTs3L730UubPn5+qqqpOaQegPJjrAeVEzgPKiZwHsH/PP/98kr1FPr9v9OjRqaysLMQkyYsvvpjGxsY2T9JpNWLEiBx99NFZtmxZYdsrr7ySt956K+edd1569+7dJn7AgAE55ZRTsmrVqrzzzjvyHwAAAAAAQDdxSEU7Fq8D5ebWW2/NsGHDcuyxx+av//qvc/fdd79n7M0335ydO3fm+9//fuHOnN/4xjfypS99KXPnzs2YMWNywgknFOLvuOOObN68ObfeemvhzpxNTU255pprsnDhwlxyySVtFgDce++9WbduXSZPnly4c2eSfOc738kPf/jDLFy4sM0dPgEOlrkeUE7kPKCcyHkA+7dx48YkydChQ/d5rbq6Osccc0wh5kDxrduXL1+enTt3prq6ul3xK1euzGuvvZYTTzyxw+fRo8e+BZK/r7KyosP7b6+qqgMfBwevtV21b+nRdwAAAAAA5emQinYsXgfKzf7usrk/69evz4oVKzJ69OhCzkuS3r1755prrsmf/dmf5eGHH843v/nNJHsXKT3xxBMZNmxYm1xVVVWVadOm5amnnkpdXV0h77W0tGTBggWpqanJlClT2rz31KlTs2DBgjz00EPyHnBIzPWAciLnAeVEzgPYv4aGhiRJTU3Nfl+vqalpU7TTnvjWuOrq6kJ8nz593jf+7bff7sDR71VZWZEjj9z//rtav35HHO5D6Na0b+nSdwAAAAAA5eWQinYsXgfYv+effz7J/vPk6NGjU1lZWYhJkhdffDGNjY1tFi61GjFiRI4++ugsW7assO2VV17JW2+9lfPOOy+9e/duEz9gwICccsopWbVqVd5555306tWrWKcFlBlzPaCcyHlAOZHzALqv5uaWbN++84BxPXtWpaam9wHjDsX27bvS1NTcqe9RjqqqKtOv3xHatwQdTN/163eEJ/IAAAAAAHQTh1S0014WrwPlpvWOm0OHDt3nterq6hxzzDFt7sr5fvGt25cvX56dO3emurq6XfErV67Ma6+9lhNPPLHD59Gjx4H/KNj6h8NS+gNiZx9rqbRFKfYde33Q+s5cDygnch5QTuQ8oNy8+8k4+9PQ0JC+ffseVPy741q/7tix433j3/0eHbFnz4ELObriM4WmpuZ2HQsdo31Ll74DAAAAACgvXVK0010WryfddwE7e+m7vbri/Iv9Hh+0vvv9P8j/vpqamjZ5rz3xrXHV1dWF+D59+rxv/Ntvv92Bo9+rsrIiRx65//3vT79+R3T4vbqbUmuLUjtefueD0nfdZa7Xnnlesjc/dqYPyrWsu/mgzRVovw9a33WXnJf4/ba7c70qXR+kcSfnUSrkvNL1QRt3rfno3bmt1c6dO7N58+Z89KMfbVd86/aBAwemurq63fGVlZWpra3t+EkAAAAAAADwgdIlRTvdYfF6YgF7OdF3na+z2ljfFU9zc0u2b995wLiqqsr063dEtm/flaam0rg7YOsxd5ZSaYtS7Dv2Opi+69fviE5f/NQd5noHO8/rTK5lnUv7lq4PSt91h5yX+P2WQ+dnovN9ENpYzoO9/Ex0vg9KG5955plJkvr6+kyaNKnNa/X19Wlubs4ZZ5xR2HbaaaelZ8+eWbJkyT77evnll7Nly5aMGTOmsO3444/PwIEDs2LFiuzevbvNU8a2bduWNWvWZOTIkZ4uBgAAAAAA0I10SdFOd9GdF7Czl77bq7MLGpLiFzV80Bawv3sh0v40NDSkb9++BxX/7rjWrzt27Hjf+He/R0fs2dP+Pmpqaj6o+O6s1Nqi1I6X39F3xdPeeV6S9OxZlZqa3gcO7KByn4d0FvO80nWwfdcVc73uwO+33Z/rVen6oP1+2x3Ied2fnFe6Pmg5b/jw4fnYxz6WJUuW5LnnnsvZZ5+dJNm9e3fmzp2bqqqqXHrppYX4vn375qKLLsqPf/zj1NXVZcKECUmSpqamzJ49O0kK25KkoqIil112WebNm5d77rkn06ZNK7w2Z86cNDY2tokHAAAAAACg9HVJ0U53WbyeWMBeLvRd5+usNv6g9N3QoUOTpM0dh1vt3Lkzmzdvzkc/+tF2xbduHzhwYKqrq9sdX1lZmdra2o6fBEA7dZe5XnuvH529SOyDci3rrrRv6fqg9F13yXmJ32+7O9er0vdBaGM5j1Ih55W+zm7jurq6LF++PEny7//+70mSv/u7v8tPf/rTJMn48eMLT9C55ZZbcvnll2fy5Mm5+OKLM2DAgCxevDgbNmzItddemxNOOKHNvm+44YYsW7YsN910U5599tnU1tamvr4+q1evzrhx4zJ69Og28ZMmTcqTTz6ZefPmZc2aNRkxYkRWrlyZpUuXZtSoUW2KggAAAAAAACh9XVK0Y/E6UG7OPPPMJEl9fX0mTZrU5rX6+vo0NzcXFgIkyWmnnZaePXtmyZIl++zr5ZdfzpYtWzJmzJjCtuOPPz4DBw7MihUrsnv37vTu/bu7yW7bti1r1qzJyJEj06tXr2KfGsA+zPWAciLnAeVEzgO6i+XLl+fhhx9us23p0qWF/z7rrLMKn9WdfPLJ+dGPfpTZs2fnySefzO7duzN8+PDcdtttGTdu3D77HjRoUOrq6jJr1qw8/fTTWbx4cWprazN9+vRMnDhxn/iampo88MADmTNnThYtWpQlS5Zk0KBBmTJlSqZMmZKqqqoinz0AAAAAAACHU5cU7Vi8DpSb4cOH52Mf+1iWLFmS5557LmeffXaSZPfu3Zk7d26qqqra3DWzb9++ueiii/LjH/84dXV1mTBhQpKkqakps2fPTpLCtiSpqKjIZZddlnnz5uWee+7JtGnTCq/NmTMnjY2NbeIBOpO5HlBO5DygnMh5QHdx22235bbbbmt3/Iknnpi777673fGDBw/O7bff3u74/v37Z8aMGZkxY0a7vwcAAAAAAIDSVNkVb/L7i9dbHWjx+oYNG1JXV1fYfqDF6w0NDbnnnnvavLfF60Ax1dXVZfr06Zk+fXp++tOfJkn+7u/+rrDthRdeKMTecsstqa6uzuTJkzN9+vT81V/9VT73uc9l9erVmTJlSk444YQ2+77hhhtyzDHH5KabbsrUqVPz3e9+NxMmTMjPfvazjBs3LqNHj24TP2nSpJx00kmZN29eJk2alDvvvDMTJ07Mgw8+mFGjRrXJqwCdyVwPKCdyHlBO5DwAAAAAAAAAODSH9KSdurq6LF++PEny7//+70n2Ll5vXcg+fvz4wt02b7nlllx++eWZPHlyLr744gwYMCCLFy/Ohg0bcu211+538fqyZcty00035dlnn01tbW3q6+uzevXq91y8/uSTT2bevHlZs2ZNRowYkZUrV2bp0qUWrwNFs3z58jz88MNtti1durTw32eddVYh75188sn50Y9+lNmzZ+fJJ5/M7t27M3z48Nx2220ZN27cPvseNGhQ6urqMmvWrDz99NNZvHhxamtrM3369EycOHGf+JqamjzwwAOZM2dOFi1alCVLlmTQoEGZMmVKpkyZkqqqqiKfPVBuzPWAciLnAeVEzgMAAAAAAACArnFIRTsWrwPl5rbbbsttt93W7vgTTzwxd999d7vjBw8enNtvv73d8f3798+MGTMyY8aMdn8PQHuZ6wHlRM4DyomcBwAAAAAAAABdo6KlpaXlcB9EqWhqas62bTsOGNejR2WOPLJPfvObHdmzp7kLjoxi0Xd7tbbDdd97Kuvf+G1R9z38uP6Zff35RW/jg+m7AQP6pKqqsmjv3V1155zXWT/jnfXz3VlKse/YS84rvvbmvCTp1atH+vU7ouxzSKmR80rXwfadvNc+3Xmux16uV6XLXK/45LzuT84rXXJe8bU353XWuEmMnc7melW65DwAAAAAgPLk014AAAAAAAAAAAAAAAAoMkU7AAAAAAAAAAAAAAAAUGSKdgAAAAAAAAAAAAAAAKDIFO0AAAAAAAAAAAAAAABAkSnaAQAAAAAAAAAAAAAAgCJTtAMAAAAAAAAAAAAAAABFpmgHAAAAAAAAAAAAAAAAikzRDgAAAAAAAAAAAAAAABSZoh0AAAAAAAAAAAAAAAAoMkU7AAAAAAAAAAAAAAAAUGSKdgAAAAAAAAAAAAAAAKDIFO0AAAAAAAAAAAAAAABAkSnaAQAAAAAAAAAAAAAAgCJTtAMAAAAAAAAAAAAAAABFpmgHAAAAAAAAAAAAAAAAikzRDgAAAAAAAAAAAAAAABSZoh0AAAAAAAAAAAAAAAAoMkU7AAAAAAAAAAAAAAAAUGSKdgAAAAAAAAAAAAAAAKDIehzuAwAAAAAAAKB7qaoq/n3jmptb0tzcUvT9AgAAAAAAdBZFOwAAAAAAABTFh/v2SnNzS/r1O6Lo+25qas5//udOhTsAAAAAAEDJULQDAAAAAABAUdQc0TOVlRX57t8vz+ub3i7afj8yqG++dcXHU1lZoWgHAAAAAAAoGYp2AAAAAAAAKKrXN72d9W/89nAfBgAAAAAAwGFVebgPAAAAAAAAAAAAAAAAALobRTsAAAAAAAAAAAAAAABQZIp2AAAAAAAAAAAAAAAAoMgU7QAAAAAAAAAAAAAAAECRKdoBAAAAAAAAAAAAAACAIlO0AwAAAAAAAAAAAAAAAEWmaAcAAAAAAAAAAAAAAACKTNEOAAAAAAAAAAAAAAAAFJmiHQAAAAAAAAAAAAAAACgyRTsAAAAAAAAAAAAAAABQZIp2AAAAAAAAAAAAAAAAoMgU7QAAAAAAAAAAAAAAAECRKdoBAAAAAAAAAAAAAACAIuuWRTsvvvhi/sf/+B/5+Mc/no997GP50pe+lKeeeupwHxZAp5DzgHIi5wHlRt4DyomcB5QTOQ8AAAAAAKA8dLuinfr6+lx55ZV56aWXcvHFF+cLX/hCXn/99Vx99dVZuHDh4T48gKKS84ByIucB5UbeA8qJnAeUEznv0FRVVaZHj+L+q6ysONynBQAAAAAAdFM9DvcBFFNjY2O+/e1vp6qqKv/wD/+Qk08+OUly9dVXZ9y4cfmLv/iL/Mmf/Ek+/OEPH94DBSgCOe+Dq6qq+DWxzc0taW5uKfp+oVTIeUC5kfeAciLnAeVEzuu4D/ftlebmlvTrd0TR993U1Jz//M+dPn8DAAAAAACKrlsV7SxZsiRvvPFGJkyYUPhDV5IMGDAgX/3qV/OXf/mXeeKJJ/LFL37xMB4lQHHIeR88Fg5A55HzgHIj7wHlRM4Dyomc13E1R/RMZWVFvvv3y/P6preLtt+PDOqbb13x8VRWVvjsDQAAAAAAKLpuVbTz/PPPJ0lGjx69z2vnnHNOIcYfu+hOKisrUllZUdR9dsZTQig+Oe+Dx8IB6DxyHlBu5D0+6DxdkmKS84ByIucdutc3vZ31b/y26Pstlc/FS+U4AQAAAACAvbpV0c7GjRuTJEOHDt3ntSFDhqSioqIQ0xGVlRUZMKDPAeMq/r/6if79i/+kBbpGKfVdRUVFKiqKW7TT6uZJo7Knqbmo++zx//1BsbPauH//I9JygDVexS5yOlzkvENX7J/xXh+qSpL8/y45taj77YpxQ2mS8/bqypyX/C7vFTuHdPZYZy/tW7rak/MSea+9ymGux97OK/b16kM9K9PS0jlPl2xpaUlLewZ6mTDX20vOo306J+eZo3cdOW+vw5HzOuMz4NbPyDrrs7dSm990xuf3LS0t6d+/Oom5Uykqp5wHAAAAAEA3K9ppaGhIktTU1OzzWs+ePdO7d++8/XbHn3xQUVGRqqr2f0heWeluZ6VK3+314b69Om3fndXG5dR3ct6h66yf8c7ar3HD7yunvvug5byk9MY6e2nf0lVuffdBy3vl1v7dSWf+XldsnXlTilJUTuNOzqNYzNFLVzm18Qct53XmXKHUPnvrDJ01t9k7b0paixYpLeWU8wAAAAAASHwqDAAAAAAAAAAAAAAAAEXWrYp2Wu9M13qnundrbGzM7t2707dv364+LIBOIecB5UTOA8qNvAeUEzkPKCdyHgAAAAAAQHnpVkU7Q4cOTZJs3Lhxn9deffXVtLS0FGIASp2cB5QTOQ8oN/IeUE7kPKCcyHkAAAAAAADlpVsV7Zx55plJkvr6+n1ee/bZZ5MkZ5xxRpceE0BnkfOAciLnAeVG3gPKiZwHlBM5DwAAAAAAoLx0q6KdUaNG5bjjjsujjz6atWvXFrZv27Yt9913X2pqavLZz372MB4hQPHIeUA5kfOAciPvAeVEzgPKiZwHAAAAAABQXipaWlpaDvdBFNNzzz2Xr33ta+ndu3cuvvjiHHHEEXn88cezadOmzJw5M5deeunhPkSAopHzgHIi5wHlRt4DyomcB5QTOQ8AAAAAAKB8dLuinSRZsWJF7r777rz00ktpbm7OiBEjcvXVV+eCCy443IcGUHRyHlBO5Dyg3Mh7QDmR84ByIucBAAAAAACUh25ZtAMAAAAAAAAAAAAAAACHU+XhPgAAAAAAAAAAAAAAAADobhTtAAAAAAAAAAAAAAAAQJEp2gEAAAAAAAAAAAAAAIAiU7QDAAAAAAAAAAAAAAAARaZoBwAAAAAAAAAAAAAAAIpM0Q4AAAAAAAAAAAAAAAAUWY/DfQCl4sUXX8zdd9+dl156Kc3NzfnDP/zDfO1rX8v555/f7n1s2rQps2bNyjPPPJPt27dnyJAhmTBhQiZOnJjKSvVTneVQ++7LX/5yli1btt/Xxo4dm+9+97tFPFpaPfLII3nhhReyevXqrFu3Lo2Njfmbv/mbfOpTnzqo/Rh3HSPnlS45rzTJeYefvFe65L3SI+cdfnJe6ZLzSpO8d3gZN6XJuCldxeg74+7QmOuVLtes0uN6BQAAAABAeyjaaYf6+vpMmjQpvXv3zsUXX5wjjjgijz/+eK6++urMnDkzl1566QH3sWnTpowfPz5btmzJhRdemNra2tTX12fmzJlZu3ZtZs6c2QVnUn6K0Xetrr322n22nXzyycU8XN7lrrvuyhtvvJEBAwbk6KOPzq9//euD3odx1zFyXumS80qXnHd4yXulS94rTXLe4SXnlS45r3TJe4ePcVO6jJvSVYy+a2XcHTxzvdLlmlWaXK8AAAAAAGiXFt7Xf/3Xf7VccMEFLSNHjmx5+eWXC9u3bt3act5557WcfvrpLb/5zW8OuJ9vfvObLSeddFLLj370o8K2PXv2tHzta19rOemkk1rq6+s74/DLWrH67sorr2w56aSTOvFI2Z/nnnuu5Y033mhpaWlpmTNnTstJJ53UsmjRooPah3F38OS80iXnlTY57/CR90qXvFe65LzDR84rXXJeaZP3Dg/jprQZN6WrGH1n3HWMuV7pcs0qXa5XAAAAAAC0h2eqH8CSJUvyxhtv5JJLLmlzJ7IBAwbkq1/9ahoaGvLEE0+87z5aY4YNG5YJEyYUtldVVWXatGlJkrq6us45gTJWjL7j8Bk9enSOPfbYDn+/cdcxcl7pkvNKm5x3+Mh7pUveK11y3uEj55UuOa+0yXuHh3FT2oyb0nWofUfHmeuVLtes0uV6BQAAAABAeyjaOYDnn38+yd4P3n/fOeec0ybmvbz44otpbGzMqFGj9nltxIgROfroo7Ns2bIiHC3vVoy+e7d/+qd/yrx583L//fdn5cqVxTlIOo1x1zFyXumS88qbcddx8l7pkvfKlzHXcXJe6ZLzyptx1zHGTXkzbroH4+7gmOuVLtes8mXMAQAAAACUhx6H+wA+6DZu3JgkGTp06D6vDRkyJBUVFYWYjuyjdfvy5cuzc+fOVFdXH+IR06oYffdu//N//s82/3/66adn1qxZGTx48KEdKJ3CuOsYOa90yXnlzbjrOHmvdMl75cuY6zg5r3TJeeXNuOsY46a8GTfdg3F3cMz1SpdrVvky5gAAAAAAyoMn7RxAQ0NDkqSmpmaf13r27JnevXvn7bff7vA+3r29NY7iKEbfJcl//+//PfPnz89zzz2XF198MQsXLsxFF12UFStWZNKkSdmzZ0/Rj51DZ9x1jJxXuuS88mbcdZy8V7rkvfJlzHWcnFe65LzyZtx1jHFT3oyb0mbcdYy5XulyzSpfxhwAAAAAQHlQtAMH8JWvfCXnnntujj766FRXV+e//bf/ljlz5uSTn/xk1q1bl0WLFh3uQwQoGjkPKDfyHlBO5Dw4eMYNdD3jDjrG2AEAAAAAgA8mRTsH8H53sWpsbMzu3bvTt2/fDu/j3dvf605adEwx+u79jB8/Pkny0ksvdXgfdB7jrmPkvNIl55U3467j5L3SJe+VL2Ou4+S80iXnlTfjrmOMm/Jm3HRPxt37M9crXa5Z5cuYAwAAAAAoD4p2DmDo0KFJko0bN+7z2quvvpqWlpZCTEf20bp94MCBqa6uPsSj5d2K0Xfv58gjj0yS7Nq1q8P7oPMYdx0j55UuOa+8GXcdJ++VLnmvfBlzHSfnlS45r7wZdx1j3JQ346Z7Mu7en7le6XLNKl/GHAAAAABAeVC0cwBnnnlmkqS+vn6f15599tkkyRlnnPG++zjttNPSs2fPLFmyZJ/XXn755WzZsqXwPhRPMfru/fziF79Ikhx33HEd3gedx7jrGDmvdMl55c246zh5r3TJe+XLmOs4Oa90yXnlzbjrGOOmvBk33ZNx9/7M9UqXa1b5MuYAAAAAAMqDop0DGDVqVI477rg8+uijWbt2bWH7tm3bct9996Wmpiaf/exnC9tfffXVrF+/Po2NjYVtffv2zUUXXZQNGzakrq6usL2pqSmzZ89OkkyYMKHzT6bMFKPv3nzzzWzbtm2ffa9duzb33HNPqqqqcuGFF3buiXBAxl3xyHmlS84rH8Zdccl7pUveKw/GXHHJeaVLzisfxl3xGDflw7gpXcZdcZnrlS7XrPJgzAEAAAAAlK+KlpaWlsN9EB90zz33XL72ta+ld+/eufjii3PEEUfk8ccfz6ZNmzJz5sxceumlhdg/+ZM/yRtvvJHFixfnIx/5SGH7pk2bMn78+GzZsiUXXnhhamtrU19fn9WrV2fcuHG57bbbDsepdXuH2nc//elPM23atJx55pmpra1Nnz59smHDhvzrv/5rmpqaMn369HzlK185TGfXvdXV1WX58uVJkn//93/Pyy+/nE984hM59thjkyTjx48v3F3QuCsuOa90yXmlS847vOS90iXvlSY57/CS80qXnFe65L3Dx7gpXcZN6TrUvjPuDo25XulyzSpNrlcAAAAAALRHj8N9AKXg7LPPzv3335+77747P/7xj9Pc3JwRI0bklltuyQUXXNCufQwaNCh1dXWZNWtWnn766SxevDi1tbWZPn16Jk6c2MlnUL4Ote9OPPHEXHzxxfn5z3+eVatWZdeuXTnyyCNzwQUXZOLEiTnrrLO64CzK0/Lly/Pwww+32bZ06dLCf5911lmFP3a9F+OuY+S80iXnlS457/CS90qXvFea5LzDS84rXXJe6ZL3Dh/jpnQZN6XrUPvOuDs05nqlyzWrNLleAQAAAADQHp60AwAAAAAAAAAAAAAAAEVWebgPAAAAAAAAAAAAAAAAALobRTsAAAAAAAAAAAAAAABQZIp2AAAAAAAAAAAAAAAAoMgU7QAAAAAAAAAAAAAAAECRKdoBAAAAAAAAAAAAAACAIlO0AwAAAAAAAAAAAAAAAEWmaAcAAAAAAAAAAAAAAACKTNEOAAAAAAAAAAAAAAAAFJmiHQAAAAAAAAAAAAAAACgyRTsAAAAAAAAAAAAAAABQZIp2AAAAAAAAAAAAAAAAoMgU7QAAAAAAAAAAAAAAAECR/f8BlSMMZ8Ka/yA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data:image/png;base64,iVBORw0KGgoAAAANSUhEUgAADO0AABJYCAYAAADjEW9pAAAAOXRFWHRTb2Z0d2FyZQBNYXRwbG90bGliIHZlcnNpb24zLjcuMSwgaHR0cHM6Ly9tYXRwbG90bGliLm9yZy/bCgiHAAAACXBIWXMAAA9hAAAPYQGoP6dpAAEAAElEQVR4nOyddVxU2fvHP3RYhFiI7QwpIaFgIoqtoNjYXWuLsdbq2vpda1XWXrsFG0ERQUFFUQS7AxEEBKTv7w9+9+4Mc2eYGQYVfd6vl69dbpx75t5znjrPOUeNYRgGBEEQBEEQBEEQBEEQBEEQBEEQBEEQBEEQBEEQBEEQBEEQBEEQBEGoDPXvXQGCIAiCIAiCIAiCIAiCIAiCIAiCIAiCIAiCIAiCIAiCIAiCIAiC+NmgSTsEQRAEQRAEQRAEQRAEQRAEQRAEQRAEQRAEQRAEQRAEQRAEQRAEoWJo0g5BEARBEARBEARBEARBEARBEARBEARBEARBEARBEARBEARBEARBqBiatEMQBEEQBEEQBEEQBEEQBEEQBEEQBEEQBEEQBEEQBEEQBEEQBEEQKoYm7RAEQRAEQRAEQRAEQRAEQRAEQRAEQRAEQRAEQRAEQRAEQRAEQRCEiqFJOwRBEARBEARBEARBEARBEARBEARBEARBEARBEARBEARBEARBEAShYmjSDkEQBEEQBEEQBEEQBEEQBEEQBEEQBEEQBEEQBEEQBEEQBEEQBEGoGJq0QxAEQRAEQRAEQRAEQRAEQRAEQRAEQRAEQRAEQRAEQRAEQRAEQRAqhibtEARBEARBEARBEARBEARBEARBEARBEARBEARBEARBEARBEARBEISKoUk7hEoQCoUS/6ysrNCsWTNMmDABt2/f/u71c3d3/651kJdjx45JfZfjx49HVFSU2PU3btzAtGnT0Lp1a1hbW6NVq1YYM2YMFi1aBG9vbzg5OaFRo0Zwd3fHzJkzER0dLVc9YmJiuOdv2LBBrnuioqIgFAqxd+9eqdeEhoZi6tSpcHd3h62tLWxtbeHp6YmZM2ciPDxc7NoHDx5AKBTC399frueLsn79egiFQhw7dkzhexUlMzMTixcvRsuWLWFpaQmhUIj169eX+nNVwbd8T8S3R9Xf18/PD0KhEDdu3FBJeWWNGzduQCgUws/Pr9Sfpapvp6hO4SMlJQXr16+Ht7c37O3tIRQKYW9v/810ipubG6ytrSEUCuHr6ytxXceOHSEUCuHh4SGzvJ07d0IoFCImJkau54vi6+sLoVCIN2/eyHV9SdrKq1evMG7cOLi4uMDc3LxM9TlF3xPxfVBWLoh+X1G5IM3WLCgowF9//YVmzZqhUaNG8PX1RXx8PFeeqFxYt24dunTpgj59+oBhGKl1l2Zrsvqp6L/GjRujV69e2LNnD/Ly8sTuyczMRP/+/SEUCmFhYaGw/fYt2zvJBeJHRdXf193dHUKhUCVllUW+pW/2s/XN+/fvY+jQoXB0dOR0gLy/7c6dO/Dz84O7uzsaNWoER0dHeHl5Yd26dfj8+XMp1/zHhLUVfvS4RkxMDObNm4cOHTqgcePGsLa2hqurKwYNGoTNmzfj7du337uKpcKbN2+4dm5hYYGEhASp1/r7+3PX8vlSPwplKW5bWqjCdy8tpPm3P6KsUNYXj42NxfTp07n4uoODA9q2bYvRo0dj27Zt+PjxY4nr9iPbOeHh4Zg5cybatm0Le3t7WFtbo3nz5hg+fDh27dqFpKSk713FUoFtL6zvmJ2dLfXaBQsWcNd+i7igMrD64UeW92UJshEl+RHlPgvrS4n+s7a2Rps2bTB37ly8fPnym9RDWvymNPqntN/cunVrTJs2TSwGR/xcSLMbW7RogSlTpiA2NvZ7V5EoIazM+NV9pNLgR/a7iEJYu9vc3LzYuE5gYCC8vb1ha2tLfeYnhrV5fkQb9EdBVLbJ8lfbt28vFjdnxwhE/9nZ2aFjx45YtmwZkpOTv9VP+KZjIyQvKE/wZ4PiQapF2vv8kWMiipKQkAChUIiZM2d+76r8stCkHUKleHl5cf/c3d2hp6eHCxcuoF+/fggICPje1StT1KpVC15eXgAATU1N6Ovr4+LFi/D19cWRI0cAADdv3sTAgQNx7tw51KxZE23atEFOTg6Cg4Oxd+9evHr1Co0bN0abNm1Qvnx5nDhxAn369MGSJUtQUFAg8/knT57k/l+eb8cwDJYvX45q1arBx8dH4nx6ejpGjRqFESNG4PTp06hQoQJatmyJli1bQltbGydOnMCQIUMwe/Zs7h5LS0u4u7tj69atSElJkee1fRfWrFmDPXv2QEdHBx06dICXlxcsLCy+d7W+OT/jhI6fLZmN+HH41m2L1SleXl5o06YNr07hIyIiAu3atcOGDRvw9u1bLsFEU1Oz1HUKqw9ycnLg7u4OLy8vNG/eXOy6+/fv4+nTpwCA169fy5wk3KdPH1SuXBnLly8v9vnfi4KCAkycOBFBQUGoU6cOunbtCgcHBwwcOPCncP5Y5AkE/cgJTcryowUBlZULt2/fFpML0mzNrVu3YtOmTahQoQJcXV0RHR2NIUOGID09HYC4XNi/fz+ePHmCefPmQU1Njfe5xdmaAODg4MD9pi5dukAoFOLevXtYvHgxxowZIzYhaM2aNbh58ybU1dVhYGDA2W8/WsDl1atXaNu2rZhc8PLyQuXKlb931b45JBcIQn5+pbaVnp6OMWPGIDw8HJaWlujevTu8vLygr68v0+YuKCjAkiVL0Lt3bxw/fhzlypWDu7s7HB0d8f79e2zcuBGenp6IiIhQWV1/lMGwsu675+TkYM6cOfDx8cHBgweRnZ0NZ2dneHp6QigUIjY2FmvXroWnp+dPH4ssKChAYGCg1POnTp36hrUhVIGyNjqhPEePHoWPjw9OnToFNTU1NGvWDK1atYKBgQHCwsKwYsWKnzZ5Lz09HaNHj8aQIUNw4sQJaGpqwtXVFe3atUOdOnVw8+ZN/Pnnn/Dw8CizOkNe0tPTERISwnsuNzcXZ8+e/cY1Ir4X38NG/FEo6zYiAJibm3N6tEWLFsjOzsbhw4fRvXt3pRZyUgS+uG5x8RtVxKBEf3PLli1RUFCAgIAA9OzZE2FhYUqXK8qv5F+WJYrajZqamjh9+jR69+6NS5cufde6/YwxPGX4EfrOz5jEqYoFFr+F30X9QHFycnI4u5thGJkxnZiYGEyfPh3Pnj2Dm5sbvLy84OnpCeDH6Hss33JB0B+ZH2Xc7UeJzaoSPz8/zJo1i/v71KlTePHihUJlNGvWjJOJjRs3RkJCAnbs2IHu3bvLXCxIXqgf/Dh9gCAI1VMWYynBwcEA8MPYS78imt+7AsTPxbJly8T+LigowJo1a+Dv74/Fixejffv20NLS+k61K1s0btwYy5Ytw/Hjx2FsbIxz585h5cqV2L59O5YtW4aOHTuCYRj06dMH48aNQ5UqVRATEyMWiHNycsLff//N/X3z5k1MnToVu3fvhoaGhlSjODc3F6dPnwYAmJiY4MWLF7h79y5sbW2l1jcoKAj37t3DrFmzoK2tLXYuLy8PI0eOxK1bt2Bra4slS5agYcOGYtc8f/4ca9euxevXr8WOjxo1CsHBwfD398f06dPle3nfmKCgIOjq6nKDOGWJ/v37o2PHjqhSpcr3rgpB/PA0atQIZ86cQYUKFUr9Warum6xOYSkoKJDQKfr6+mL3xMTEYMSIEcjLy8PEiRMxcuRI3L59GwMHDkSbNm3Qs2fPUtUpr169AgCsW7cOTZs25b2OTfo3MTFBYmIiTp48CQcHB95rdXV1MWjQIKxevRpXrlxBy5YtpT6/pCjbVt6+fYu4uDg4OjpyO4kcO3bsu+9YKC/Lly/H169fUbVq1e9dFUIOlJELADB79mwxuSBq24vamtra2jA3N8fhw4ehra2NU6dOYfr06Th48CAGDhzIyQVjY2MkJSWhbdu2sLS0lFpfWbYmi4+PD7y9vcWO3bt3DwMGDEBoaCguXryIdu3aceXp6upixIgRWL9+PTp06ICWLVv+cMH6Dx8+AAAqVKiAgwcPfufaKA7JBYKQn2/pm/1MffPevXv4+PEjunXrhhUrVsh93/Lly7F7925UrVoVq1evhpOTE3cuLy8PW7duxbp16zBixAjs378fNjY2pVH9H5K2bdvC1tYWhoaG37sqvEyfPh3nzp1DnTp1sHjxYrFvBxR+v5CQEKxbt04ixvQzUaNGDWRmZuLUqVMYNmyYxPn4+Hg8evQIVlZWP/xq22fOnKF48f+jrI3+PfjRZYU8JCQkYOHChcjPz8f8+fPRp08fqKv/t85damoqzp49+1Poy6Lk5eVh+PDhiI6Ohq2tLRYtWgRzc3Oxa3JychAYGIgNGzZwfsnPiEAgwNOnT3Hq1Cm0b99e4nxoaChSUlJ+eHlatWpVnDlzBnp6et+7KmUashGlUxbkvoeHByZMmMD9nZGRgSlTpuDy5ctYsGBBqcZ8+OK6LLm5uaXWP4v+5pycHPj5+eH06dNYuHAhLl68qPJnEj8GRe3G3NxcLFy4EIcPH8b8+fPRvHlzqTFUgvjVKUt+168Ea3eLjvmOHj2a99qQkBAUFBRg7ty56Nmz5zeuKUH8mOjq6iIrKwsbN27EypUr5b5v5MiRcHFx4f7++PEjBg8ejKdPn2LdunVYsmRJaVRXDMpb+7bQ+yYIxSkLMRF5CQ4OhpaWFtzc3L53VX5ZaKcdolRRV1fHxIkToampiZSUFDx58uR7V6nMoq6ujsmTJ6NChQr48uUL7t69CycnJyxcuBBVqlQBwzDw8/NDbm4uOnXqBKBwIowojo6O2L59O3R0dLBz507cuXOH91lXr17F58+f4eDggL59+wIQXw2dj3379kFDQwOdO3eWOLdz507cunULDRs2xK5duyQm7ABA3bp1sW7dOvz2229ix+3s7FC7dm0cPXoUOTk5Muvwvfjw4QOMjY3L3IQdADAyMkL9+vW/ySQEgijr6OnpoX79+t/EeS3tvsmnU0QR1Snjx4/HuHHjJJKoSlunsJiZmfFek5+fzyX9r1ixAmpqajh37pxMXdGlSxeoqalh//79Mp9fUpRtK2wSjLTf/KNTo0YN1K9fnxLuyijyyAUAcskFbW1t5OTkwN7enhsc7ty5M3R0dBAXFycmF0xMTAAAlSpVklk/WbamLGxsbLgV1kRXyGbttx49enwTuaAsnz59AgDo6Oh855ooB8kFgpCfb+mb/Ux9k13tTxH7KTo6Grt27YKOjg527NghMelDU1MTY8eOxbhx45Cbmws/Pz+x3dp+dipUqID69evDyMjoe1dFgtOnT+PcuXMwMTHB/v37Jb4dUPj92rZti6NHj8LDw+M71PLboKmpifbt2yM+Ph6PHz+WOM/ustO1a9dvXTWFqV+/PmrVqvW9q/FDUpyN/j35kWWFvFy5cgXZ2dlwcHBAv379xCbsAIU+Sp8+feDo6Pidalh6bN++HdHR0RAIBNi9e7fEhB0A0NbWhre3N06dOiVz4ZWyjrGxMVxdXREaGorU1FSJ86dOnYK6urrCvui3RktLC/Xr10eNGjW+d1XKLGQjyqYsyv1y5cph/vz5AIDY2NhSnYAoK677LfuntrY2t9r6q1evuIWxiJ8fLS0tzJ49G/r6+khMTCz13aUI4mfiR/a7fiXYseOJEyeiVq1aePbsGe7du8d7bVkfTyWI0sDDwwMmJiY4ffo0nj17pnQ5VapUwfjx4wFAZTs3FgflrX1b6H0ThOKUxZgIH5mZmbh+/TpcXFxQvnz5712dXxaatEOUOtra2lwnz8vLEzsXFxeHFStWwNvbG02aNIG1tTXatGmDBQsW8G6zKLqFb1ZWFlatWoXWrVvD2toabdu2xdatWxUKkj969AjNmzeHlZUVN5gN/Ldlak5ODjZs2ID27dvD2toaY8eOBVD8tpl8292Kbvn48eNH+Pn5wdXVFY0aNYKXlxdOnDghdv3Lly+5Mt6+fQuhUAgbGxt8+fIFAJCUlCR2fWhoKJ4+fYoqVapwq5TzBYDr16+P/v37g2EY7Nixg7f+ogP77OD+mTNnkJuby3v969evERERgSZNmkhs9Z6fn4+dO3cCAGbMmFHsSlJ8g6CdOnXC58+fERQUJPNeady9exfDhg2Do6MjHBwcMGTIEKnJ5QDw9OlT+Pn5oWXLlrC2toarqysmT54skQTh6+sLoVAIhmG4b8T+E+XJkyeYOnUqmjVrBmtrazRv3hwzZszgdZRE20liYiLmzJmDFi1awNLSknuPAPD+/XssWrQIHh4esLGxgbOzM0aNGqXwbgzS2jL72968eYOgoCD06tULdnZ2cHZ2xpQpUyQGN4RCIY4fPw4AGDhwoNi7ePPmjdi1oaGhGDlypFifX7p0KT5//ixRP9FtBK9evQpfX184OjpCKBQiLS1NqTJzcnKwd+9e9OjRAy4uLrC1tYW7uztGjRrFTQBgZU1kZCQAoE2bNlK/rzRu3ryJRYsWoUuXLnByckKjRo3Qvn17rFq1SqzuLKLfPiUlBfPnz+faTOfOnWVux33p0iX07t0btra2cHFxwYQJEyQm7SnCkSNH0K1bNzRq1Ahubm5ce5RFSkoKVq9ejY4dO6JRo0Zo3LgxBg4ciJCQEIlrRWV5eno6Fi9ejJYtW8LGxgYdOnTAzp07UVBQIHEfK1sZhsGePXvQtWtX2Nraolu3btw1eXl52LdvH3r37g0HBwc0atQI3bp1w86dOyV0EEtmZia2bt0Kb29vODg4wM7ODu3bt8fChQvF3qO0rXvT0tKwZ88eDBs2jNNJLi4uGDZsGK5du8b724trW7L0zOfPn7F8+XK0a9eO6//Dhg2TGTQ5f/488vPzsXXrVnh6enJ6k00Cl6VTRo0axVvmx48f4e/vDzU1NTAMgxEjRkjoMuA/ndK2bVt8/PgRALB37144ODjwtpElS5YgPDyc+1v0HYluKXru3DkkJSVBW1sbo0aNgrq6OlJSUrB582be+gqFQvTv3x/29va4fPkyPDw8xHQ7AHz9+hVbtmxB9+7dYW9vD3t7e/Tq1Uus/Z88eRLe3t6wtbVF06ZNMXPmTAmbRbStiMonCwsLCIVCDB06FFFRURg9ejScnJxgZ2cHoVCIAQMGAACOHz/O/WZ2kHXDhg1ibcXW1pabjLBq1SrcvXtXQnd16tSJa0cxMTEYNWoUXFxcuDLWr1+P58+fY8iQIbCxsYFQKISlpSVatGiBOXPmICIiQi59yNKlSxcIhUK4urrC2toazZo1Q9++fTm7Kj8/H05OTtiwYQMAYNasWWK/6caNG9y7e/v2Lffd2H9Ft2dVtL+XhgxJTk7GqlWr0LFjR9jb26Nx48bw9PTEjBkzuIFRdstrABL2gq+vL++7FIVhGAQGBmLy5Mnw9PSEnZ0d7O3t0bNnT+zdu5dXXorKkIcPH4q1ta1bt0p9loaGBreC3LBhw9CyZUssXrwY6enpXPKSsbGxVLkAFNqa7CQZ0cFhdXV1VKhQAWlpaZxcsLOzQ3x8PIBCXaaMrQn8N0CzZs0aTo537doVmzdvRk5ODoyNjQEU2qVF7bdWrVqBYRiEhISgd+/eUvtcUXn89etXAEDv3r1haWkJS0tLWFhYwNnZWUIuiG57/vz5cwwYMADW1tYQCoWwsrKSarcIhUJMnjwZQOHkHdH6iOqif/75By1btuRkjLm5OZydnbFkyRIJm+Ovv/7iylixYoWYXIiLi8PNmzdhYWEBFxcXjBkzhrNFWLnw7t073m8kDVGbsuhvY+WCqG5q2bIlVq5cKTYBk+SCJKqWCwMGDJDqR+Tn52Pbtm1o3749bGxsxOSCMmRlZWHt2rVwd3eHjY0NPDw8sG7dumIXaJDXRwPE+9yzZ88wYcIEuLi4wM7ODn369MGVK1ck7ilqny5duhTu7u6wsrISW0lOEZuX5f3791i8eDE8PT3RqFEjODs7w9vbGxs2bBB7j9Lsv5cvX2L9+vXo3bs33NzcuD45Y8YMCZtf3rYlrW8CyvuvivowfChjV8+cOROAuNxm/UhpNvfOnTvBMAz69++PevXqITAwEAMHDoSTkxPnk6xfvx6DBg2CiYkJnjx5gtDQULF3JxQK0aFDB/To0QNWVlYwNzeX6c+4u7tLtYE6duyI48ePIzs7G4cPH8aYMWPQpk0bNGrUiIsFnTx5UiI+FRcXBysrK9jZ2WHo0KHcPY6Ojujfvz/nm8+bN4+rhzy+u2gfEkXUP4+KisLAgQNhb28PBwcHjBw5UupCPZmZmVi1ahXX79u2bYuNGzciNzeXN34mi23btgEoTOAobnBEW1sbAoFA7JhoPytqH8fFxXHXnThxAn379oWDgwNsbW3RpUsXbNmyBdnZ2RLPkSfGwJKRkYEtW7aga9euaNy4Mezt7eHh4YGJEyfi6tWrcr8HFjZmJxrTBApXCT59+jRq1aoFOzs73nv52hvbdorWm0WeGE1ubi6n221sbNCqVSssXboUGRkZxdoFoqhavpRltLW1uUlNRX13QHHddPnyZcyaNQsdOnTgtZ3lhU9WsMdk/SsqW5SJ4zx+/Bhjx46Fk5MT7O3t0a9fP05OK0JycjIAKDzYqohulgdF47y3b9/G2LFjOV3p5uaGnj17YtWqVcjIyCj2eXl5edi1axeAwn6tq6sr8/ry5cujTp06YsfkkQd5eXnYs2cPvL29uRhLz549sW/fPuTn50s8RxEZKY/NrQhdu3ZFbm4uzp49K3Y8PT0dISEhcHZ2lrrjkiL2C4uoPAwICECvXr1gb28vNjaiqP4UtWdFEe2r7969w9SpU9GkSRM0atQI3t7eCA4OVvh9/ayI2oj169eXet2oUaMkbERA+Zg3ID0mydptRWF1p7QxTEX1fFm3EWVRo0YNGBgYACiUt4DqbUJpcV22P/L1T19fX7ljUIpiYmLC/eaitkNp+JeA4m2YKB309fVRt25dAP/FS4vGJSdPngxXV1eYm5uLjbsrEneRhrwxPEVtqZUrV0IoFEos/AkU2gTNmjWDhYUFbt68KVc9FYlLiiJvOy9p3E8aivpI69evR5s2bQAAkZGRUmPLQMnGeFUVQ3v06BGmTZuGNm3awMbGBk2aNEG3bt2wZMkSbmzRz88PAwcOBCAub/n0k6LI8rvY8dABAwagefPmnA0+fvx4CduzNGPZPzNpaWm4fPkytLW10aFDB3Tp0gWA5CKQbP9idaWo3VKaeqs424sPedurIj56RkYG2rZtC6FQiMuXL0s889SpUxAKhejSpYtc/n1JfAVFcqpKw+ZR1AaVFZsVzT8ACvPLJk6cKNf4mLx2pSJlMgyDU6dOoW/fvnB1deXGZQYPHiy2o6OoDQ8AgYGBSExMRH5+vkI70gOSYwJ//PEHgP8WFhRl9+7dEAqFcHJygqOjIywsLLgx0g4dOojpI3n7AfseBw0aJBYbcXZ25nwSefLWWFJSUrBo0SI0a9YMNjY26NixI3bt2iU1n1SZHFBAvviMPH2guDzBUaNGQSgUSs0H+vr1KxwdHWFvby/X2J2q8gRZ2DHLIUOGwMXFBTY2NnB3d8dvv/2GiIgIieujo6MxZswYLr/P3d1dap6wqJx69eoVfvvtN7i4uMDBwQHDhw/n+npeXh42b97MxaTbtm0rsQOqKKrKuVTERmARbU+HDx9Gly5duNy8efPm8eYTsnWePn06mjRpAltbW3h7exe7WLIs5NWFyuoeUd25bt067l23adMGf/31F+9YC6D8WD9Quu+TLyYiTyxFVF/xwWcjlqYPd+3aNeTk5Ig9U9XP27FjB4RCocxd3yZMmAChUIhLly6JHVfWL5F3HoG0+CmLLH2gyriHpsJ3EISCvH79GikpKdDS0kLt2rXFzm3duhUXLlyAUChE48aNARRO5Nm/fz+CgoJw9OhR3sGQ3NxcDB06FE+fPoWzszMyMzMRFRWF1atXIyMjg0tuk0V0dDRGjRqF7OxsbNq0CS1bthQ7X1BQgHHjxuHmzZtwcnKCUCjkgpwlISUlBb1790ZOTg6cnZ2RlpaGGzduYObMmXj9+jVMTU0BFK4A5eXlhePHj0NfX59Lfrx48SLS09O55EMWVjE2adIEW7ZsAVCYbMlHly5dsH37dly7dg0FBQViqwh++fKF2watQ4cOMDAwgL29PaKjo3H16lUJRQEUJnczDANnZ2eJcw8ePEBiYiIMDAzQrFkzxV8YAGdnZ2zatAmXL19Gx44dFbo3Ojoa8+bNQ+3atdGiRQu8fPkS4eHhiIqKwubNmyXqFBQUhMmTJyMnJwcWFhawtbXFhw8fcPbsWYSEhMDf359bYa158+YwNTWV+EaiREREYPTo0cjKyoKlpSWcnZ3x7NkznDx5EhcvXoS/vz/vRKXk5GT07NkT+fn5cHBwQE5ODjfhiW27qampqFu3Llq1aoXk5GSEhYXh6tWr3IClKti3bx927tyJxo0bo0WLFoiJicHp06cRGxuLkydPcoO6Xl5euHXrFl69eoVmzZpxq+YDENs+etWqVfD394eWlhZsbGxgYmKChw8fYufOnQgODsb+/ft5k3EDAwNx+PBhzoF99eoV1NTUlCpz2rRpOH/+PMqVKwdHR0eUL18eCQkJuHXrFjIzM9GpUyfo6+vDy8sLV69exadPn+Dp6anwNtgrVqxAfHw8hEIhmjZtiuzsbMTGxsLf3x+XL1/GwYMHeXdnSktLQ+/evZGZmYnGjRvj8+fPuHnzJubMmQOGYeDj4yN2/f79+7FgwQKoqanB0dERJiYmuHv3Lnx8fNC6dWuF6lz0fbIzq0NDQzlHkQ826f/9+/cwNTVFs2bNkJGRgbt372L06NGYMWMGrzzKycnBwIED8fr1azRp0gS5ubmIiIjA0qVLER8fL7Y1uSjz58/HsWPH4OTkhPr163NJ3llZWRg5ciRu3LgBAwMD2NnZQVtbGzExMVi6dClu3LiBjRs3ism8jx8/YujQoXj8+DEqVaoEZ2dnaGtr482bNzhw4ABq167NDXJI486dO1i8eDFMTU1Rt25d2NnZ4f3797h27RquXbuGxYsXc1tzl7RtJSQkoH///nj9+jVq1KgBDw8PJCcnIyIiAmFhYZg1axYGDx7Me+/UqVNx5coVuLi4oG7durh58yY3EVSaTmnfvj3vCuyiuszBwQHh4eFIS0vjdNmECRMAiOuUnTt3IiEhgduBo2bNmoiJiZFoI1lZWdy7yszMFHtHbF9OSEjA3LlzARTuauPm5oa4uDg8f/4cGzduRMWKFXnfQ0FBAT59+gSGYaCnp4c2bdqIDWAOGTIEDx8+hImJCZycnMAwDKKjo7n3tH37duzbtw+Ojo5o06YN7ty5gxMnTuD69es4ePAgqlWrJva8+/fv4/jx45x8Sk1NxdOnT3Ht2jWEh4ejbt26aNasGZ49e4b4+HhuAlStWrXQuHFjPHr0CJ8/f8a7d+9gbm4OdXV1PHjwAGpqaqhfvz5q166N27dvw9/fH/7+/gAgprvY1cDOnj2LiIgI1KlTB25ubnjw4AGeP3+O58+fo1u3bpxDXKFCBQgEAqSnp+PIkSNcUK04fQgUTsR69OgRAMDU1BRNmzbF58+f8fTpU7E2mJmZiXLlyiEjIwMaGhrIz8+HmZkZHB0due/r5eWF8+fPIzMzE15eXtz9olvNKtPfWVQlQ9LT0+Hj44M3b96gevXqcHV1hYaGBt6/f48zZ87AzMwMjRo1Qq1atXhtOgCoV6+eRP2KkpOTg6lTp8LAwAANGjSApaUlUlJSEB0djUWLFuHevXtS5eX9+/exaNEimJmZibU1ALwrCE+fPp0LiFlbW6NKlSo4ceIEbt++zSW0tWzZstidGby8vBAQEIDHjx9ztmZqaiqSk5NhbGyM06dPQ0tLC9euXYO1tTW0tLSUtjUBcAE0PT09ODo64suXL7h37x7Wrl2LiIgILiGsfv36qFatmoT99uDBAzx8+BBVqlSBg4MDbt++DXNzc1hYWHDPEF39PSgoCPfv3wdQOKEhPz+fa9dpaWlS5cLz58/RpUsX5ObmQl1dHRUrVkSDBg2QnJzMa7e4uLjgyZMnSEpKgrq6OmrWrAmgMGmO9Z22bNmCNWvWcMfLly+Pz58/IzU1Fbt378bVq1dx9OhRzuZg26+mpia2bduG2rVrw83NDR8/fsTXr18xY8YMFBQUIDU1FZcvX4aNjQ0aN26M58+f48iRIwgODsa///4rM4FJEfh00z///IOEhASsWrUKQKHsJ7kgjqrlQlRUFAYPHowjR45IJLhPnz4dp0+f5vStpqYmJxcU3aUlJycHw4YNw82bN1GpUiW0atUKOTk52LZtGx48eCB1wEQRH02UV69eoVevXqhUqRLXzm/evIlRo0ZhyZIl6NGjh8Q9WVlZGDBgAN69ewcnJydYWVlxO4EpY/PevHkTY8aMQVpaGkxNTdG6dWtkZ2fj2bNnXPKEqKzh4/Dhw/jnn3/QsGFD2NjYQFtbG0+ePMHJkydx6dIl7N27l1sdv6RtS1n/VVEfRhrK2NUvX76UkNsNGzaUanMzDMMFmTt37oxp06YhMDAQ+vr6sLa2RqVKlXD//n1s2LABoaGhaNu2Lfbt24fQ0FCJuNGzZ8+4citVqgR7e3up/oynpydCQ0O5QSQdHR3ODv3w4QP8/Pxw7do1BAQEoEqVKqhbty4aNWqEM2fOICcnBzNmzICWlhZcXV25+JSFhQUGDRqEbdu2ITIykhvA+PTpE27duoX8/HxUqlRJLBlHXt9dFiEhIdi9ezeX1BQXF4crV67g7t27CAwMFCszJyeHWzjFwMAArVu3Rk5ODvz9/fHgwQO5nseSnJyM2NhYqKurlzjmERUVhXnz5nH28cePH7kYw7x583Dw4EHo6OigSZMm0NXVRWRkJNasWYOQkBDs2LFDbEEaeWIMQKHNMGTIENy9exeGhoZwdnaGjo4OPnz4gNDQUOjr66N58+YK/Q4HBwfUrFkTgYGBmDJlCvcbIiMj8eHDB5nJI2/evMHcuXPF2tunT58QHR2NmzdvcpMe+ZAWo2EYBpMnT8bFixehr68PNzc3aGlp4dixY7h16xY0NRUfilCVfCnrsAP9RX13ZXTTnDlzkJWVhYYNG0IoFErYztu3b4eGhoZS9WT1EB+sTBa1xZSx3+7du4eBAwciMzMTAoEADRs2xIsXLzBy5Ehud195YW31iIgIPHv2TC5dCSimm4tD0ThvcHAwxo0bB4Zh0KhRI9jb2yMtLQ0vX76Ev78/+vTpU+xu8A8ePMCnT59gaGgIV1dXueopDWnyID8/H2PHjsWVK1dQvnx5uLq6gmEYXL9+HQsXLkR4eDjWrVvHfVtFZKS8NrcieHh4QF9fHwEBAejTpw93/Pz588jOzuaSBvlQxH4pytatW3H48GE4ODigdevW3IQCVepPlrdv36Jnz54oV64cmjZtivfv3yM6Ohrjxo2Dv7+/0mM3Pwv5+flcAlRxu9Rpa2ujffv22LNnD6+NqGjMW1ZM0s/PD/fv38fvv/8uUQ9ZY5iK6vmybCMWR0FBATIzMwGA2w2aRVU2oZeXFxITExEWFsbFdQHZPljz5s2Rl5dXbAxKGRiG4RabKWo7lIZ/qWwbJkoH1m4s2t6fP3+Onj17wsDAAC4uLkhLS+Psc2XjLkWRN4anqC3122+/ITw8HOfOncPx48fFyv3999+RmJiI0aNHK7w7ojxxSRZF2nlJYzPFIa+PZGFhAU9PT5w/fx6VK1cW8zdZOQUoP8aryhja/fv30a9fP2RnZ0MoFKJNmzbIysrC69evsXv3bnh4eKBKlSpo3Lgxr7xlf29JkeZ3Xbp0CatWrULdunUhFApRvnx5vHz5EhcvXsTly5fFck6+RSz7Z+Ts2bPIycmBp6cnKlSogK5du2Ljxo04c+YM/Pz8OHnF9i8+u6W09Zai+WPytldFfPRy5cph5cqV6NevH2bPno2AgACuvb59+xaLFi2Cjo4OVq9eLaEHZKGor6BoTlVp2TyA/Daop6cnwsPDER8fDwcHB7HcRdFcor1792Lx4sUAoND4mCy7UtEyV6xYge3bt0NbWxtOTk4wNDREYmIiHj58iFevXqF///4AxG14AKhduzZsbW1x4cIFXLlyBU+ePEGDBg2KfYexsbH466+/xMYEYmNjkZycjPz8fNy8eVNMxx44cID7//z8fGhqakJNTY0b9xDVR/L2A9YXvn79ulhshJ2Qu3jxYoSGhhabtwYUjn/369cPT58+hYmJCdq0aYPU1FSsWLFCpbtQyhufUaQPSMsT7N27Ny5fvoxDhw7x+u7nzp3Dly9f4OPjo5KdM+TNEwQK28CUKVNw7tw5aGlpwcHBAZUrV8b79+9x5coV5ObmomnTptz1J0+exKxZs7jfWL16dcTGxmL//v24ePEidu/ezdvH3rx5Ax8fH2635CdPnuDq1auIjY3FqVOnMH/+fERGRsLFxQU1a9bEjRs3sGjRImhpaaFXr15iZaky51IRG6EoK1aswO7du+Hi4sLl/Rw8eBBPnz7Fv//+y8kQoDD3um/fvkhMTISZmRlcXV2RkJCAmTNncjJBERTRhSXRPQzDYOLEiYiIiEDTpk1hYWGBiIgIbNq0CdHR0di2bZtYHLok9tH3eJ+qiKXIojR8OHZCLl8+qaqe17FjR6xYsQJnzpzBtGnTxN49UJhHePnyZRgYGKBFixZiz1fGL1HFPILiUHncgyEIFSAQCBiBQCB2LD09nYmKimK8vb0ZgUDA/PHHHxL3RUREMImJiWLH8vPzmfXr1zMCgYDx8/MTO/f69WvuWQMGDGC+fPnCnYuJiWEsLCwYW1tbJj09XaJ+rVu35v4ODQ1l7OzsGEdHRyYqKkrq72nbti3z4cMHifPr1q1jBAIBc/ToUd730bp1a4n3cf36da7cIUOGMBkZGdy5u3fvMnZ2doy5uTlX9syZMyXq/vz5c8bCwoJxdHQUu59hGKZPnz6MQCBgHBwcGIFAwPj7+/PWjWEYJjc3l7GysmIEAgHz8uVLsXOHDh1iBAIBM2bMGO7Y3r17GYFAwEycOJG3vEmTJjECgYAJCwuTOMeWN2jQIKn1KY4vX74w5ubmTKtWreS+h32PAoGAWbNmDVNQUMCdY3+Pm5sb8/XrV+7469evGTs7O8bOzo65du2aWHlXrlxhrKysmJYtWzLZ2dli54q2L5aMjAzG1dWVEQgEzL///it2bseOHYxAIGBatGjBZGVlccdF28m4cePEzrHvws3NjbGwsGBOnjwpdi4mJoZxcnJi7OzsmKSkJIXeU9G2PGDAAEYgEDC2trbM7du3ueOZmZlM7969GYFAwBw+fFjsnpkzZzICgYC5fv0677POnDnDCAQCpnPnzsyLFy+44wUFBcxff/3FCAQCZtKkSbxlCgQC5vTp0yUu89WrV9z3Sk5OFisrKytL7LeKvofXr1/z/iZZXL58mUlLSxM7lp2dzfz++++MQCBg1q9fL3ZO9NtPnjxZrJ1dvHiREQgEEn3gzZs3jI2NDWNlZcWEhoZyx3NycpipU6dy5UmTVUWJjo5mhEIh07hxYyY2NpY7np6ezgwcOJArT/Qb5+XlMZ07d+bkTn5+PnfuxYsXjLu7O2NhYcE8fPiQOy4qy7t06SLWXl++fMk0a9aMEQgEzMWLF8Xqx8pWFxcX5tGjRxL1X7BgAffNRd/9ly9fmBEjRjACgYDZt2+f2D2DBg1iBAIB89tvv0nojtevXzNxcXHc3+w3YuUzy6tXr5jo6GiJ+sTGxjKOjo6Mg4ODRNnFtS1pfXPUqFGMQCBgpkyZItZGoqKiGFtbW8bCwoJ58OABd/zo0aPcu+7QoQPz8eNH7lx4eDh3Lj4+Xuw5rE45ceKE2HE+XSaqUxo1asSYm5sz9+/fZxjmPx1gb2/PtZF///2X0yl8bYTVKV26dJH6joYNG8YIBAJGKBRyejo1NZWrh7m5udh7YJj/dLubmxsjEAiYGTNmiJ1n28jixYvF3m1iYiJjZ2fHCAQCxsLCgrl8+TJ3TrSviepN0fckKp9EdVNR+bRkyRLuuGgbY7/hnDlzGHNzc8bOzo65c+cOd/7p06eMhYUFIxAImH79+on9JlE58Pfff0uUyb7D5s2bM/fu3ePOv379mrG2tmYEAgHTvn17sTKl6cNWrVpxZYp+s4KCAok2yL4Hf39/xtHRkdce4bOlRFGmv6tahhw5coQRCATM6NGjxWQfwzBMUlKSmNxjGOn2QnHk5uYyFy9eZHJyciSewdrZkZGRYudE29quXbvEzg0ZMoQRCARMmzZtxI6fPn2au8fBwYGzNT99+sTJeYFAwGzfvl2uOguFQkYgEDCBgYFMSkoK4+fnx/kEbB8XCoXM3bt3S2RrMgzD+Pr6SsjMz58/i+muli1bivkOot8jODiYkwts/1i3bh3vs1h70dzcnBEIBIylpSUnF65cucJYWloyjRo1EpMLon1OIBAwnTp1ktsWCggIYAQCAePq6ipRl7t37zLm5uaMjY0NEx4ezh3Pzs5mxo8fzz1P1OYoKoe6d+/O9eUpU6ZIlQsM859M9/Hx4X03fEjTd9J006tXr0guyIGq5QKrg6ZPny52nJULrVq1EvuGReWCvLbyli1buHYnaou/ePGCs/+KfmNlfDTRPjdjxgwmNzeXOxccHMzFDUR9fVH7tHfv3kxqaqrYs5SxeT9//sw0adKEEQgEzD///CPRJm7fvs18+vSJ+1ua/RcdHc28evVK4n2y7c3X11fiXHFti69vltR/ldeHkYUydrUsuc33O1+8eMEIBALGysqKa5MDBgwQk0XZ2dnM7NmzGYFAwPX1vn37ipXJ/lPEn2nbti0jEAiYwYMHS9ibbN/dvHmzWPyCfY6FhQUjFAol+ltSUhLTrVs3rp0xDMMkJCRwstTc3FzinuJ8d2nvlL3P3Nxc7Lfl5eUxEyZMYAQCAfO///1P7J6NGzcyAoGA6dmzp1i/ev36NdOyZUvefi+Na9euMQJBYaxOWURl4datWyXOnzt3jhEIBEyzZs2Y58+fc8fT0tKYvn37MgKBgFm2bBl3XJEYQ0REBCMQCJgePXrwxnqK6l1psPLKw8ODYRiGWbNmjYTcnzVrFiMQCJhnz54x0dHRXDsXJTk5mbl27ZpYe2N/U+vWrWW2HYGAP0Zz4sQJRiAQMO7u7sz79+/FnsW2U2l2QVGZpWr58qPD9rui8QaGkR4PVkY3MUzh+xONhzJMYRtk4w3Hjx8XOyctFlKc3SzK+fPnGaFQyLRu3VpMZipqaxUUFDAdO3ZkBAIB89dff4k9g401SHuPfKSlpTFNmzZlBAIBY21tzUycOJH5999/mejoaIn4ryjK6GY+W1aZOG///v0ZgUDAnDt3TuIZd+/eFfN5pMHa9YMHDy72WmkUJw+2bdvG+T6i4z8JCQmMp6cnIxAImD179nDHFZGRitrc0mDbNjtuMXXqVEYoFDJv3rzhrhk4cCBjY2PDfPnyhQkMDORtXyWJC9rY2DA3btyQuFcZ/cnqh6LyXtQ2XrZsmdg7Y228ovGkXxFRGzEvL6/Y648fPy5mIzKM8jFvWTFJ1ka8cuWK2D3sc6SNYZZEz5c1G5Fh/rPx+HRSaGgo920zMzPFrleVTcgw0vUl+7tk9U95dKkiv5mVqe3atZNoA6XhXyrThgnlkWU3Pn78mBsrYGOPonpg0aJFEjJO2bFxWRQXw1OmHT558oRp1KgRY29vz9178OBBzn4Qjf0UB/s+FIlLKiurlYn7sTJDFT6SNPnDUtIxXlXF0GbMmMEIBAJm27ZtEnV88uQJk5CQIPEe5LX5RVHG72IYhomPj+eNHYeGhjJWVlaMh4eHhLwtjVj2zwyrX0VtiZ49ezICgUBsXJZFlt1SGnqrONtLGvK0V0V9dIZhuHy6UaNGMQxTmGPXr18/RiAQMDt37pS7fsr4CiWJ16vS5lHGBi0uzy86OpqxsLBQaHysOLtS0TKzsrIYa2trMX3HkpubK5HfKOqbz549m2EYhtm9ezcjEEiOubK+OOsHsH6pk5MTIxCIjwmwY5YCgeSYABtTF9VHonlQRfVRcf3gy5cvXC7G3Llzxc51796dK1NUFsjKW5s3bx4jEAiYYcOGcfY/w/yXl8knI5TJAVUkPlNcHyguTzAvL49p2bIlY2VlJTamxMLm9ty9e5e3/KKoMk+Q9e06duwo0WbT0tLEYh7v3r1jGjVqxFhYWDBBQUHc8fz8fG6c0tvbW6wMUTm1atUqTt8WFBRwuQcdO3ZkOnfuLOaDs7lQRb+1qnMuS2IjuLm5MU+fPuWOJyUlcWNIouP+DPNfftSsWbPE7N5Lly5x9r80e48PZXShorpHVIaIto2kpCTOVtyxY4fYPSUZ6y/t91lcTERaLKW483zttLR8uPz8fKZp06ZM165dS/15bC4mX14+q//mzZvHHSupXyLvPILi/CNp8lHVcY9fY1o+8c0Q3ebLwcEB/fv3x/Pnz/H7779jzpw5Etc3adJEYlcNdXV1jB8/HlWrVpW63aa6ujoWLlwoNkPYxsYGLVq0wNevX7mVr/k4c+YMxowZA319fezZs0fmqitTpkzh3emnJKirq2Pu3LliMyobNWqE/v37o6CgANevX5e4p6CgAJGRkdzKVwsWLJCYkcmufp6eno4JEyZg+PDhUuugqanJrXTy+fNnsXOnTp0CIL6aWIcOHaClpYWQkBButwFRHj58CAC8u1Gw5RsZGUmtT3GUL18eJiYmePfuHe+q8LIwNTXFhAkTxGZt9uvXD7a2tkhMTMT58+e547t27UJmZiamTp0qscpgixYt0KdPH242uDycPXsWnz59gr29vcRM3MGDB8PKygofPnwQqwOLtrY2fv/9d+jo6IgdP3LkCBITEzFo0CCJFd9sbGwwduxYZGZmct+xpAwaNAj29vbc33p6ehgyZAgAyL3NOMvmzZsBAKtXrxZbuUJNTQ0TJkyAhYUFzp8/z7VlUVq1asU7k13RMtn2aGFhIbaaDVC40rHoby0pLVu2RIUKFcSOaWtrY/bs2dDU1JQq38qXL4/ff/9dbAa6h4cHBAIB3r17x22hCABHjx5FdnY2OnXqJLZCkpaWFubMmSO2+q887N+/HwzDYODAgbC0tOSOlytXDr///rvE7GegcPWSR48ewdPTE8OHDxeb0V67dm34+fkhPz8fhw4d4n3mzJkzxeRDrVq1uNWA//33X957RowYgYYNG4odS0pKwuHDh1G9enUsXbpU7N2XL18eS5YsgZaWFvbv388dj4mJQUREBIyNjbF48WKJlUhr1qwp18qoZmZmsLOzkzhuaWmJfv36IT09XepWl4rw+vVrhISEQF9fX6KNODo6ok+fPsjPz5e6zevcuXNhYmKCzMxMREZG4s8//+S+aWxsrNi1KSkpAKTLblFdJqpTPD09UVBQgH379gH4T6dkZGRwbaRjx46cTjEyMpJoI6xOEV2ho+h7uHr1KgDA1dWV09MVK1bkVgMoKCiQ+h5GjRoFAGJbUrOr7tjY2GDWrFli77Zy5cqcfqtcubLY6pmifS04OJhbBUaUovIJAOzt7SXk05gxY3jryxITE4OCggL4+vrC1taWO75//35uFZvbt2+L1UH0uXwruGlpaYFhGCxcuBDW1tbc8V27diEnJwcCgQDPnj0TW+FSmj5MTk7mXY1ZVG6wbZDFyMiI02WK6BRl+rsoqpIh7Ldr0qSJxGoeRkZGErtVKIumpiY8PDwkdrQwMjLC1KlTAUBi21gWBwcHbttxFrafJCUlcccyMzM5naquro5FixZxtqaxsTGmT5/OXSvPzpOampqoWLEigEJ72tnZGceOHUPLli25Pv769Wv06NEDjRo1ErM1+Ww9WbYmANSoUQOA+Jb2Li4unF1drVo1HDx4UOrqQmz/EJUL0mDtRTMzMwCFO5KxcqFFixbo27cvsrKyoK2tLSEX2D6yZs0ahW0hPvbu3YuCggIMHjxYbJUibW1tLFiwgJOjfLamQCDgdhn63//+h1OnTiEwMBDlypXjlQsA4OPjA3d3d9y9e1dlK98WlQtmZmYkF+RA1XKB1UFF3zmrz8ePH8/t9ARIygV5Yd/VzJkzxWzx2rVrS90NoiQ+mr6+Pmd7s7Ru3Rqenp74+vUrjh49yvvMOXPmcDKMRRmb9/Dhw0hOTkbz5s0xbNgwiTZhb28vsXInH3Z2dpzMEaVHjx5wcHBAZGQkr5+uKCXxXxXxYWTxLexq1s6tVKkStm/fDn19faxdu1ZMFrH+uImJCaKiogBIxk5Y5PVn4uLi8PLlSwBAp06dJOzNP/74A0Dhav18fpePjw8YhpHYAt7IyAibN29GpUqVsHbtWjx48ACzZs1CWloaPDw8UFBQwLttfEno1KkTPDw8uL81NDQwcuRIAJJyhF15cebMmWL9qmbNmhg3bpxCz2W/XVFfniU4OBh+fn5i/5YvX857rUAg4I2b7dmzB0Ch3KtTpw53vEKFCpg3bx7U1NRw4MABbqdKRWIMrI5wcHCQiPWUL19eQu/KC6s3AwICAADZ2dm4cOECbGxsZO4ay+6wUbS9mZmZYcyYMTLbjrQYDfu9J06cKLbboKGhIWbMmKHYD/t/VCVfyiKs7y4tHqxsPMbDw0PC3y5fvjxmzZoFQLoNoSzx8fGYOXMm9PT0sGnTJk5mKmNr3bhxA0+ePIGZmZmEDOnfv7+YrywPFSpUwLZt29CgQQPk5OTg3LlzWLRoEXr37g1nZ2dMnToVL168kLhPVbpZmTgvK0v4dshp1KiRXCuqsrJLmjw9evSohDzdunUr77XS5AErT/38/MTGf6pUqcLJg927d0v8LnlkZGnZ3F26dAHDMAgMDARQuMtzZGQkWrduLfO9lsR+6dmzJ++OsqrUn6L3Tp48WeydDRgwAJUqVcLdu3eRk5OjVLk/C6ydYWBgINduY6wsU4WNKCsmydqI0nxZaWOYJdHzyvK9bERppKWl4eLFi5x+6969u8R4iapswh+FL1++ICQkBLNmzYKenh7++OMPiTagav+ypG2YUA2ZmZmIiIjA+PHjkZ+fD1dXV4kxCSMjI0ybNk1Cxql6bFwelGmH9evXx4wZM5CRkYHp06fj6dOnWLp0KfT09LBy5UqldvWUNy75o7VzVfpIJR3jVVUMTZaNW79+fVSpUkXu36QoxfldQGEOVNHYMVC4g0j79u3x6tUrPHr0SO5nljSW/bPx+vVr3L59W2K1dbY/njx5UmXPKi3bqyQo46OPGTMG9vb2CAkJwd69e7FlyxbcvHkTzZo1k4j9y4MivsL30BuyUMQGLY6tW7ciPz9fqfExaXalomWmp6cjJycHtWrVktCVmpqacu0q17t3b1StWhXnz5/nxldlkZqayo0JfPz4Ef/++y/++ecf1K5dG0KhUGJMgI29iOoj0TwoHR0dhfTRkSNHuJ0xi+Zrifriz58/5/5fWt5aZmYmTpw4AXV1dcybN0/M/mfzMlWFKuIzRZGWJ6ihoQEfHx/k5ubi+PHjYueePn2K27dvQygUKrzrsDTkzRPMycnBjh07AAB//vmnRJutUKGCWMzj8OHDyMrKQocOHdCmTRvuuLq6OqZNm4YqVarg/v37uHXrlkSdzMzMMHHiRM6/UVNTw6BBgwAAT548wezZs8V88KZNm8LS0hJv374Va4uqzrksiY3w22+/ieXwGBkZcbs/i75nNj+K1Q2idq+7u7vYznLyoKwuVFb3jBs3TqxtGBkZcWPMojldJbWPvtf7LE1U7cPdvXsXSUlJcHd3L/Xnsf2Lry+xY1miO5uXxC8pyTwCeSgNf1Bx75UgZCC6vWtOTg7evXuHu3fvYuPGjTAzM5PYJh4oDGoHBwfj8ePHSEtLQ0FBAQAgLy8PKSkpSElJkUgOrFGjBm/yKRs8TUxM5K3f/v37sWjRItSoUQPbt2+XCFiJoqamJlVIlQQLCwveunfu3Bn+/v6coXn8+HHO2Hr//j18fX2hra2Nbdu2iSXlsbAJji4uLhg/frxSdXv37h2ioqJQsWJFsd9uaGiIFi1a4NKlSzh37hy3rTILm/RZNCijSipVqoSEhAQkJydzyeHy0K5dO95AXadOnXD37l3cunUL3bp1AwBcu3YNANC2bVveshwdHbFnzx7ExMRIvUYUVumLKhlRunbtitjYWNy8eVPCGLSysuJ1+IurI7udaExMTLH1kwe+bRqL62d8JCUlIT4+HnXq1OEdOFVTU4ODgwPi4uIQGxsrNgEFAG9fVKbMevXqQV9fH1euXME///yDLl26qDywIkpCQgKCg4Px7NkzpKeng2EYAIWJ8nyD/kDht+cbNK9Tpw4ePXqExMRELmmSbWN8g+OGhoZwc3NDUFCQ3PVly+vUqZPEuQYNGsDc3FwioTksLAxA8W3y3r17EucMDAzg5uYmcbxz585YsGABoqOjUVBQIDEAz9cebty4gdzcXDRv3px3soeJiQn3DrOysqCrq4vw8HDu95Z0m9j8/HxEREQgOjoaiYmJXPCK/c5sgl5JYJ3T5s2b8ybNd+vWDTt27JAagGIdaRZtbW3069cPe/fuVag/A9J1mZubG06ePImbN29yOkVLSwu5ublcGymqU1iHnG0jrE6RNsgi6qT37NlT7Fy3bt1w4cIFAPyBODU1NbRv3x6LFy8WS4pn27GHhwfvVqrshK6vX79KnBPta7du3ULnzp2RlpbG3ccnn5o1a4bk5GQx+WRoaIhy5cohIyOD93ezif9FdQqrF5o0aYKwsDDcvn2btw/fu3cP7dq1EztWUFAAPT09CVnPltmmTRs8evQIMTExYhP5+PShlZUV921evHghltwNFMo9FxcXiXopo1OU6e+iqEqGsMHVbdu2cRO6VLHltDTi4uIQFhaGd+/eISsrCwzDcO1Fmk7hk7Fse87MzIRQKJQ4//fff6NVq1Zix1q0aAF1dXXOTpcHdjJBt27doKurC1tbWzg5OaFdu3bQ0tKCpqYmN7kgPj4e2trayMjIgKurK3r06IE5c+ZwQUl5bc2aNWtCW1sbeXl5YBgG2dnZ+PjxIz58+IAtW7Zgzpw5vMk3rG0pz2QZtn8YGhri5cuXEv2N7R81atTAixcvxGRWfn6+0rYQH6K2Jp/NYWhoiPfv3/PqoNatW2PYsGG4e/cuduzYAV1dXWhpaSE/P59XLoj+vuDgYAm5oAwkF0qOquSCoaEhDAwM8PHjR+5Ybm4u7ty5A4Df1mzRogUqVaok96IK7969w7t372BsbIwmTZpInGftv6KUxEdr1qwZr+/YqVMnnDlzhjfwb2JiAhsbG4njyti8ERERAMAFhUtCRkYGQkJCEBcXh9TUVOTl5QEo7CcMw+DVq1ewsrIq0TNK6r/K68MUx7ewq4H/Yk5ubm4Si8kAhRPIrayscPnyZallKOLPsG0IAK+9aWlpCX19fdy7dw83b95EZGQkEhISuPOvXr0CwP/7q1WrhkGDBmHdunXw8fFBXl4ejI2NOdtVVe+MRVacQFSOvH37FgkJCTAxMeEdUO7QoQPmzp2rsnrFx8dLDFqamppi5syZEte2bt1aIoFRVO7x9QNzc3MIhULEx8cjLi4OdnZ2CsUYLCwsoK6ujmPHjqFBgwZo27at1IR5Rahfvz6srKxw7tw5zJ07F8HBwfjy5YtEP5WGaHvLyckBwzCcDpbWdvj0Zm5uLu7du8f5XEVxdXWFgYEBlxQtL6qUL2UB0Xgwi7R4cEniMS9evMCVK1fw6tUrZGZmgmEYLmYlzYZQhqSkJIwZMwZfv37F+vXrxRZGUcbWYnWVp6cnr13PxnsVwcLCAgEBAQgPD0doaCju3r2LuLg4fP36FYGBgQgODoa/v7+EHFOFblYmzmtlZYWnT59i+vTpGDt2LKytrXn1Skm4ffu2RDt0dnbmEp9E4ZMHrN1nZGTEqzNat26NihUr4uXLl0hMTISJiYlCMrK0bG43NzcYGxsjICAAo0aNQkBAAAoKCuSSp8raL3zvr7T0p7Ozs9igMlAYe6tZsyZiY2ORkpJSqgmxvxLK2IjSYpKiNmJR5BnDVEbPK8uPYCNu2LABGzZskDjevHlzzJ49W+K4qmzC7wnfb65UqRIOHjzIG/cDVOtflqQNEyWDz24ECvXkihUrJI67urryLvSn6rFxeVGmHfbv3x+hoaG4fPkyevXqhczMTCxatEjmYgXSUCQu+aO1c1X6SCXxKVQZQ7OyskJoaCgWLlyISZMmoXHjxkpNxJIXRfwulpycHISGhuLevXtITk5Gbm4uAHCJuC9fvpQqd4tS0lj2z0ZAQAAYhkH79u3F7NVOnTph2bJluHTpEtLT01Vi85e27aUsivroGhoaWLlyJbp164YVK1YgPz8fBgYGYgt2KoIivsL30hvSkNcGLY6CggJEREQoPT7GZ1cqU6axsTGqVauGuLg4rFq1Cr179+ad6CoLbW1tjBo1CosWLcKGDRuwfv36Yu+Jjo4Wk2FWVlbYvXs3jhw5gqVLl/KOCVSuXBmbNm2SyINi/WF59RHbpoqjaA4cn86OjY1FVlYWGjVqhFq1akmUweZlqoLSiM9IyxMECid5bdq0CYcPHxabIHb48GEAhZO1VIW8eYL3799HWloazM3N5VpIR9YYlLa2Ntq3b4/du3fj1q1bnL3A4uzsLLGQIds3tLS0eBdEMTMzw4MHD8TaYmnkXCprI/DFDfjes2ieWNGFw4H/xjzlRVldqKzukTXG/OrVK3z8+BFVqlQpsX30vd5naaJqH45dXJ5d5Lc0n9euXTssWLAA58+fx++//87134SEBERFRcHU1FSsn5fEL1F2HoG8lIY/SJN2CJWybNkyiWMPHjzAgAEDMHbsWAQEBIh1ksDAQPz+++/crGk+MjIyJJKTRVdrFIVNQuRbFezDhw9YsGABdHR0sHv3bpiamsr8LcbGxhKOiSpgVwIvClsfduWYWrVqoXHjxjh+/DiXRPflyxfMnDkThw8fljDUWCNYnuS5vLw8LrlKNKjDOsSenp4Sv71r1664dOkSTp06JTFpJz09HQAkdqkQLV/eFcOlwTrhiq4gXNz7LjpYAEBsBQ8+pK2eVhS2bGltjTUK+ZzF6tWr897D1rFv374qqWNx8PU1Wf1MGmy9X7x4UWzAiq/ufO9DmTLLly+PP/74A7///jtWrlyJlStXok6dOnBxcUG3bt0kDP+SsGPHDqxevZozyOVFEflWXBsrTs4VhS1PVr8pOmmH/Q7Tpk3DtGnTpJbN912lPadChQqoWLEi0tLSkJqaKhF85ruPrcehQ4ekrvjEkpqaCl1dXW4SBJ/DrggfPnzAqFGjEB8fL/UaaRMxFEHe7y2a3MeioaHBBVJSUlJw8+ZNfPnyhZvBXrQ/s3pXmuwW/QaiOoVNRP/48SOnU4yNjfHhwwfeNjJ37lxuEJZtI6xOkRbUePr0KYBC57tocFQ0gZhv1xtjY2OuPYnqE7b9rF27FmvXruV9LiD9OxbVKazRn5GRwSufRINjon1DT09P6jPY40W/P1t31lGYMmUKpkyZInE/Xx/Mz8/H169fpa7q/ffffwMA5s+fj/nz58ssc968efDx8UFOTg6GDRuGypUrcxM0gMLAHV9SVUl0iiL9XRRVyZCmTZti8ODB2LVrF6ZMmQJNTU1YWlrC1dUVPXv2VDiIKo2cnBzMmjWLW+2XD2ntRppOYWEn3CckJHATGefNm8dra+ro6ODr169yJVqKyoXx48dzcnbLli1gGAa5ubmYNWsWjIyMkJCQgNGjR6NKlSrIyMhA1apVceTIEejp6XEricmyNRmG4Rxgaas26ejoYO/evahUqRJ+++03ifOK2JlsW2ETOKTtksUGHj5+/CjmyyhrC/HBypzg4GCsX79eqs3Bt/Jr9erVUalSJcybN49bNWjMmDFcvy9utX9V2JokF5SnNORCuXLlxPp3SkoKcnNzYWRkJHX3xho1asg9aac4O1PU/hOlJD6atGfJ8sOk3aOMzcvaIiX97hEREZgyZYpMn/pb2Jqy3psyMRo+voVdzcpkVrdcu3ZNrqQKvoQYRfwZtg0BhTvDsTquKF+/fuVd8Y/V00V//5cvXzB+/Hhudzk20SkpKYkLpKuifYjCN3DI6lJRXcTaxNLaR/ny5Xn7vTTYbydNB40dO5ZbwT4xMVHqYDjAH2Ng5Z6hoaHEqrospqamiI+P53wuRWIMdevWxfTp07FmzRr8/vvvmD9/Pho2bIimTZvCy8tLrl1epdG1a1csXboUoaGhOHXqFDQ1NXkn8otStO3wIa3tyHp/RkZGEqtBit6n6KQdVcmXsgIbDwbEfXe+eLAyuolhGCxfvhw7d+7kYslFUZXMyMnJwfjx4/Hu3Tv89ttvEgNuytha8sStlEFdXR3NmjXj5MbXr19x6dIlrFy5Eh8+fMCcOXPEVpVVlW5WJs47ZcoUPHr0CCEhIQgJCUGlSpXg4OCANm3aoGvXrlL7nyisTpMmT5csWYIlS5YAKPR7ZCV+8MmD4r6TmpoaatSogbS0NC5xXxEZWVo2t6amJjp27Ig9e/YgLi4Op06dkljtm4+S2C9870/V+pPlV5OnisLaGampqcjPzy92tx22/6vKRiwuJsn3fWSNYZZEzyvL97IRRTE3N4eFhQWAwqSvKlWqoEmTJlJXJFeVTfg9YX8zwzBISkpCZGQkUlNTMW3aNBw4cEAilqZq/7IkbZgoGaJ2o6amJoyNjeHo6Ag3NzfesZXixp3ljbs8ffqUN9l1xIgRqF+/vlx1L0k7XLJkCdzd3ZGeno4WLVoonaCqSFzyR2vnqtTppTHGq0yZw4cPx61btxAZGYmBAwdCX18f9vb2aNmyJby9vXkTKkuCIn4XADx8+BBjxowRi+0URRnZqWws+2eD3Umn6IQAdhGAy5cv48KFC/D29i7xs1Rtex0+fFhiYShDQ0PeBWT4KImPbmZmhkmTJnG+2/z585VerFYRuaLqnKqSIq8NWhyfP3/m8haVGR/j07PKlrls2TJMmTIF/v7+8Pf3h6mpKZycnNCxY0fehdL58PHxgb+/Py5evIi4uDjORpZG06ZNYWJigjdv3iA6OhqxsbFYsmQJt/iq6JjA2bNnARSOd8pa+KVoP7p16xb8/Py4vz08PODh4SF33Lzoe5eVP6XquBEfqojPFEWavQYU7lzs7u6OCxcuIDIyEs7OzsjJycGJEyegq6srdTE2ZZA3T/DDhw8A5M+3Kkm+E19fZ+skza5j/Tk+GaaqnMuS2Ajyvufi2rWiC1qVRBcqqnsqVaokddItO8bMTtopqX30vd5naaIqH44lJCRE6sR7VT+vfPnyaN26Nc6dO4erV69yuX2BgYEoKChAly5dxCZ7lcQvKe2YZ2n4gzRphyh1LC0t0bt3b2zfvh379+/HnDlzABQ2aNYgmz17Nlq1aoWqVatyQrVPnz6Ijo7mdU6UmZ1sZGSEBg0aICIiAsuXL8eaNWtkrtChjAHFosgq5NJo3Lgxli1bhuPHj8PY2BgnT57EiBEjEB0djXnz5mHLli1i1+vp6SElJUWmIcDy+PFj5ObmokKFCmLKhnWIIyMjJQwU1qGJiorC27dvxYyo8uXLIyUlBRkZGRLKlh1Qi4uLA8MwSq3sAPyXUKPqoIwo7HcT3TGKD3lmiJcUae2PraOnp6fUAQMAvDNIlUHZ71UUtt4mJiYyE2cAfsOI730oW2bnzp3h6uqKS5cuISwsDFFRUTh48CAOHjyIIUOGiDmKynLnzh0sW7YMFSpUwB9//AFnZ2eYmJhwgZxmzZpJncmr6tUxSxv2OzRv3px3hWoWVawgzMLXHlhdYWFhUWyyU9EVGErKnDlzEB8fz23TWLduXZQrVw7q6uo4ePAg5s2bJzXQpkpk9VcdHR2xibVfvnzhdAof5ubmuH37Nu7fv8/tRiYNUZ0i2tdYncImZVWsWJHTuwzDcMY0K8/YNsLqFGm6VHTiWNHdg4D/2mR+fr7EOR0dHS4pX1SfsPc0btyYN6hw9epVfPr0Se5AGPu9dXR0xFaOiIuLQ3x8PBwcHLjd/qQ5g/LC1r1+/fp4+vQprK2tuS14RZ8nTXfp6+tLbPF68uRJFBQUcO+ievXqvPUULdPc3ByNGjXCzZs30alTJ8TGxuLs2bNc4E5V+gQoeX9XpQyZNWsWevfujUuXLiEiIgK3b99GTEwMtm3bhtWrV6tk+9ydO3ciMDAQAoEA06dPh5WVFSpWrAgtLS08f/6cdyVzluJ0CisX2MRWTU1NJCQk8Nqaurq6+Pr1q9QtnEUpztbU0tJCYGAgAgMDuR1C2EkB7969Q7t27bB3715MmjQJenp6Mm3NM2fO4MmTJwAKV1scNWoUjIyMuNWcbGxsUKlSJW5Ld75JO3xyQRpsn6tcuTI+ffoEd3d33p08EhIS8PjxY4njytpCslizZg2vzfHnn39i165dvPew/UB0pZiHDx8C4JcLReHb6ltRVGnzkFxQnVz40fjWPlpxfti3tHmBwmD+pEmTkJqainHjxqFTp06oUaMGdHV1oaamhqlTpyIwMPCb2JqyUFW7+hZ2dc2aNcV2N6xduzYcHBykXh8TE4OnT58WO7BZHKK2ragtKEp0dDRevHgBZ2dnTJgwAQ0bNkSTJk1gamqKRYsWYdiwYRK/f+XKlbh+/Trs7Ozw5MkTLnaydetWaGho8N5TUr6XHGEnV71+/brEK6wqG/Pjs2kViTEMHToUHTp0QFBQEK5du4Zbt25h586d2LVrF2bNmoVBgwYpVa+OHTtixYoV2LNnD27dugVXV1cYGxvLvIdtO6LtrWLFitDQ0EBYWJjMtlOSmKmilDW9VVLYeDCLqO9e1EZXRjedOXMGO3bsQPXq1TFr1izY2dlJ2M6qYsGCBbh9+zY6dOjATagT5XvGcYpDT08PnTt3RoMGDdCtWze8ePECz58/R926dVWqm5WJ81avXh1Hjx7F9evXcfnyZURGRnIJIv/88w8OHDhQrD3CytOSxusB1cpTRWRkadncXbt2xZ49e7B69Wo8fPgQffv2Lbb9lcR+IXn64yBqIz569KhY2y82NhYAVGYjSotJykJW+ymJnleWH6GNeXh4YMKECXJfr0oZ9r0o+psTEhIwcOBAPHr0CKtXr8a8efO4c6XhX5akDRMlo6jdWBzFxTvkjbt8+vSJd4cfLy8vuSbtlLQdBgcHcwsUPX/+HBkZGbwLPRWHIjLrR2vnqpS3JYl3qTKGVr58eW5l/ZCQEERGRuL69eu4du0atm7dir1793IrZasCRfwuhmEwadIkvH37Fn369EHfvn05u0FNTQ1r1qzhFiuTlx/ZF/rWxMTEcEn/q1atkjjPJm6fPHlSJZN2VG173bp1S+5dn/koiY9eUFAgtrjE/fv3eXczkAdlZOKPkFMFqE4msr9L2fExWflMipbZtGlTXLx4ESEhIbh69SoiIyNx4sQJnDhxAp6enli3bl2xv4fdbWfBggVYt24dt2CfNAYPHoxWrVoBKMwJHDZsGI4dOwYjIyOx6+7cuYP9+/cDKIxxr1q1Su48qFevXnG7yQOFfcXDw0Nm3JzN0WjXrp1KY1aKwpe3oor4TFGK80/69OmDCxcu4NChQ3B2dkZQUBA+f/6M7t27o2LFigo9Sxbfy9+R9VxZfV0ZGaaKnMuS2gjfy4cuiS5Upe4pSkntox8hJqEoxeWXq8qHAwrH1R4/foxevXpJ7WuqfB5QGGc9d+4cAgMDuUk77MLiRScalsQvKQ3/iO+YKv1BmrRDfBPYZD3R7davXLmC3NxcDB06lHdQ+vXr1yqtg7a2NjZv3oyRI0fi/PnzmDZtGlavXl3sill8sMKfb4eg/Px8fPr0Seq979694z3OTrapUKECkpKSJM5XqFABK1euRMeOHXH58mVERUXBycmJO+/m5oYjR47g1q1byM3NlenAswJQdLWd+/fvc7sXvHz5UuxbicIwDAICAjB69GjumLGxMVJSUpCamiqRNGFpaQkTExMkJibi6tWrxc66lAa7gnNRp6A4pL1v9ji7jStQOPPy1atXmDlzpkqSrdiypU2kYo+L1qE4qlWrhufPn2PkyJHFrsbwI8HOajU0NFQoiFxaZRoZGcHHxwc+Pj5gGAZXr17F5MmTsWPHDvTo0aPEiagXL14EAEyePFnCaMnKypIpIxTBxMQEz58/x9u3b9GgQQOJ89Lav6zy3r59i3fv3vEG1/nKY7+Dj4+PwgPi0uqXnp6OtLQ06Orqyu1csrP3GzdujN9//12ue9hZ4qLBAUXJzMxEeHg4KleujLVr10roFFXqMlZWFKdH5FlFh9Up7du3R15enoScatmyJfbt24fz589jxowZEjpFtA6iOoVdUb5SpUqcTsnKygIAqasjWlpa8uoUdpXworBJ8Lm5ubh9+3axv7UobD1E9Qnbjj08PDB06FCJe3x9ffHp0yeJneZYiuoUtuyik6XWr1+P+Ph4+Pj4KBxcLleuHNLS0vDu3Tux/s7qrpo1a+Lp06cYOnQot6p2cc/T0NCAuro6li5dKuaY3bp1C69evcKhQ4cU0oesTTFlyhTUrFkTjx8/xtSpU/Hw4UOVrt6pTH8vzTLr1auHevXqYcSIEcjOzsa///6LFStWYMGCBSpJzmd1ypo1ayT0k6pkjIGBAbS0tJCbmwttbW1eW5NdGSI0NLTEtiZf/2UnjDAMg5ycHOTm5uLly5cwNzeXaWuy7wcoXKlKVAay74eVzWlpaUhOTpawJ/nkgjTYPmdmZsbJhaK7fgGFOwwBhXJBdFUNVdpCVapU4XYX4rM5itNv7MSphg0bQktLC8HBwdDU1OSVCz86JBf+Q9VyITk5mXebcQC8u9pJw8TEBEDx9l9RSuKjFWczKeqHAYrZvNWrV8ezZ8/w+vVruXZy4ePmzZtISUmBp6cnJk6cKHG+NGxNVfqvivCt7GoNDQ00a9aMG1ioV6+eVLmcm5vLyXi+WIYi/ozoSk/SbDNXV1doaGjg77//ltB30n5/UFAQNDQ0oKuri/T0dHTu3Blnz57F7NmzeSe4f0vYfs+uuFcUaf1eGsbGxrCysuImh0uzzZWFlXvsKph8g3bSfC5FYgzVq1eHr68vfH19kZeXh9OnT2P27NlYuXIlunfvzjsZuDjYVeTZ3ZWKrk7LB9t2FGlvshB9f9nZ2bwDPIroDaIQWfFgZXQTa0MsWLCAS8ZgUaVO2blzJ44ePQorKyupMlYZW6u4uIiicbDiMDc3h4GBAVJSUvD582fUrVtXpbpZ2Tivpqam2M5Ab9++xezZs3H9+nX4+/tjxowZMu+3tLTkFiGIiIiAq6ur3M+Wh+K+k+i5ovJUERlZGjZ3o0aNUKdOHVy9ehVA8fK0NOwXVetPQj5EbcTAwECZk3Fyc3Nx7tw5AKqzEaXFJJVF1XpelfzobbwkNuGPQNWqVbF06VL07duXm0TO7kBWGv5labVh4tuhaNzFxcWFi+MqQ0na4YsXL7B06VLo6emhefPmuHDhAhYvXoylS5cqXR95+JnbeUnGeFVdppqaGhwdHbnd0ZKSkvDnn38iMDAQa9euxV9//aWS+vEhy+969uwZnj17BmtrayxcuFDiXmVkZ2nEsssq7EJvAGSO+UZGRuLDhw9SV1KXF1X352XLlpVovKckPrq/vz9u3rwJZ2dnvHr1Cjt27EDLli3h4uKidH3kQdU5VT8KhoaG0NHRUen4WEnKLF++PLp06cIlNd+5cwe//fYbzp8/jytXrsi10GjPnj3h7++P4OBg3L9/X+a1omMCTk5OGDduHNasWYNjx44B+M/PFx2TrV27tthi38XlQXl5efH2FzY2AkjGzdkcjZkzZ8q1+0Vx41DSxj6UzQEtaXxGUVxdXVG7dm1cuHABqampOHz4MACgV69eKn2OvLAyVd58qypVquD58+d49+4db07et/CzVJlzWRo2Ah/KtmtplEQXKqp7UlNTpS7Axo4VsPLlW9lHqn6fxSFLvig7XqKMLg4ODgYA3ryW0ngeUBgzMzAwQHBwMDIyMvD+/XvExcXB0tJSIse1NPwSPtjvIS1/jS9WVRr+YNmbYkaUSdhkMtHgJht05XOsoqKiVJbULoquri62bNkCZ2dnnD17FjNmzOBdib84WAHOt9XjjRs3ZG6zGRcXx3sfu8p10VVCtLS0uMRlMzMz9OnTBwAkZsL/8ccfqFevHpKSkrB161apz3/27Bn27t0LNTU1sQSOU6dOAShc0e7hw4e8//bs2SN2LQs7w5U1pEXR0NDA4MGDAQArVqzA169fpdYN4HfG09PT8fHjR9SoUUPh5IULFy7wfmP2fYuuqMsOUAYFBSn0DGmwQaXTp0/znmffI3udPLB1FHWGfhRYxcb3vqtVq4Z69erhyZMnvO1EGVRVppqaGlq0aMEFQkRXxZf1m2TByjc+Z+LcuXMqW8WObTvsIKEoKSkpXMKOouWxO2OI8vTpU7EdTljc3NwAKNcmU1JSEBERIXGc7TN2dnZyT6xs0qQJNDQ0EBISIvdWx2x/On36tNITCr58+YKCggKYmJhI1DU3N1fqe1GmbbFbtV+9epV34JINbMorU8zMzODs7AygcKBElBYtWqBevXpISEjg1SmsLiuqU1jZyq5sNnToUG57yC5duiikU9jJPqLEx8dzRrK+vj6ioqIkdBVrJOfm5uLu3bsSZbCTBkQH3+Vtx3x9g+1rampqnE5hE//T0tJKLPPYtsLaS4GBgWLn2XYcHh4uVgd5MDU1RXp6ukQ/VJU+bNiwIfr37w8AYpOw5Gn/7DV8k7eU6e/FoaoydXR0MGzYMJiYmCA5OVlsIraoTacIsmxmvjapDFpaWtzKF+xglKitGRYWxsnJT58+KWVrHjlyBADQoEEDsT7btm1b6Ovri8mFmJgYAP9NBJNla8pK5GDfD9vW1NTUeCceiMoFWW0P+K9/sLuFySsXgMIAvaJ2C7tDGd+qHqLyvqjNkZycjLCwMKnlpqSkYOHChdDW1saqVauwcuVK6OjogGEYXrnwI0By4T++tVzgKzMsLIzbTU8eTE1NUb16dSQlJSEyMlLivDSfqSQ6KSwsjFdG8PmCxaGMzdu0aVMAwMGDB+W+pyiyvvXLly/x4MED3vuUaVul4b8qgrJ2tSyk2RxsjAIArl+/LrUtb926FR8/fkSDBg14EzIV8WfYNsRXH5a0tDSUL1+edwBDWt9OS0uDlpYWrl+/DgcHB6xYsQKjR4/Gp0+f4O/vz3uPsn6uopiamqJq1apITEzkjfXw+bHFMWzYMADAX3/9heTk5BLXURQtLS3Y2dkB4O8Hjx49Qnx8PPT19WUm8sqKMRRFU1MT3bp1g42NDTdhWVm8vLxgYGCAatWqwcPDo9jrlWlvstDS0oKNjQ0YhsGFCxckzkdERCikN4j/kBYPVkY3fQsbIiwsDCtWrICJiQk2bdrEa38DytlabFzkwoULvPax6C6S8lBcfI5dOAD4z95WVjfzoao4r6mpKUaMGAFAtsxh0dTU5BZRW7p0KW/8pSTUqFEDNWrUQHJyMq+evHz5MlJTU1G7dm1unEVaPeWVkbJsbkXp0aMHDAwMYGFhUay9WBr2S2noT0I+WBvx33//lem3l4aNqOrxHmX0fFm2EVWJqmxCeZ8FSI9BKYuDgwPatGmDvLw8sRheafiXpdWGiW+HqsfGAdltW9l2mJeXh+nTpyMzMxN+fn5YuXIl6tWrh2PHjomt9l0aKNvOlY37qZLi5Exp9GFVlWlsbMwtjMU3dq/qdyvN72L9Ab42m5qaivDwcN7yvnUsuyySl5fH+XCBgYFSc5S8vb1RUFAgMZ4sjR9JbxXXXpX10e/fv4/169fDwMAAq1atwrJly8AwDGbOnFnqk5+V0Rul1W8VRZa9q6mpCWdnZ5WOj6myTDs7O3Tr1g1AoT3KImuBRS0tLW7h1PXr18ssv6jdO2jQIM6/Bv4bE5DVvqTlQck77qoKrKysoKuri9jYWN4JE9LiRiXJARVFWnxGVX1ATU0NvXr1QnZ2NjZu3IiIiAjUr1+fi5d9a6ytrVGxYkXEx8dzY/uyYNtR0XwXoHDxUNYXLM3fo8qcS2VtBEURzRNLT0+XOK9oPFRZXais7pE1xmxmZsZN2vlW9pGq32dxsRRZ8kXZNqKMLg4ODoaenh43dl3azwMK342npye+fv2KoKAgqbvsAN/ORjM0NISmpibevn0rIZNzc3N5cxhKo240aYcodR48eMAlqYjO9mYnp5w6dUpsNmFCQgLmz59favXR09PDli1b4OjoiMDAQMycObPY7caKwiYznjp1ipuQBBTOkl28eLHMewsKCvDHH3+ITV65f/8+/v33X6ipqaFJkyZi11epUgVJSUmcghs5ciR0dXVx7do1MaPHz88PWVlZ0NTUxPr167F582YJ4XL79m0MHToUWVlZGDRoEBd4zs/P54zwzp07S627o6MjqlatiqdPn4rNxGcV2r1793jvGzx4MBo3bozHjx9j8ODBePLkicQ1r1+/xuTJk7nkblHu3bsHhmHEVnuXl7dv32LDhg1ixw4ePIjo6GhUrlxZbHbm0KFDoauri+XLl/MmGLBGorQVwIrSoUMHVK5cGbdu3ZJI1Nq9ezfu37+PqlWrKjRDtE+fPjA2Nsa2bdtw8OBBibabl5eHq1evijlq3wrWkJI2oDV27FgUFBRg4sSJvJM/Pn/+jEOHDin0TEXLfPDgAS5cuCC24j1QOJDGJvezu6/I85ukwcq3I0eOiBmTT5484d3aWVm8vb2hra2NgIAAMWMuNzcXS5cu5Z2pLQs2GLlr1y7Ex8dzxzMzM7F48WJeJ7tdu3Zo0KABAgICsHHjRol3yzAMbt26hVu3bvE+c/ny5VziM1AoCzZu3AgAXLK/PFStWhU9evTA27dvMXXqVN6Jny9fvhQL3jdq1AguLi5ISkrCvHnzJN7Xmzdvil0xzNjYGBUqVMDjx4/FfmN+fj5WrVrFa3gDyrUtMzMztGrVChkZGViyZIlY24qOjsaBAwegoaGh0HtjE8lev34tplPU1dWxfPlyaGlp8eqUgoICTJ8+HUOGDOF0iqamJv79918A4N5/586dpbYRUZ1y+PBh7v2xOoVvIhU7McnU1BSZmZlS3wO7Ug1fAJf9naI6xdbWFm5ubrh9+zYWLlzI65wBhQErdrVVoFDmsn2tVatWqFGjhsQ9JZV5bFsxNDSEuro69uzZI6ZvfX19oa6ujtzcXNja2orJMJZ79+7x6i5HR0eoq6tj1qxZuHHjBnec1YfLli3DwoULJRJ4iurDr1+/Yvfu3RJ2R0FBAfe+RJNX2N/07NmzYn83Xx9Rpr8XhzJlBgUF4c6dOxLX3b9/H0lJSdDX10eFChXEfpOoTScvrE5htxtnOXfunNgqZCWlb9++AAonsOjo6HC2ZnJyMlasWMFdJ00uALJtzePHjwMAZs+eLXZPgwYNkJmZiaCgIE4uJCUlQVNTk9teVpatKTrhXVRP3bx5E9u2bQPwX9DMycmJd4VUUblQnHxm+wcb7D179qyYXMjMzMT48eN55YKjo6PCthDbhjIyMiSCPf379+fk3fbt2zl5mJOTg5kzZ8oMaB06dAhpaWmYPHkyzM3N0aBBA0ybNo17RlG5wJKRkYEjR46oPLFPHkgu/Me3lgvr168XW3GoqFxQtLxly5aJJW6L2n9FKYmPlpmZiaVLl4rJqitXruDs2bPQ1dVFjx495K67Mjavj48PDA0NERoaip07d0rY0nfu3Ck2oZT91hcvXhSboJCWloY5c+ZI7efKtK3S8F8VQVm7WhbS5IaDgwOXrPz161cMHjxYbBAvLy8PW7Zswfr166GhoSFzJUR5/RlbW1tu5ah///2X196sXr06UlNTJQYF0tPTeWUyUJgYnZWVBR0dHaxYsQIaGhoYO3YsqlevLnWChLJ+rjKwPuby5cvx5csX7vjbt2+xadMmhcvr1KkTPD09kZiYiL59+yIqKor3Oj5ZLA8DBgwAAGzYsEGsTaSnp+OPP/4AwzDo06cPt4uMIjGG69evIzw8XCKO8/r1azx9+hRqamolWkWwS5cuuHHjBq5cuQI9Pb1ir69Tpw5ve9u5c6fU9lYc7Pdet24dEhISuOMpKSlYuXKlUmUShfDFg5XRTaxeOXjwoFTbuSQ8f/4ckydPhoaGBjZs2CBzFWRlbC0XFxfUq1cPr169kpAhBw4cQHR0tEL13bdvH37//XexGBhLSkoK/Pz8wDAMrK2tudVjldXNfCgT5925cycSExMlyrpy5QoA8MYE+BgyZAjs7e3x6NEjDBw4kNc/KSgo4F0MRR5Yebp06VKx95SYmMjZkQMHDuSOKyIjFbW5FWXkyJG4ceMGTpw4Uey1pWG/AKrXn4R8sDZiVlYWhgwZIhHPFrURtbS0VGYjFheTjI+PR2hoqEK/RRk9X5ZtRFWjqE2oLKX5zidMmAA1NTUcP36cs8tKw78srTZMfDtUPTYOyG7byrbDjRs3IiYmBq1bt0afPn2gq6uLlStXQktLC/PmzRPzP1SNsu1c2bifKjE0NISWlhZev37Nm0hY0jFePpQpc//+/bzJ1Xw2bmnKTj6/q3bt2lBXV8f169fFbLvs7GzMnz9fqdhLacSyyyJXr15FcnIyBAIB744LLJ06dQIALtGzOH4kvVVce1XGR8/KysL06dORm5uLRYsWoWrVqmjatCkGDRqE9+/fY8GCBSqpuzSU0Rvf0s6URXHj06NHj+YdN2dRZnxM0TLfvXuHY8eOSSyGnZ2dzd3PJxOl4eXlhZo1a+Ly5ctSd3SoVKmSxJiArq4uN8arqamJdu3aARAfkxX132XlQRX3/fv06cPFMiMjI3nzN6OiouTKgStXrhy6deuG/Px8/PHHH2Lf6t69e1wuS1GUyQFVJD6jyj7A5ojt2rULDMN8t112AEBbW5sbZ5kzZ47EDiVfvnwRS4Dv2bMndHV1cebMGVy+fJk7XlBQgLVr1yIhIQFWVlalOmlHlTmXytoIilKrVi00a9YM6enpWLZsmZhNd+XKFYUXvlBGF5ZE92zcuFGsX4mOMYvGR76VfaTq91lc/2bly/79+8XiRHFxcUrvJKmoLv7y5Qtu3bqFpk2bSl1gS5XPE4XdxTwgIACBgYFQV1fnbDtRSsMv4UNbWxt2dnZISUnB3r17ueN5eXlYvny5WFtlKQ37UVO56hMEP35+ftz/5+bm4u3bt7h79y4KCgrQunVrbuY3ULjdVsOGDXH//n20a9cODg4OnKFpbm4Oe3t7hQfa5EVfXx9bt27F8OHDERAQwCVhsKt5F0etWrXQvXt3nDhxAt27d4ejoyOysrJw9+5dtGjRAllZWVK3S2vdujXi4+PRtm1bODo64suXL9zM7DFjxkhs6eju7o49e/bAy8sL9vb20NHRgZWVFW7duoUtW7Zwgf7379/j3bt3GDZsGI4cOYK1a9di586dsLe3h66uLp49e8YNQPr6+mLmzJncM8LCwvDp0yfUqVMHVlZWUn+3uro6OnbsiB07duDkyZPcVoEtWrSAmpoaIiMjMWbMGIn7NDU1sXXrVkyZMgVXrlxB586dYW5ujtq1a4NhGLx8+ZKrG59ByTofRbeElYdevXrB398fFy9ehFAoxMuXL3Hv3j1uUEU0kaF27dpYvXo1pk2bhgkTJqB27dqoV68e9PX1kZCQgAcPHiAzMxMnTpyQa+tdfX19rFq1CqNHj8a8efNw8OBB1K1bF8+ePcODBw+gr6+PNWvWKBTYr1ixIjZt2sSV+ffff6Nhw4aoWLEiPn36hAcPHiAtLQ0bN26EQCBQ+H2VhNatW2Pjxo1Yvnw5rl27xm2JN23aNBgaGqJLly548uQJNm/eDG9vb1hYWMDMzAwMw+D169d4+PAh9PX1FXIqFC3z3bt3mDBhAipUqABra2tUrlwZX758QVRUFDIyMtC6dWvY29tz5bu7u+P48eOYOnUq3NzcuAHfJUuWyKyXt7c3duzYgZCQELRv3x42NjZITU1FVFQU2rRpg3v37qlkS0UzMzP4+flh0aJFGDZsGBwdHWFiYoI7d+4gLS0NXbp0kTuABRQOTA4dOhTbt29Hz5494eLiggoVKiAqKgra2tpo3bo1QkJCxO7R1NTExo0bMWzYMKxbtw579+6FUCiEkZERUlJSEBcXh6SkJMyaNUvCubKzs0Nubi7atWuHJk2aIDc3F9evX8fXr1/RtWtXzvmXF9YRPH/+PK5evQpzc3PUqFEDmZmZePr0KV6+fIk2bdqIJRquXLkSgwYNQmBgIMLCwuDg4ABtbW28fv0acXFxmDlzJoRCodRnampqYvjw4Vi7di18fX3RpEkTVKpUCXfv3kVSUhL69+8vZuixKNu2Fi1ahH79+uHEiROIioqCnZ0dkpOTERkZifz8fPj5+Sm0wp9oEoOoTgEKJzVt3boVkyZN4nQKG4gpX768WMD68ePH6NOnD3Jzc9GxY0ecOXNGTKdIayPsRI65c+dybYTVKUWDqfn5+Vx7njNnDv7880+p74Ftx6dPn4afn5/YKjORkZHQ0NBA8+bNxcpfuXIlhg8fjn379iEwMBDm5uaoUqUK0tPTuWSQBg0aYMSIEXBycoKJiQnu3r2LN2/eoEqVKpg3b57E+xUIBHj06BEnn7KzswEUJj/PnTtXLplnZ2cHY2Nj3LhxAzVr1sSbN2/g4+MDKysr1K5dG7dv30ZBQQHU1NRw584dtGvXjtNd7GqV+/btQ69evSR0V40aNTBv3jz88ccfGDhwIAQCAerUqQNNTU1Uq1YNL168wL59+3D16lU0aNBAqj7Mzc3FkiVLuESFxYsXQ0tLC/fu3eMCgKITJdzc3KCjo4Ndu3ahfv36AIBLly6hU6dOqFevHoDCPhIZGYnBgwfDxcUFenp6MDQ0xLRp07g2oGh/Lw5Fy7xx4wZ2796NqlWrwtLSEuXKlcPHjx9x69YtbmKGtrY2Vz6fTVe3bl0MHz5cZr2GDx+Oq1evYvXq1Th37hzq1q2LFy9e4P79+1xbVwWdO3fGxYsXce7cOW53l3HjxiErKwtmZmaws7PDnTt3sGTJEixZskQhW/PAgQPIysqCkZGR2E4DQGEwZteuXZg8eTKaNWvG9RNzc3MuaCDL1vT19cWBAweQn5+PRYsWYdOmTfj69SuSkpK4CX7Z2dkwNDSUujCAqFwwMDCAsbExzp8/D19fX9SsWRPq6uro0aMHHBwcOHtxwoQJAAoD18OHD+d22Pr8+TMYhoGRkZGEXBAKhahfv75CthD7LbKzs9GtWzdYWlpCS0sLDg4O6NGjB0aNGoXNmzfj1q1baNy4MYyMjJCUlIScnBzo6+ujYsWKvAGS58+fo2nTpmK7Ifn6+uLKlSsICwtDQkKChFx4+/Yt4uLikJOTg3bt2ikV1CkJJBf+43vIhU6dOqFJkybQ1NTE9evXxeSCvAwZMgSXL1/G7du3OfsvJycHERERaNq0KTQ0NCS2Iy+Jj9alSxdcvHgRkZGRsLW1RWJiIqKiosAwDBYuXCiXT8eijM1rYGCAv/76C2PGjMHSpUuxZ88e2NjYICsrC8+ePcPLly9x4sQJGBsbS32ujY0N3NzccO3aNXh6enK7JEZGRsLQ0BBt2rTBpUuXJO5Tpm2Vhv+qCMra1bKQZXP7+fmhoKAAe/bsQVxcHDw8PGBgYAAdHR0kJydziUI1atRAo0aNeMtX1J9ZvXo1unfvjvj4eLi4uMDQ0BC6urqoXr06Xr9+zdlNkydPxt69e7k2mpqaisGDB2Pnzp1i5eXk5HD1zM7Ohp+fH6pVq4b4+HgkJCRAU1MTeXl5YomQQPG+uyoZPnw4rly5gjt37sDDwwMuLi7IycnBjRs30KRJEzAMwzu4KYtVq1ahfPnyOHr0KAYMGABTU1OYm5tDT08Pnz59wosXL/DhwwdoamqiY8eOCpXdvn179O7dGwcPHkTnzp3RpEkT6OrqIjIyEsnJybCzs8PEiRO56xWJMcTHx2Pp0qUwMjKClZUVDAwM8PnzZ0RGRiInJwe+vr4lmrSjKCNHjsT06dPF2lt8fDyePXvG297koWvXrrh48SIuXryI9u3bc7L9xo0bYnpD1iqgBD8mJibo06cPdu7cyfnuyugmX19fHD9+HPv27UNkZCSEQiESEhJw69YtDBkypMQ2hL+/P9LS0lC7dm0cOHAABw4ckLjGw8OD2w1KUVtLXV0dy5Ytw+DBg7F+/XqcP38eAoEAL1++xP3799GvXz/s27dP7vrm5ubi0KFDOHToEExNTSEQCFCuXDkkJibi3r17yMzMhJGREf7880/uHmV1Mx/KxHk3bNiA5cuXi8XW4+Pj8eLFCxgYGHC7DxeHlpYW/vnnH0ydOhWXL19G9+7dUa9ePdSvXx/a2tpITEzEkydPkJycDD09PbRt21bu9woULuJ1/fp1hIaGcnqSYRhEREQgIyMDHh4e6NevH3e9IjJSUZu7NCkN+wUoHf1JyIeojdivXz/Oj8/KysKdO3eQnJyMihUr4q+//lKZjSgrJvnw4UO8f/8eAwcO5N3VRxrK6PmybiOqEkVtQmVh477SYlAlwcLCAh4eHrh48SK2bduG2bNnl5p/WRptmPh2qHpsHJAdw1OmHUZHR2PLli2oXLmymF1mbW2N8ePHY+3atZg1axa2bdsmdTJlSVGmnSsb91Ml2traaNasGUJCQnhjyyUZ45WGMmUeOHAACxYsQIMGDVC/fn1oaGhw4w06OjoYO3YsV37NmjUhFApx//599OzZEw0bNoS6ujrc3d3Rpk2bEr0vPr/L2NgYPXv2xKFDh9CtWzc0adIEOjo6uHXrFvLz8+Ht7Y1jx45JlPU9YtllDXbxKVmLCgOFu5kbGxvj0aNHiIuLK3Yc/EfSW8W1V2V89GXLluHZs2fw9vYWax9Tp05FeHg4Tp8+jZYtW4rl5qkSZfRGado8iiA6Pv348WNUqVIFampqGDZsGOrVqwdHR0ep4+bKjo8pWmZqaipmzZqFRYsWwdraGlWrVsXXr18RHR2N5ORkWFtbi/kTrVu35haxDg8Px5w5cwD8Z8NraWlhzJgxmDNnjtTJRqNHj8Zff/3FOyagpqaGvLw8hIWFwcPDA97e3tiyZQtSU1Nx8eJFTJo0qdg8qOL6QcWKFdGpUyccOXIEx48fx/Xr17nYCLvAiJ+fn9w5cFOmTEFkZCSuXLkCDw8PODk5IS0tDdevX0fv3r15fXRlckAVic+osg8YGRmhXbt2CAwMhLa2dqn1dXkZPXo04uLiEBQUBE9PTzg6OsLY2Bjv37/HgwcP4Orqytl7NWrUwMKFCzFr1iyMHj0aDg4OqF69OmJjY/H8+XNUrly51Bd+UmXOpbI2gjIsWLAAffr0weHDh3Hjxg3Y2Njg48ePuHnzJvr166dw7ElRXais7qlRowaEQiHnV2tpaeH69etIS0uDi4sLfH19xa7/VvaRKt9ncbGUJk2awNnZGZGRkejUqRMcHBzw+fNn3L17F76+vkrF4xXVxaGhocjNzYW7u7vCz1LmeaI0btwYpqam3CK4TZs25R0HKw2/RBrjxo3DsGHD8Oeff+Ls2bOoXLkyYmNj8fXrV3h5eXGLEYuiavuRJu0QKkW00aqrq6NixYpwdHREt27d4O3tLTYpRltbG3v37sXatWsRGhqKkJAQVK1aFQMGDMC4ceMwcuTIUq1ruXLl4O/vj+HDh+PEiRNQV1fHkiVL5J6488cff6BKlSoICAhAWFgYqlevjpEjR2LkyJEyB7EMDAxw8OBBrFq1CmFhYUhPT0f9+vUxaNAgXoU9ZcoUMAyDS5cu4ezZs8jLy4O9vT309PRw6dIlPH78WGzliQYNGuD8+fPYs2cPQkJCuIGtypUro1u3bujbt6/YpATgv50IinOIgcKVLHbs2IHTp09j5syZ0NTUhJmZGVxdXXH9+nUkJiZyW7uJUr58eWzduhVXrlzBqVOnEB0djZCQEKipqaFatWrw8vJC9+7dJXYaAgp3NjA0NOQGdBXB3t4e3t7e+OuvvxASEgKGYdC0aVNMnDiR1/j18PDAqVOnsGPHDoSHhyM8PByampqoUqUKWrdujbZt23IJxvLQtGlTHDlyBJs3b8b169fx6NEjGBgYoGvXrhgzZgyXnKwIdnZ2CAgIwM6dO3HlyhVuZVkTExM4OTmhbdu2Sm1nV1Ksra2xcuVK7NixA9euXeOcvjFjxnBGCZuQ+++//+L27dt49OgRypUrh6pVq6Jv375o3769ws9VpExbW1tMmjQJ169fx/Pnz3Hz5k1UqlQJQqEQPXv25Gb4srRr1w6zZs3C4cOHERISws3kLW5ihaGhIY4cOYKVK1ciKioKwcHBqFmzJiZOnIhhw4YpPNAti/79+6Nq1arYunUrYmJioKOjA0dHR0ydOlXhbRsBYObMmahXrx727NmDyMhIVKhQAW5ubpg2bRrvTlhA4YoaJ06cwL///ouLFy/izp07yM/PR+XKlWFhYQF3d3d06NBB4j5tbW38888/WLNmDYKCgvD582fUrFkTvXr14lZkUARdXV34+/sjICAAx48fR3x8PO7duwdDQ0OYmpqia9euEjO2q1atiiNHjmDXrl04f/48wsPDoa6ujmrVqqFfv35o3bp1sc8dPXo0qlWrhl27duH27dvQ0dFB48aNMXHiRDx48ID3HmXbFlvfrVu3IigoCBcuXOC2sBwyZAiaNWsm59sSR1NTk1enuLq6iukUNiE/Pz8fnp6eyMjIwIMHDxAVFcXpsmvXrgEQ1ynS2kjFihUBFOpkNqGO1SlsOSwRERFITEyEqakp2rRpAwcHB5nv4erVq3j8+DGuXr3KOR95eXm4ffs2WrVqJeEIGBsb48CBAzh06BBOnz6NuLg4blc2HR0d5OTkYOHChXj+/Dl2796Nu3fvQk9PD926dcOUKVN4B6ysrKwwb948Tj6xq0EUFBTILfN0dHSwZcsWrF27lpsoxTAMnjx5gocPH6JGjRoYPnw4OnbsiCNHjojpLjYZrm/fvlJ1V9++fWFnZ4ddu3YhMjISISEh0NPTQ9WqVdG+fXt8/foVL168kKkP9fX1MW/ePKxfvx6fP39GeHg4dHR0UL16dfTs2ZNbpZ6latWq2LRpEzZu3Mjt3BcXF4fExEROL/r6+iI1NRWnT5/GhQsXkJubC1NTU25AQ5n+XhyKlunt7Q1NTU1ERUUhJiYGX758gYmJCVq0aIFBgwZJ6GI+m87Z2bnYQTonJyfs27cPa9euRVxcHF68eAGBQID169fD0tJSZcn5QGEysbW1NQ4ePIjXr1/j48eP6NixIxYtWsQNjDVu3FhhW5MNGLMrqYpiYmKCbdu2YcWKFbh69So3wevdu3fIy8sr1tasW7cuWrdujaCgIGRlZYmtfsHuYFG+fHkEBATw2qjv3r2TkAuifY5N8G/cuDFnO3p4eMDa2hoxMTGoWLEivn79ipSUFDAMA01NTdja2mLp0qW8u28pawuZmZkhJSUFgYGByM/PR35+Pnr06IHJkyejTp06WLVqFZKSkvD+/XtoaWnByckJ69atQ8+ePcXKYZNe9PT0sHz5crGBbDU1NSxduhRdunTBly9f0KxZMzx58kRMLnTp0gXt2rUr0crVykJy4T++h1w4cuQIrl69CkNDQ3Tu3BlTpkwRGzCXB21tbWzfvh1///03AgICEBwcjCpVqmDw4MEYN26c1PavrI9Wu3ZtHDx4EKtXr0ZYWBiys7NhZ2eHUaNGyWXjFUUZm9fFxQUnT57EP//8g6tXryIoKAjlypWDqakpJk6cCDMzs2Kfu2nTJvz99984d+4cQkNDYWxsjI4dO2LSpElYvnw57z3Ktq3S8F8VQRm7WhaybG51dXXMnTsXnTt3xpo1a3Dnzh1u5TMNDQ2YmJjA09MT3t7eUstX1J8xNzfH33//jcWLF+Pdu3ecTM7IyECDBg3g6+sLY2Nj7N+/H3FxcdxqbpUrV4a7u7tEcuX//vc/vHv3Do0bN0Z+fj53j7W1NebPn4/g4GDs2LEDN2/eRG5uLmcbyuO7qwq232/atAlnzpxBcHAwqlWrhiFDhmDUqFFwdHSEgYGBwmX++eef6NOnD44cOYLIyEhEREQgNzcXFStWRP369eHj44Pu3btLLIwjD4sWLYKDgwMOHDjALQpQq1YtDBo0CIMHDxYblFckxtC6dWukpKTgxo0biI+PR0pKCoyMjNC4cWP069dPpXECeejatSsqVaqETZs2SbQdhmGUmrSjpqaGtWvXYseOHTh69ChCQ0NhZGSErl27YtKkSfD29oaamhoqVaqk+h/0CzBixAgcPHhQzHdXVDfVrVuXi1fFxMQgODgYdevWxaJFi9CrV68S2xDs6pQvX77Ey5cvea8xNTXlYrzK2G+2trY4cOAA1q5di5s3b+LNmzcQCoXYvHkz9PT0FJq007NnT1SvXh1hYWG4f/8+YmJikJqaCj09PdSvXx8tWrTAgAEDuAn6LMroZmkoGuedO3curl69itjYWG71vurVq2PIkCEYMmSIQpP/ypcvjy1btuDatWs4efIkbt++jbCwMOTl5cHAwACWlpZwc3NDt27dZE4y5kNDQwN///039u3bh+PHjyMsLAwAUL9+fXh7e6NPnz5i4zCKyEhFbe7SRtX2C1A6+pOQD1Ebcf/+/YiKikJQUBC0tbVhZmaGPn36YODAgTJtJkVtRFkxSTMzM/j6+irsyyqj58u6jahqFLEJlaVo3JcvBlUSxo8fj6CgIBw6dAijR4+GkZFRqfiXpdGGiW+LqsfGi4vhKdIOMzIyMH36dOTn5+PPP/+UsMtGjhyJ0NBQXLt2Dbt27cLgwYNL/D74UKadKxubUTVLlizB8uXLER4eLhFbBpQf45WFomX+9ttvCAoKQkxMDOffV61aFT4+Phg6dKhEPGr9+vVYsWIFbt68idjYWBQUFKBatWolnrQD8PtdCxYsQL169XDkyBFERESgQoUKaNq0KSZPniw1Gfd7xLLLEunp6QgODgaAYhdc0dDQQPv27bF3716cPHmy2Ek7P5rektVeFfXRr1y5gv3798PMzAxz584VO6etrY1Vq1ahZ8+eWLRoERo3bqxUXEweFNUbpW3zyIvo+PStW7eQmZkJoNB2ZuWMrHFzZcfHFCmTXbQ3IiICT548QUxMDPT09FCzZk2MGjUKvXv3FlukwtramptsnpCQgCNHjgAQt+G7d++OLVu24NWrV7z1s7KykjomYGpqir///hubN2+Gh4cHDA0NsXDhQkyaNAkFBQVy50EVJ7fZPIsWLVrg/fv3XGyEjTPNmDFDbl/fwMAA+/fvx19//YWgoCAEBQWhZs2amDp1KoYMGSI1GV/RHFBF4jOq7gNNmjRBYGAg2rVrp3JfTVE0NTWxfv16nDx5EkePHsX9+/eRnZ0NExMTtGrVCn379hW7vnv37qhVqxa2bt2K6OhoxMTEwMTEBH379sWYMWO+yaJWqsy5VMZGUAYzMzMcOnQIa9asQVhYGIKCglCvXj0sXboUTk5OCk/aUUQXlkT3qKmpYd26ddi4cSMCAgLw8eNHVKlSBf369cOYMWO4xUtZvpV9pMr3WVwsRU1NDZs2bcKqVasQFBSEK1euoHbt2pgzZw769u2rdDxeEV0cHBwMNTU1pTZLUOZ5oqipqaFz587YsmULgMIFN6VRGn4JH66urvj777+xYcMGxMbGQl9fH02bNsW0adN4J+wAqrcf1RjRPRYJgig1bty4gYEDB8LLywvLli373tVROUFBQRg3bhxmzpwp94p+8hAdHY0+ffpg+PDhmD59usrKJQji+/HmzRu0adMGzs7O2LNnz/euDvEDUlo6ZcuWLVizZg22bt2Kli1bqqxcgiBKH5ILBEHIy7FjxzBr1iyMHz+e2xWLIFQJ+TOq4c6dO+jduzeaN2+Of/7553tXhyhlPnz4gDZt2qBWrVo4e/bs964OQRBEmYX0548L2Yiqgdo4QRAEQRAEQRCEdIYNG4awsDDs3r0bLi4u37s6BMGLUCiEqakpN0mX+D7k5eXB1dUVtWvXxuHDh793dYj/R74tRQiCIIrBw8MDjRo1ws6dO7nVa1XB1q1bUbFiRYwYMUJlZRIEQRA/NqWhU7KysrBnzx44OjpSYj5BlEFILhAEQRBE2eTBgwfcqogsr1+/xrx58wBAYsdbomwTHx+P3NxcsWOfPn2Cn58f8vLy6HsTBEHICelP4meH2jhBEARBEARBEIRixMTE4Nq1a2jYsCFN2CEIolhSU1Ph6+uLiRMnfu+qECJoFn8JQRCEfMyYMQMDBgzAoUOHMGDAgBKX9+DBAwQHB2PatGkwMDAoeQUJgiCIMoOqdcqBAweQmJiITZs2qaB2BEF8D0guEARBEETZY8qUKUhPT4dAIICBgQHevXuH2NhY5OTkwN3dHV26dPneVSRUyMqVK3Hv3j2Ym5ujcuXKSExMxP3795GZmQkbGxuV7phIEATxM0P6k/jZoTZOEARBEARBEAQhH6tWrcL79+9x+fJlMAyDSZMmfe8qEQRRBjA2NsaECRO+dzWIItCkHYIgVIaTkxMePnyosvIsLS1VWh5BEARRdlC1Thk8eDAGDx6ssvIIgvj2kFwgCIIgiLKHr68vzp49i4cPHyI1NRXa2tqwsLBA165d0adPH6ipqX3vKhIqxNvbGwDw8OFDREdHQ0NDA3Xq1IGnpycGDx4MHR2d71xDgiCIsgHpT+Jnh9o4QRAEQRAEQRCEfJw5cwbv379HjRo1MGXKFHh4eHzvKhEEQRBKosYwDPO9K0EQBEEQBEEQBEEQBEEQBEEQBEEQBEEQBEEQBEEQBEEQBEEQBEEQPxO00w5BEARBEARBEARBABAKhVLPLV68GD4+PmLHoqOjsWHDBty5cwcFBQWwsLDAyJEj0apVK94ynj59iv/973+IjIxEVlYW6tevj4EDB6J79+681yckJGDt2rW4evUq0tLSUKtWLfj4+GDgwIFQV1dX9mcSBEEQBEEQBEEQBEEQBEEQBEEQBEEQBEEQBPGNoJ12CIIgCIIgCIIgCAKFk3ZMTU3h5eUlcc7d3R1WVlbc3+Hh4RgxYgR0dXXRqVMn6Onp4ezZs0hISMDSpUvh7e0tdv/Dhw/Rt29f5ObmomPHjjA2NsalS5fw4sULTJgwAePHjxe7PiEhAT179sSnT5/Qrl07mJmZITw8HLGxsfD29sbSpUtL5yUQBEEQBEEQBEEQBEEQBEEQBEEQBEEQBEEQBKEyaNIOQRAEQRAEQRAEQaBw0o6zszP27Nkj87rc3Fx4enri06dPOHz4MLdDT3JyMry8vJCeno5Lly7BwMCAu6dv376Ijo7Gtm3b4ObmBgDIyspCv379EB8fj8DAQNSrV4+7ftq0aQgICBDb4Sc/Px9jx47F5cuXsXPnTjRt2lTFb4AgCIIgCIIgCIIgCIIgCIIgCIIgCIIgCIIgCFWi+b0rUJZgGAYFBfLNcVJXV5P7WuLHgr5d2UXeb6eurgY1NbVvUKOyDcm8XwP6dmUXknmqRRGZB1DfKavQdyu7KPLtvoXci4iIwNu3b+Hj48NN2AEAIyMjDB06FH/++SfOnTuHPn36AACePn2K27dvw9XVlZuwAwC6uroYO3Ysxo0bh+PHj2Pq1KkAgPT0dJw7dw516tThJuwAgIaGBiZPnozLly/j8OHDJZq0Q7berwF9u7IL2XqqhWTerwF9u7ILyTzVQjLv14C+XdmFZJ7qIbn3a0DfruxCck+1kMz7NaBvV3YhmadaSOb9GtC3K7uQzFM9JPd+DejblV1I7hElhSbtKEBBAYPk5Ixir9PUVIehYTmkpWUiL6/gG9SMUBX07couinw7I6Ny0NAgpVgcJPN+fujblV1I5qkeeWUeQH2nrELfreyi6LcrqdxLTU3FgQMHkJKSAmNjY7i4uKBWrVpi10RFRQEAXF1dJe5v1qwZdw07aUfW9a6urlBXV+euAYDo6Gjk5ubyTsoxNzdH5cqVERkZqeQvLIRsvZ8f+nZlF7L1VA/JvJ8f+nZlF5J5qodk3s8PfbuyC8m80oHk3s8Pfbuyy7eQe8eOHcOsWbNkXtOjRw/8+eef3N8JCQlYu3Ytrl69irS0NNSqVQs+Pj4YOHAg1NXVJe5PS0vDunXrcPHiRSQlJaFatWro0qULRo8eDR0dHYnrs7OzsXnzZgQEBODDhw8wNjZG27ZtMXHiRFSsWFHh3ygKybyfH/p2ZReSeSTzCMWhb1d2IZmnepkHkNz7FaBvV3ahuB6hCmjSDkEQBEEQBEEQBEH8Pw8fPsT8+fO5v9XU1NCjRw/Mnz8f2traAICXL18CAGrXri1xf61ataCmpsZdU9z1+vr6qFKlitzXs8dv3bqFzMxM6OvrK/oTOTQ1JYPTRdHQUBf7L1F2oG9XdqFvRxAEQRAEQZSEXzGxiSCIXxcLCwuMHz+e99zx48fx9u1bbpEdoFDe9ezZE58+fUK7du1gZmaG8PBwLF26FA8fPsTSpUvFykhPT0f//v3x6NEjNG/eHF26dEFMTAw2bdqEO3fu4J9//oGGhgZ3fX5+PkaNGoWIiAg4ODigffv2ePr0Kfbs2YMbN25g//79KF++fOm8DIIgfnpI5hEE8StBMo8gCIL42aBJOwRBEARBEARBEAQBYNiwYWjfvj3q1KkDhmFw7949rFq1CkeOHIGWlhYWLFgAoDCIC4A38KqlpQVdXV18+fKFOybreva46KQdea5nr1N20o66uhoMDcvJfX3FinpKPYf4/tC3K7vQtyMIgiAIgiCUgRKbCIL4lbCwsICFhYXE8dTUVGzduhUGBgbw8PDgjq9cuRIfP37E4sWL4ePjA6BQTo0dOxbHjh1D165dxXa/9vf3x6NHjzB69GhMnjyZOz5//nwcOHAAx44d48oBCidORkREoFu3bli+fDnU1ApXV966dStWr16Nf/75B5MmTVL1ayAI4heBZB5BEL8SJPMIgiCInw2atEMQBEEQBEEQBEEQAGbMmCH2d7NmzWBjY4MuXbrg0KFDGDduHExMTL5T7VRLQQGDtLTMYq/T0FBHxYp6SEv7ivx82qK7LEHfruyiyLerWFGPduQhCIIgCIIgxKDEJoIgCCAgIAA5OTno1asXt3t2eno6zp07hzp16ojJKQ0NDUyePBmXL1/G4cOHOZnHMAyOHj2K8uXLY8yYMWLl//bbbzh69CiOHDkiVtbhw4ehpqaGKVOmcPIOAIYMGYKdO3fi6NGj+O2338TOEQRBlBSSeQRB/EqQzCMIgiDKKjSqTxAEQRAEQRAEQRBSqFSpEtq1a4f8/HzExMQAEN/ppii5ubnIyspChQoVuGOyrmePK3q96HXKkpdXUOw/dsJAfn7x19K/H+sffbuy+0+Rb0cQBEEQBEEQ8sImNnXu3FnuxCagMDGJpbjEJi0tLRw5ckTsuKzEJmNjYxw9ehQMw6j89xIE8Wtz9OhRAECPHj24Y9HR0cjNzRWbiMhibm6OypUrIzIykjv2/PlzJCYmwsHBAbq6umLXGxkZwdLSEjExMcjOzgYAZGVl4d69e6hXrx6qVasmdr2WlhZcXFzw8eNHvHjxQlU/kyAIAgDJPIIgfi1I5hEEQRBlFdpphyAIgiAIgiAIgiBkYGBgAKAwIAsAtWvXBgC8fPkSVlZWYte+evUKDMNw1xS9viiZmZn4+PEjbG1t5bqePW5iYgJ9fX0lfxFBEARBEARBEATxq6HKxKYWLVoUm9iko6MjV2LTmTNn8OLFC9StW1eVP5cgiF+Y+Ph4PHjwAJaWlrC0tOSOs7E20bidKLVr18atW7eQmZkJfX19ua6/e/cuXr9+jQYNGuDVq1coKChArVq1pF4PFMYPSyLzNDWLX5uX3ZWXducte9C3K7t8r29HMo/6TVmGvl3ZhWSe5PVAyWUeQHLvZ4e+XdmFvh2hCmjSDkEQBEEQBEEQBEHI4P79+wCAGjVqAACcnJywdetWhIeHo2PHjmLXhoWFAQAcHR25Y05OTgCA8PBwjBgxQuz68PBwFBQUiF1vZ2cHLS0tRERESNQlPj4enz59knguQRAEQRAEQRAEQUjjZ09soqSmnxv6dmWX7/Xt2B2/RCcpAsXvXi26+7W+vj53fbly5WRe/+XLF4XKZ69XBnV1NRga8teHj4oV9ZR+FvF9oW9XdvnW345k3n9Qvym70Lcru5DM479eWUju/TrQtyu70LcjSgJN2iEIgiAIgiAIgiB+eZ48eYJatWpBW1tb7PjJkycREhKCmjVrwsbGBgDQtGlTmJqaIiAgAL6+vhAKhQCA5ORk7NixA+XLl0eHDh24MurXrw97e3tERETg2rVrcHNzA1C4c8+mTZugoaEBb29v7voKFSrA09MTgYGBOHz4MHx8fAAA+fn5+N///gcA3DGCIAiCIAiCIAiCKI6fObGJkpp+HejblV2+5bfLyclBQEAAtLW10aVLl2/23G9FQQGDtLTMYq/T0FBHxYp6SEv7ivz8gm9QM0JV0Lcruyjy7SpW1FPJhEaSeYVQvym70Lcru5DMKx1I7v380Lcru3wPuUf8fNCkHYIgCIIgCIIgCOKX5+DBgzh16hScnJxQvXp1AIU77Ny+fRv6+vpYvnw5NDULXWgtLS388ccfGDlyJPr164dOnTpBT08PZ8+eRUJCApYuXQoDAwOx8hcuXIi+ffti9OjR6NSpE4yMjHDp0iW8ePEC48ePR7169cSunzFjBiIjIzFv3jyEhYXBzMwM4eHhiI2NhZeXF1xdXb/JeyEIgiAIgiAIgiDKNj97YhMlNf380Lcru3yPpKagoCCkpKSgY8eOqFSpktg50YmIfBSdaMj+NyMjQ+b1FSpUUKh89nplycuTvx/k5xcodD3x40DfruzyLb8dyTxxqN+UXejblV1I5vFfXxJI7v0a0Lcru9C3I0oCTdohCIIgCIIgCIIgfnmaN2+O9+/fIy4uDmFhYcjLy0O1atXQu3dvDB8+HLVq1RK73s3NDXv27MGGDRsQGBiIgoICmJubY+HChWjdurVE+UKhEIcOHcL//vc/BAcHIysrC/Xr18eyZcvg5eUlcX3VqlVx+PBhrF27FqGhobh06RLMzMzg5+eHgQMHltp7IAiCIAiCIAiCIH4ufoXEJkpq+jWgb1d2+Zbf7ujRowCAnj17SpyrXbs2AODly5e89758+RImJibQ19eX+3p1dXWYmZkBAGrVqgV1dXW8evVK6vXsdQRBEKqAZB5BEL8SJPMIgiCIsg5N2iEIgiAIgiAIgiB+eVq0aIEWLVoodI+DgwO2b98u9/UNGjTAhg0b5L6+WrVqWL58uUJ1IgiCIAiCIAiCIAhRKLGJIIhfhQ8fPiA8PBw1atRA06ZNJc7b2dlBS0sLEREREufi4+Px6dMndOzYkTtWt25dmJiY4Pbt28jKyoKuri53Ljk5GQ8ePICNjQ10dHQAALq6urCxsUFMTAw+fPiAatWqcdfn5ubixo0bMDExQZ06dVT4qwmC+FUhmUcQxK8EyTyCIAjiZ6Dk+wsTBEEQBEEQBEEQBEEQBEEQBEEQBEEQPxSqSGxycnLijhVNbBJFVmLTs2fP8OHDB7HrKbGJIAhVc+zYMRQUFMDLywvq6pKpMBUqVICnpydevHiBw4cPc8fz8/Pxv//9DwDg4+PDHVdTU0OPHj2Qnp6Ov//+W6ysdevW4f/Y+/ewKK97//9/zYwoIqKiKFvDwcNWYkNirNaC0SZtPFS3WgTaGA2taYhgEkGTr9LEY2s24TIK8eMHSaTBz9ZGkxFSqzXuujFWDQQSUTBasSURzAEQ3Qkih+DA7w9/TJyAymnUgefjury4WPd71tz3vWbeILPea9XW1trES9cKJOvr67VhwwbV19db21NSUnTx4kUFBwfLYDC0x+UC6OTIeQA6E3IeAKAjYKcdAAAAAAAAAAAAAOhgmjuxae/evTKbzdZJSbea2JSUlKTNmzdr8eLF1mM3m9iUm5urDRs2KC4uzjqJqWFiU0REBBObALRZfX293n33XRkMBs2ePfuGcUuXLlV2drZWrlypo0ePysvLSxkZGTp16pSCgoIUGBhoEx8eHq6DBw8qKSlJp0+flp+fn3Jzc5WVlaWAgIBGzxUcHKx9+/Zp9+7dOn/+vMaMGaOCggKlp6dr+PDhCg8Pt8v1A+hcyHkAOhNyHgCgo6BoBwAAAAAAAAAAAAA6ECY2AehMPvroIxUVFenHP/6x7rnnnhvGDRgwQGazWfHx8Tp8+LDS09Pl5eWlmJgYhYWFNYp3dXXV9u3btXHjRh04cECZmZkaMGCAIiMjFRkZKZPJZBNvMpmUlJSkpKQk7dmzRykpKXJ3d9e8efMUFRUlV1fXdr92AJ0POQ9AZ0LOAwB0FIb66/dqw01ZLHW6dOnKLeO6dDGqT58e+t//vaKrV+tuw5mhvTB2jqslY+fu3kMmU+MV5WCLnNfxMXaOi5zX/pqb8yTeO46KcXNcLR078l7z8Ltex8fYOS5+12t/5LyOj7FzXOS89kfO6/gYO8d1u3Nedna2nnjiCf34xz/W//t//++mscXFxdaJTZcvX5aXl5d++ctfKiwsrNFEJUn65ptvrBObLl26pAEDBmjGjBmKjIxUt27dGsVXV1dbJzaVlJTI3d1dkyZNUlRUlNzc3Np0neS9jo+xc1z8rtf+yHkdH2PnuMh57Y+c1/Exdo6LnGcf5L2Oj7FzXOQ9tAd22rEje7zp6urqVVdHnRUAoP3w8wpAZ2Kv/xiT9wDcrfhdDwDaxmg0yGg0tHu/5FIAdyvyXsfxox/9SPn5+c2K9fT0VFxcXLP77tWrl1asWKEVK1Y0K97Z2VnR0dGKjo5u9nMAuL3skf+ZpAR0Dvb6/VHid0gAnQv/Hwdajt9DADgSinbswGAwqK6uXm5u3du9b4ulTl9/XckPAwBAm/HzCkBnYs+cJ5H3ANx9+F0PANrOaDSod28Xu0w2JJcCuBuR9wCgc7Jn/q+rq5fBYJ9JdADuPHvmD4nfIQF0Hvx/HGg5fg8B4Ggo2rGDhurNV/90TJ+XXG63fu8Z0FMvzP2hjEYDPwgAAG3GzysAnYm9cp5E3gNwd+J3PQBoO6PRIJPJSC4F0GmQ9wCgc7od+R9Ax2Sv/CHxOySAzoX/jwMtx+8hABwNRTt29HnJZRV88c2dPg0AAG6Kn1cAOhNyHoDOhrwHAG1HLgXQ2ZD3AKBzIv8DaC3yBwC0D/Ip0HK8bwA4CvvsCwYAAAAAAAAAAAAAAAAAAAAAAAB0YhTtAAAAAAAAAAAAAAAAAAAAAAAAAO2Moh0AAAAAAAAAAAAAAAAAAAAAAACgnVG0AwAAAAAAAAAAAAAAAAAAAAAAALQzinYAAAAAAAAAAAAAAAAAAAAAAACAdkbRDgAAAAAAAAAAAAAAAAAAAAAAANDOKNoBAAAAAAAAAAAAAAAAAAAAAAAA2lmXO30CAAAAAAAAAG6vESNG3PDY2rVrFRoaatN2/Phxbdq0SSdOnFBdXZ3uvfdePf3003r44Yeb7KOgoEAJCQnKzs5WdXW1hg4dqrCwMP3iF79oMr6kpETx8fE6cuSIysvL5e3trdDQUIWFhcloZN0hAG1DzgMAAAAAAAAAAMCdQtEOAAAAAAAA0AkNGjRIQUFBjdpHjhxp831GRobCw8Pl7Oys6dOnq3v37nrvvfe0YMECxcbGavbs2Tbx+fn5mjNnjmprazVt2jT17dtX6enpWrZsmT7//HM9++yzNvElJSUKCQlRWVmZJk+eLC8vL2VkZCg2Nlb5+fmKjY1t/4sH0OmQ8wAAAAAAAAAAAHAnULQDAAAAAAAAdEKDBg3Sc889d9OY2tpaLV++XCaTSW+99ZZ1t4oFCxYoKChIL7/8sn7605+qd+/e1sesXr1alZWV+uMf/6jx48dLkhYtWqTHH39ciYmJmjZtmoYMGWKNX7dunUpLS212u7BYLFq4cKHS0tI0c+ZMBQQEtPPVA+hsyHkAAAAAAAAAAAC4E4x3+gQAAAAAAAAA3J0yMzP1xRdfaObMmdbJ65Lk7u6uJ598UhUVFdq/f7+1vaCgQDk5OQoICLBOXpckZ2dnLVy4UBaLRe+++661veHxvr6+1snrkmQymbR48WJJktlstuclAoAVOQ8AAAAAAAAAAADtjZ12AAAAAAAAgE7om2++0c6dO/X111+rb9++GjdunLy9vW1iPvroI0lSYGBgo8c/9NBD1pjHHnvslvGBgYEyGo3WGEk6fvy4amtrm9xVws/PT/369VN2dnYrrxAAvkPOAwAAAAAAAAAAwJ1A0Q4AAAAAAADQCeXn52vVqlXW7w0Gg4KDg7Vq1Sp17dpVklRYWChJ8vHxafR4b29vGQwGa8yt4l1cXNS/f/9mxze0Hzt2TJWVlXJxcWnpJVp16XLrDcdNJqPNVzgOe42dvV8LvNZu7/uOnGeLnOe47Dl25D374n0HAAAAAAAAAJ0TRTsAAAAAAABAJ/Pb3/5WU6dOla+vr+rr63Xy5Em9+uqr2rVrl5ycnLR69WpJUkVFhSTJ1dW1UR9OTk5ydnbW5cuXrW03i29ov34Ce3PiG+JaO4HdaDSoT58ezY53c+vequfBnedoY+do52tP9r4X5Lwb43XouBxx7BzxnO2B+wAAAAAAAAAAnQtFOwAAAAAAAEAns3TpUpvvH3roIfn7+2vGjBl655139Mwzz8jDw+MOnV37qqurV3l55S3jTCaj3Ny6q7y8ShZL3W04M7QXe41dQ7/2wmutZWPn5ta91btTkPMaI+c5LnuOHXnPvm5XzgMAAAAAAAAA3F0o2gEAAAAAAACgXr16afLkydq2bZvy8vL0s5/9zGbXh++rra1VdXW1evbsaW27WXxDe0vjr49rratXmz9B2GKpa1E87h6ONnaOdr72dCfuBTnvGl6HjssRx84Rz9keuA8AAAAAAAAA0LlQtAMAzVRTU6P169fr5MmTOn/+vL7++mv17t1bQ4YM0bx58zRp0iQZDAabx5SUlCg+Pl5HjhxReXm5vL29FRoaqrCwMBmNjVfJKy8v18aNG3XgwAFdvHhRnp6emjFjhiIiItStW7cmzykpKUl79uxRcXGx+vbtq0mTJmnRokVyc3Oz270AAAAAAHRMvXv3liRVV1dLknx8fCRJhYWF+sEPfmATW1RUpPr6emvM9+O/r7KyUqWlpXrggQeaFd/Q7uHhIRcXl1ZeEQDcGDkPAAAAAAAAAAAA9sa+6gDQTFeuXNHbb7+tLl266JFHHtGTTz6phx9+WAUFBXruuee0Zs0am/iSkhKFhIRo9+7dGjNmjH7961+rW7duio2N1UsvvdSo/4qKCs2dO1fbtm3Tv//7v+s3v/mNBg4cqMTEREVERMhisdjEWywWLViwQImJifLw8NBvfvMbjRw5Utu2bdPcuXNvuGInAAAAAAA38sknn0iSBg4cKEkaO3asJCkjI6NR7NGjRyVJY8aMsbbdLD4jI0N1dXU28aNGjZKTk5MyMzMbxZ85c0ZlZWXWPgGgvZHzAAAAAAAAAAAAYG8U7QBAM/Xu3VsfffSRtm3bpj/84Q9asmSJ1q5dq7/97W8aNmyYduzYYbNK5rp161RaWqrf//73eu211/TCCy/IbDbr4YcfVlpaWqMP57ds2aKzZ88qIiJCycnJeuGFF/Rf//Vfeuyxx5SRkaG0tDSb+IY+Zs2apbfeeksvvPCCNm/erOeff15nz55VcnLybbkvAAAAAADH8q9//Uvffvtto/bdu3fr/fff1z333CN/f39JUkBAgAYNGqQ9e/YoPz/fGnvp0iWlpKTI1dVVP//5z63tQ4cO1YMPPqjMzEx98MEH1vbq6molJibKZDJp9uzZ1vaePXtqypQpOnfunMxms7XdYrEoISFBkhQaGtpu1w6g8yHnAQAAAAAAAAAA4E7qcqdPAAAchdFoVNeuXRu19+jRQw899JD+9a9/qaioSD4+PqqoqND+/fvl6+tr80G7yWTS4sWLdejQIZnNZgUEBEiS6uvrlZqaKldXV0VGRtr0HxUVpdTUVO3atcumL7PZLIPBoCVLlshgMFjb58+fr61btyo1NVVRUVE2xwAAAAAAePvtt/WXv/xFY8eO1b/9279JurbbRE5OjlxcXBQXF6cuXa792dDJyUl/+MMf9PTTT+vxxx/X9OnT1b17d7333nsqKSlRbGysevfubdP/mjVrNGfOHEVERGj69Olyd3dXenq6zp07p2effVZDhgyxiV+6dKmys7O1cuVKHT16VF5eXsrIyNCpU6cUFBSkwMDA23JfAHRM5DwAAAAAAAAAAADcSRTtAEAb1dTU6MMPP5TJZNLQoUMlScePH1dtba21KOd6fn5+6tevn7Kzs61tn332mS5cuKCJEyfK2dnZJt7d3V0jR45UXl6eampq1K1bN1VXV+vkyZMaMmSIPD09beKdnJw0btw47du3T+fOndPgwYPtcNUAAAAAAEc1YcIEffXVV/rHP/6ho0eP6urVq/L09NSvfvUrPfXUU/L29raJHz9+vLZt26ZNmzZp7969qqurk5+fn9asWaNHHnmkUf8jRozQO++8o4SEBB08eFDV1dUaOnSoXnnlFQUFBTWKHzBggMxms+Lj43X48GGlp6fLy8tLMTExCgsLs9t9ANA5kPMAAAAAAAAAAABwJ1G0AwAtVFVVpeTkZNXX1+vixYs6fPiwvvzySy1ZskQDBw6UJBUWFkqSfHx8muzDx8dHx44dU2VlpVxcXJoVn5ubq/Pnz2vYsGEqKipSXV1do0kF18dLUlFRUZuKdrp0Md4yxmQy2nyF4zAa7bsLE68J++F9BwAAgLaYOHGiJk6c2KLHjB49Wm+++Waz44cNG6ZNmzY1O97T01NxcXEtOicAaA5yHgAAAAAAAAAAAO4kinYAoIWqqqpsPoR3cnLSsmXLNH/+fGtbRUWFJMnV1bXJPhraKyoq5OLiYo3v0aPHTeMvX77cov4b4lvDaDSoT5+mz6cpbm7dW/1c6Jh4Tdgf9xgAAAAAAAAAAAAAAAAAAODu1S5FO3/961+1c+dOnTlzRt9++608PT314IMPavny5TYTyktKShQfH68jR46ovLxc3t7eCg0NVVhYmIzGxivFl5eXa+PGjTpw4IAuXrwoT09PzZgxQxEREerWrVuj+JqaGiUlJWnPnj0qLi5W3759NWnSJC1atEhubm7tcakAIHd3d+Xn58tisai4uFj79u1TfHy8Tpw4oYSEhCbzmSOqq6tXeXnlLeNMJqPc3LqrvLxKFkvdbTgztBcnJ5NcXZ3t1j+vCftpyfvOza07O/IAAAAAAAAAAAAAAAAAAADcAW0q2qmrq9Pvfvc7/fnPf5avr69mzpwpZ2dnFRcX6/Dhw6qoqLAW7ZSUlCgkJERlZWWaPHmyvLy8lJGRodjYWOXn5ys2Ntam74qKCs2dO1dnz57VhAkTNGPGDOXl5SkxMVEnTpxQcnKyTCaTNd5isWjBggXKzMzU6NGjNXXqVBUUFGjbtm3KysrSjh07brgjBQC0hslk0qBBgxQeHi6TyaS4uDilpqYqNDTUZiedpnx/p5yGr1euXLlpfM+ePW3ib9V/Q3xrXb3a/IILi6WuRfFoGaPRIKPRcKdPo0V4Tdgf9xgAAAAAAAAAAAAAAAAAAODu1aainTfffFN//vOfFRYWpt/97nc2u0vU1dlOIF23bp1KS0u1du1ahYaGSrpWaLNw4UKlpaVp5syZCggIsMZv2bJFZ8+eVUREhBYvXmxtX7VqlXbu3Km0tDRrP5KUlpamzMxMzZo1S3FxcTIYrk1sfuONN7R+/XolJycrOjq6LZcLADcUGBgoSfr4448VGhoqHx8fSVJhYWGT8YWFhfLw8JCLi4skNSveaDTKy8tLkuTt7S2j0aiioqIbxjfEwfEZjQb17u3CbikAAAAAAAAAAAAAAAAAAACAA2l10U5VVZVef/11+fj4KCYmxqZgR5LN9xUVFdq/f798fX1tCm1MJpMWL16sQ4cOyWw2W4t26uvrlZqaKldXV0VGRtr0GxUVpdTUVO3atcumL7PZLIPBoCVLllgLdiRp/vz52rp1q1JTUxUVFWVzDADaS2lpqSRZdwAbNWqUnJyclJmZ2Sj2zJkzKisr07Rp06xtgwcPloeHh3JyclRdXS1nZ2frsUuXLun06dPy9/dXt27dJEnOzs7y9/dXXl6eiouL5enpaY2vra1VVlaWPDw85Ovra4/LxW1mNBpkMhn16p+O6fOSy+3W72i//gqbNrLd+gMAAAAAAAAAAAAAAAAAAADwnVYv2f/BBx+ovLxcP/vZz3T16lW99957ev311/XOO+/oyy+/tIk9fvy4amtrbXbSaeDn56d+/fopOzvb2vbZZ5/pwoULGj16tM3EdUlyd3fXyJEjlZeXp5qaGklSdXW1Tp48qSFDhthMXJckJycnjRs3TqWlpTp37lxrLxcAVFBQoKqqqkbt33zzjRISEiRJEyZMkCT17NlTU6ZM0blz52Q2m62xFovFGnt94aHBYFBwcLAqKiq0efNmm/43btyo2tpam3hJCgkJUX19vTZs2KD6+npre0pKii5evKjg4GAKFTuYz0suq+CLb9rtX+mlyjt9SQAAAAAAAAAAAAAAAAAAAECH1eqddj755BNJ1yaaz5w506YgxsnJSdHR0XrqqackSYWFhZIkHx+fJvvy8fHRsWPHVFlZKRcXl2bF5+bm6vz58xo2bJiKiopUV1cnb2/vG8ZLUlFRkQYPHtzyi71Oly63rnMyGu07Sd5kanWtFW6h4d5yjx3P7Ri7ffv2aevWrfrhD3+oQYMGycXFRV999ZUOHTqkK1euaNq0aZo6dao1funSpcrOztbKlSt19OhReXl5KSMjQ6dOnVJQUJACAwNt+g8PD9fBgweVlJSk06dPy8/PT7m5ucrKylJAQIBmz55tEx8cHKx9+/Zp9+7dOn/+vMaMGaOCggKlp6dr+PDhCg8Pt9u9AAAAAAAAAAAAAAAAAAAAAADcXKuLdi5duiRJ2rp1q/z9/fXuu+/K29tbx48f1/Lly7Vu3ToNHTpUjzzyiCoqKiRJrq6uTfbV0F5RUSEXFxdrfI8ePW4af/nyZevjmtN/Q3xrGY0G9enT9DndTm5u3e/0KXR43GPHZc+xe/jhh1VSUqKcnBzl5OSoqqpKvXr10ujRoxUUFKTp06fbxA8YMEBms1nx8fE6fPiw0tPT5eXlpZiYGIWFhTXq39XVVdu3b9fGjRt14MABZWZmasCAAYqMjFRkZKRMJpNNvMlkUlJSkpKSkrRnzx6lpKTI3d1d8+bNU1RU1A1zIgAAAAAAAAAAAAAAAAAAAADA/lpdtFNfXy9J6tq1qzZt2iQPDw9J0oQJE7R27Vo99dRT2rp1qx555JH2OdO7QF1dvcrLK28Z5+Rkkqurs93Oo7y8ShZLnd3678xMJqPc3Lpzjx1QS8bOza17q3bk8ff3l7+/f4se4+npqbi4uGbH9+rVSytWrNCKFSuaFe/s7Kzo6GhFR0e36LwAAAAAAAAAAAAAAAAAAAAAAPbV6qKdhh0c7rvvPmvBToPx48era9euOnXqlE1sw4443/f9nXIavl65cuWm8T179mxR/w3xbXH16q0LOVpTDNASFktds84Drcc9dlyMHQAAAAAAAAAAAAAAAAAAAADgbtDqop3BgwdL+q5g5npGo1E9evSwFsv4+PhIkgoLC5vsq7CwUB4eHnJxcWl2vNFolJeXlyTJ29tbRqNRRUVFN4xviAMAAAAAAAAAAAAAAEDH8de//lU7d+7UmTNn9O2338rT01MPPvigli9fbjOvpaSkRPHx8Tpy5IjKy8vl7e2t0NBQhYWFyWhsvEBreXm5Nm7cqAMHDujixYvy9PTUjBkzFBERoW7dujWKr6mpUVJSkvbs2aPi4mL17dtXkyZN0qJFi+Tm5mbXewCg8yDnAehMyHkAgI6g1UU748aNkyR9+umnjY5dunRJ//u//ytfX19J0qhRo+Tk5KTMzMxGsWfOnFFZWZmmTZtmbRs8eLA8PDyUk5Oj6upqOTs72/R9+vRp+fv7W38wOjs7y9/fX3l5eSouLpanp6c1vra2VllZWfLw8LCeDwAAAAAAAAAAAAB0VExqAtBZ1NXV6Xe/+53+/Oc/y9fXVzNnzpSzs7OKi4t1+PBhVVRUWPNeSUmJQkJCVFZWpsmTJ8vLy0sZGRmKjY1Vfn6+YmNjbfquqKjQ3LlzdfbsWU2YMEEzZsxQXl6eEhMTdeLECSUnJ8tkMlnjLRaLFixYoMzMTI0ePVpTp05VQUGBtm3bpqysLO3YsaPJhXEBoLnIeQA6E3IeAKAjaXXRjo+PjwICApSZmam0tDTNnj1bklRfX6+EhARJ0pQpUyRJPXv21JQpU7R3716ZzWaFhoZKuvaDrCG2oU2SDAaDgoODlZSUpM2bN2vx4sXWYxs3blRtba1NvCSFhIQoNzdXGzZsUFxcnAwGgyQpJSVFFy9eVEREhLUNAAAAAAAAAAAAADoaJjUB6GzefPNN/fnPf1ZYWJh+97vf2RQc1tXV2cSuW7dOpaWlWrt2rc28lYULFyotLU0zZ85UQECANX7Lli06e/asIiIibOatrFq1Sjt37lRaWprN3JW0tDRlZmZq1qxZNvNW3njjDa1fv17JycmKjo62x20A0EmQ8wB0JuQ8AEBH0nh5pBZYvXq1evfurRdffFELFy5UXFyc5syZo7ffflvDhw/X008/bY1dunSp+vfvr5UrVyoqKkqvvvqqQkND9f777ysoKEiBgYE2fYeHh2v48OFKSkpSeHi41q9fr7CwMO3YsUMBAQHWIqEGwcHBCggI0O7du/X4449r/fr1WrhwodavX6/hw4crPDy8LZcKAAAAAAAAAAAAAHe16yc1vffee1qxYoX+v//v/9P69et19OhR9e/f3xrbMKnp97//vV577TW98MILMpvNevjhh60Tkq53/aSm5ORkvfDCC/qv//ovPfbYY8rIyFBaWppN/PWTmt566y298MIL2rx5s55//nmdPXtWycnJt+WeAOi4qqqq9Prrr8vHx0cxMTGNdggzGo3WtoqKCu3fv1++vr42EzBNJpN1oqbZbLa219fXKzU1Va6uroqMjLTpNyoqSk5OTtq1a5dNu9lslsFg0JIlS2wWlZ0/f7769u2r1NRU1dfXt8/FA+h0yHkAOhNyHgCgo2lT0Y6vr69SU1P1H//xHzpx4oS2bdumCxcu6Mknn2y0MtKAAQNkNps1c+ZMZWdna+vWraqqqlJMTIxefvnlRn27urpq+/btmjdvnvLz85WSkqIvvvhCkZGRev31121WaZKu/YBNSkpSZGSkSktLlZKSok8++UTz5s3Tn/70J1ZpAgAAAAAAAAAAANBhMakJQGfzwQcfqLy8XD/72c909epVvffee3r99df1zjvv6Msvv7SJPX78uGpra21WWG/g5+enfv36KTs729r22Wef6cKFCxo9erScnZ1t4t3d3TVy5Ejl5eWppqZGklRdXa2TJ09qyJAh8vT0tIl3cnLSuHHjVFpaqnPnzrXT1QPobMh5ADoTch4AoKPp0tYO7rnnHr366qvNivX09FRcXFyz++7Vq5dWrFihFStWNCve2dlZ0dHRbDMHAAAAAAAAAAAAoFNpmNQUEhKiq1ev6m9/+5uKiorUp08fPfTQQxo4cKA1trWTmiZOnHjLSU3dunVr1qSmffv26dy5cxo8eHA73wkAncUnn3wiSTIYDJo5c6bNREknJydFR0frqaeekiQVFhZKknx8fJrsy8fHR8eOHVNlZaVcXFyaFZ+bm6vz589r2LBhKioqUl1dnby9vW8YL0lFRUVtyntdutx6bV6TyWjzFY7D0cbudpyno90Le54vOa9pjva+wXcYu+/Y+x60d//kvMbxUttznkTeawlH/D2EsXNcjB3aQ5uLdgAAAAAAAAAAAAAAdxaTmm6MyRWOi7GzP3vfW6PR0Kz3aWtcunRJkrR161b5+/vr3Xfflbe3t44fP67ly5dr3bp1Gjp0qB555BFVVFRIklxdXZvsq6G9oqJCLi4u1vgePXrcNP7y5cvWxzWn/4b41jAaDerTp+nzaYqbW/dWPxfuLMbuO452L+x5vuS8m3O01wq+w9jZn73uMTmv6fjWIu/dfRzxvQP7YuzQFhTtAAAAAAAAAAAAAICDY1LTrTG5wnExdo7L1dX51kGtVF9fL0nq2rWrNm3aJA8PD0nShAkTtHbtWj311FPaunWrHnnkEbudw+1UV1ev8vLKW8aZTEa5uXVXeXmVLJa623BmaC+ONnYN52tPjnYvmnO+bm7dW1UwSc5rmqO9b/Adxu479s6n7X2PyXn2Qd5rGUf8PYSxc1y3I++h46NoBwAAAAAAAAAAAAAcHJOaboyJMY6LsbM/e092q6ioVm2t5aYxrZ3U1FAAeN9991lzXoPx48era9euOnXqlE1sQ1Fh4/O0LTZs+HrlypWbxvfs2bNF/TfEt9bVq81/H1gsdS2Kx92DsfuOo90Le54vOe/mHO21gu8wdvZnr3tMzms6vi3Ie3cXR3zvwL4YO7QFRTsAAAAAAAAAAAAA4OCY1HRrTK5wXIyd46qrq7fb2A0ePFhS07t6GY1G9ejRw5pvfHx8JEmFhYVN9lVYWCgPDw+5uLg0O95oNMrLy0uS5O3tLaPRqKKiohvGN8QBQGuQ8wB0JuQ8AEBHw/5LAAAAAAAAAAAAAODgmjOpqbq6WhKTmgB0DOPGjZMkffrpp42OXbp0Sf/7v/+rQYMGSZJGjRolJycnZWZmNoo9c+aMysrKNHbsWGvb4MGD5eHhoZycHGvuvL7v06dPy9/fX926dZMkOTs7y9/fX59++qmKi4tt4mtra5WVlSUPDw/5+vq26ZoBdF7kPACdCTkPANDRULQDAACAZluzZo1GjBihESNGqLy8vNHxkpISxcTEaPz48fL399f06dO1detW1dU1vYpeeXm51q5dq5/85Ce677779Oijj+q1115TTU1Nk/E1NTV67bXX9Oijj+q+++7TT37yE61du7bJcwEAAAAAAAA6EyY1AehsfHx8FBAQoMLCQqWlpVnb6+vrlZCQIEmaMmWKpGs7e02ZMkXnzp2T2Wy2xlosFmtsaGiotd1gMCg4OFgVFRXavHmzzfNu3LhRtbW1NvGSFBISovr6em3YsEH19fXW9pSUFF28eFHBwcEyGAztcu0AOh9yHoDOhJwHAOhoutzpEwAAAIBj+PDDD7Vjxw65uLiosrKy0fGSkhKFhISorKxMkydPlpeXlzIyMhQbG6v8/HzFxsbaxFdUVGju3Lk6e/asJkyYoBkzZigvL0+JiYk6ceKEkpOTZTKZrPEWi0ULFixQZmamRo8eralTp6qgoEDbtm1TVlaWduzY0eQqogAAAAAAAEBn0DCpKTMzU2lpaZo9e7akm09q2rt3r8xms3VC0q0mNSUlJWnz5s1avHix9djNJjXl5uZqw4YNiouLs05gapjUFBERwaQmAG22evVq/epXv9KLL76o//mf/5GPj4+OHz+u48ePa/jw4Xr66aetsUuXLlV2drZWrlypo0ePWj/HOHXqlIKCghQYGGjTd3h4uA4ePKikpCSdPn1afn5+ys3NVVZWlgICAqx5tkFwcLD27dun3bt36/z58xozZowKCgqUnp6u4cOHKzw8/LbcEwAdFzkPQGdCzgMAdCQU7QAAAOCWKisr9dJLL+nRRx/VN998o+zs7EYx69atU2lpqdauXWvzIf/ChQuVlpammTNnKiAgwBq/ZcsWnT17VhERETYf8q9atUo7d+5UWlqazQf9aWlpyszM1KxZs2w+5H/jjTe0fv16JScnKzo62k53AAAAAAAAALj7MakJQGfj6+ur1NRUJSQkKCMjQ4cPH9aAAQP05JNP6plnnrFZ7GvAgAEym82Kj4/X4cOHlZ6eLi8vL8XExCgsLKxR366urtq+fbs2btyoAwcOKDMzUwMGDFBkZKQiIyNtFh6TJJPJpKSkJCUlJWnPnj1KSUmRu7u75s2bp6ioKBYeA9Bm5DwAnQk5DwDQkVC0AwAAgFt69dVXVV5erpUrV+r5559vdLyiokL79++Xr6+vTaGNyWTS4sWLdejQIZnNZmvRTn19vVJTU+Xq6qrIyEibvqKiopSamqpdu3bZ9GU2m2UwGLRkyRKbFTjnz5+vrVu3KjU1VVFRUazOCQAAAAAAgE6LSU0AOqN77rlHr776arNiPT09FRcX1+y+e/XqpRUrVmjFihXNind2dlZ0dDSLjAGwG3IegM6EnAcA6Cgo2gEAAMBNZWdn66233tLatWvVv3//JmOOHz+u2tpam510Gvj5+alfv342u/N89tlnunDhgiZOnChnZ2ebeHd3d40cOVJ5eXmqqalRt27dVF1drZMnT2rIkCHy9PS0iXdyctK4ceO0b98+nTt3ToMHD26HqwYAAAAAAAAcE5OaAAAAAAAAAODuQdEOAAAAbqiqqkovvfSSAgICFBIScsO4wsJCSZKPj0+Tx318fHTs2DFVVlbKxcWlWfG5ubk6f/68hg0bpqKiItXV1cnb2/uG8ZJUVFTU6qKdLl2MzYozmYw2X+EYjEb778DEa8I+eM8BAAAAAAAAAAAAAAAAcFQU7QAAAOCG1q9fr7KyMr355ps3jauoqJAkubq6Nnm8ob2iokIuLi7W+B49etw0/vLlyy3qvyG+pYxGg/r0afpcbsTNrXurngsdF68J+7oT93fNmjV66623JEkfffSR3NzcbI6XlJQoPj5eR44cUXl5uby9vRUaGqqwsDAZjY2LjMrLy7Vx40YdOHBAFy9elKenp2bMmKGIiAh169atUXxNTY2SkpK0Z88eFRcXq2/fvpo0aZIWLVrU6FwAAAAAAAAAAAAAAAAA3H0o2gEAAECTPv74Y23fvl0xMTHy8vK606djV3V19Sovr2xWrMlklJtbd5WXV8liqbPzmaG9ODmZ5OrqbNfn4DVhHy19z7m5dW+XXXk+/PBD7dixQy4uLqqsbJwfSkpKFBISorKyMk2ePFleXl7KyMhQbGys8vPzFRsbaxNfUVGhuXPn6uzZs5owYYJmzJihvLw8JSYm6sSJE0pOTpbJZLLGWywWLViwQJmZmRo9erSmTp2qgoICbdu2TVlZWdqxY8cNCxkBAAAAAAAAAAAAAAAA3B0o2gEAAEAjV69e1YsvvqgHHnhAYWFht4y/fiedpnx/p5yGr1euXLlpfM+ePVvUf0N8a1y92rJiC4ulrsWPwZ3THkUct8Jrwr5u5/2trKzUSy+9pEcffVTffPONsrOzG8WsW7dOpaWlWrt2rUJDQ///52jRwoULlZaWppkzZyogIMAav2XLFp09e1YRERFavHixtX3VqlXauXOn0tLSrP1IUlpamjIzMzVr1izFxcXJYDBIkt544w2tX79eycnJio6OttMdAAAAAAAAAAAAAAAAANAe7D9zDQAAAA6nsrJShYWFOnHihO69916NGDHC+q9h8vrYsWM1YsQIff755/Lx8ZEkFRYWNtlfYWGhPDw85OLiIknNijcajdYdfry9vWU0GlVUVHTD+IY4AGirV199VeXl5Vq5cmWTxysqKrR//375+vraFNqYTCZrQY7ZbLa219fXKzU1Va6uroqMjLTpKyoqSk5OTtq1a5dNu9lslsFg0JIlS6wFO5I0f/589e3bV6mpqaqvr2/ztQIAAAAAAAAAAAAAAACwH3baAQAAQCNdu3ZVSEhIk8f+/ve/68KFC5o1a5acnJzUo0cPjRo1Sk5OTsrMzGwUf+bMGZWVlWnatGnWtsGDB8vDw0M5OTmqrq6Ws7Oz9dilS5d0+vRp+fv7q1u3bpIkZ2dn+fv7Ky8vT8XFxfL09LTG19bWKisrSx4eHvL19W2nOwCgs8rOztZbb72ltWvXqn///k3GHD9+XLW1tTY76TTw8/NTv379bHbn+eyzz3ThwgVNnDjRJt9Jkru7u0aOHKm8vDzV1NSoW7duqq6u1smTJzVkyBCbfCdJTk5OGjdunPbt26dz585p8ODB7XDVAAAAAAAAAAAAAAAAAOyBoh0AAAA04uzsrJdffrnJY0888YQuXLig5cuXy83Nzdo+ZcoU7d27V2az2brzhMViUUJCgiTZ7EZhMBgUHByspKQkbd682bozhSRt3LhRtbW1NvGSFBISotzcXG3YsEFxcXHWnSdSUlJ08eJFRURE2OxGAQAtVVVVpZdeekkBAQE3LFyUvtvdq2HXsO/z8fHRsWPHVFlZKRcXl2bF5+bm6vz58xo2bJiKiopUV1d3w93DGvopKipqU9FOly633nzXZDLafIXjMBrt+zOR14T98L4DAAAAAAAAAAAAAKDjoGgHAAAA7WLp0qXKzs7WypUrdfToUXl5eSkjI0OnTp1SUFCQAgMDbeLDw8N18OBBJSUl6fTp0/Lz81Nubq6ysrIUEBCg2bNn28QHBwdr37592r17t86fP68xY8aooKBA6enpGj58uMLDw2/n5QLogNavX6+ysjK9+eabN42rqKiQJLm6ujZ5vKG9oqJCLi4u1vgePXrcNP7y5cst6r8hvjWMRoP69Gn6fJri5ta91c+FjonXhP1xjwEAAAAAAAAAAAAAcHwU7QAAAKBdDBgwQGazWfHx8Tp8+LDS09Pl5eWlmJgYhYWFNYp3dXXV9u3btXHjRh04cECZmZkaMGCAIiMjFRkZKZPJZBNvMpmUlJSkpKQk7dmzRykpKXJ3d9e8efMUFRV1w8ntANAcH3/8sbZv366YmBh5eXnd6dOxu7q6epWXV94yzmQyys2tu8rLq2Sx1N2GM0N7cXIyydXV2W7985qwn5a879zcurMjDwAAAAAAAAAAAAAAdzGKdgAAANAi27Ztu+ExT09PxcXFNbuvXr16acWKFVqxYkWz4p2dnRUdHa3o6OhmPwcA3MrVq1f14osv6oEHHmiyyPD7rt9Jpynf3ymn4euVK1duGt+zZ88W9d8Q31pXrza/4MJiqWtRPO48exdy8JqwP+4xAAAAAAAAAAAAAACOj6IdAAAAAECnVllZqcLCQhUWFuree+9tMmbs2LGSpPT0dPn4+EiSCgsLm4wtLCyUh4eHXFxcJKlZ8Uaj0brDj7e3t4xGo4qKim4Y3xAHAAAAAAAAAAAAAAAA4O5F0Q4AAAAAoFPr2rWrQkJCmjz297//XRcuXNCsWbPk5OSkHj16aNSoUXJyclJmZmaj+DNnzqisrEzTpk2ztg0ePFgeHh7KyclRdXW1nJ2drccuXbqk06dPy9/fX926dZN0bVcxf39/5eXlqbi4WJ6entb42tpaZWVlycPDQ76+vu10BwAAAAAAAAAAAAAAAADYA0U7AAAAAIBOzdnZWS+//HKTx5544glduHBBy5cvl5ubm7V9ypQp2rt3r8xms0JDQyVJFotFCQkJkmRtkySDwaDg4GAlJSVp8+bNWrx4sfXYxo0bVVtbaxMvSSEhIcrNzdWGDRsUFxcng8EgSUpJSdHFixcVERFhbQMAAAAAAAAAAAAAAABwd6JoBwAAAACAFlq6dKmys7O1cuVKHT16VF5eXsrIyNCpU6cUFBSkwMBAm/jw8HAdPHhQSUlJOn36tPz8/JSbm6usrCwFBARo9uzZNvHBwcHat2+fdu/erfPnz2vMmDEqKChQenq6hg8frvDw8Nt5uQAAAAAAAAAAAAAAAABawXinTwAAAAAAAEczYMAAmc1mzZw5U9nZ2dq6dauqqqoUExPT5K49rq6u2r59u+bNm6f8/HylpKToiy++UGRkpF5//XWZTCabeJPJpKSkJEVGRqq0tFQpKSn65JNPNG/ePP3pT3+Sq6vr7bpUAAAAAAAAAAAAAAAAAK3ETjsAAAAAANzAtm3bbnjM09NTcXFxze6rV69eWrFihVasWNGseGdnZ0VHRys6OrrZzwEAAAAAAAAAAAAAAADg7sFOOwAAAAAAAAAAAAAAAAAAAAAAAEA7o2gHAAAAAAAAAAAAAAAAAAAAAAAAaGcU7QAAAAAAAAAAAAAAAAAAAAAAAADtjKIdAAAAAAAAAAAAAAAAAAAAAAAAoJ1RtAMAAAAAAAAAAAAAAAAAAAAAAAC0M4p2AAAAAAAAAAAAAAAAAAAAAAAAgHbW5U6fAAA4iuLiYu3fv1+HDh3SZ599posXL6pPnz760Y9+pAULFmj48OE28T/96U/1xRdfNNlXRESEFi9e3Ki9oKBACQkJys7OVnV1tYYOHaqwsDD94he/aLKfkpISxcfH68iRIyovL5e3t7dCQ0MVFhYmo5G6TAAAAAAAAAAAAAAAAAAAAAC4UyjaAYBm2r59u7Zs2SJfX19NnDhRvXr10j//+U/99a9/1d/+9jdt2bJFP/7xj20e07NnT/36179u1NeYMWMateXn52vOnDmqra3VtGnT1LdvX6Wnp2vZsmX6/PPP9eyzz9rEl5SUKCQkRGVlZZo8ebK8vLyUkZGh2NhY5efnKzY2tn1vAAAAAAAAAAAAAAAAAAAAAACg2SjaAYBmuv/++/WnP/2pUcHNe++9p+joaK1Zs0bvvfeezTE3Nzc999xzzep/9erVqqys1B//+EeNHz9ekrRo0SI9/vjjSkxM1LRp0zRkyBBr/Lp161RaWqq1a9cqNDRUkmSxWLRw4UKlpaVp5syZCggIaMslAwAAAAAAAAAAAAAAAAAAAABayXinTwAAHMXkyZOb3CHn5z//uXx9ffXpp5/q0qVLreq7oKBAOTk5CggIsBbsSJKzs7MWLlwoi8Wid99919peUVGh/fv3y9fX11qwI0kmk0mLFy+WJJnN5ladCwAAAACg81mzZo1GjBihESNGqLy8vNHxkpISxcTEaPz48fL399f06dO1detW1dXVNdlfeXm51q5dq5/85Ce677779Oijj+q1115TTU1Nk/E1NTV67bXX9Oijj+q+++7TT37yE61du7bJcwGAtiLnAQAAAAAAAAAA4HZhpx0AaAddu3aVJHXpYptWa2pqlJqaqtLSUvXu3Vs//OEPNXz48EaP/+ijjyRJgYGBjY4FBgbKaDRaYyTp+PHjqq2tbXInHT8/P/Xr10/Z2dltuiYAAAAAQOfw4YcfaseOHXJxcVFlZWWj4yUlJQoJCVFZWZkmT54sLy8vZWRkKDY2Vvn5+YqNjbWJr6io0Ny5c3X27FlNmDBBM2bMUF5enhITE3XixAklJyfLZDJZ4y0WixYsWKDMzEyNHj1aU6dOVUFBgbZt26asrCzt2LFDrq6udr8PADoHch4AAAAAAAAAAABupzYX7YwYMeKGx9auXWuzA4R0baL5pk2bdOLECdXV1enee+/V008/rYcffrjJPgoKCpSQkKDs7GxVV1dr6NChCgsL0y9+8Ysm40tKShQfH68jR46ovLxc3t7eCg0NVVhYmIxGNhYC0P4++eQTnT17Vvfdd5/c3NxsjpWVlenFF1+0afvZz36mV155xSa2sLBQkuTj49OofxcXF/Xv398ac6v4hvZjx46psrJSLi4urbswSV263DpvmkxGm69of456bx31vB0B7zsAAAC0l8rKSr300kt69NFH9c033zS5AMS6detUWlpq87c+i8WihQsXKi0tTTNnzrRZVGLLli06e/asIiIirLvBStKqVau0c+dOpaWl2fzNMC0tTZmZmZo1a5bi4uJkMBgkSW+88YbWr1+v5ORkRUdH2+kOAOhMyHkAAAAAAAAAAAC43dplp51BgwYpKCioUfvIkSNtvs/IyFB4eLicnZ01ffp0de/eXe+9954WLFig2NhYzZ492yY+Pz9fc+bMUW1traZNm6a+ffsqPT1dy5Yt0+eff65nn33WJr6lK+ABQFtduXJFMTExMhgMeuGFF2yOzZ49W+PGjdPQoUPVtWtX5efn67XXXlN6erqef/55bdmyxRpbUVEhSTdcRdPV1dWmaKc58Q1xrS3aMRoN6tOnR7Pj3dy6t+p50HHxmrA/7jEAAADa6tVXX1V5eblWrlyp559/vtHxiooK7d+/X76+vjaTzk0mkxYvXqxDhw7JbDZbJ7DX19crNTVVrq6uioyMtOkrKipKqamp2rVrl01fZrNZBoNBS5YssU5el6T58+dr69atSk1NVVRUlM0xAGgNch4AAAAAAAAAAABut3Yr2nnuueduGlNbW6vly5fLZDLprbfesu7Qs2DBAgUFBenll1/WT3/6U/Xu3dv6mNWrV6uyslJ//OMfNX78eEnSokWL9PjjjysxMVHTpk3TkCFDrPEtXQEPANri22+/VVRUlP75z3/queeea5Rfvl9Y+MMf/lDJycn65S9/qcOHDysvL0/333//7TzlFqmrq1d5eeUt40wmo9zcuqu8vEoWS91tOLPOp+EeOxpeE/bTkvedm1t3duQBAABAk7Kzs/XWW29p7dq16t+/f5Mxx48fV21tbZN/U/Pz81O/fv1sdqr47LPPdOHCBU2cOFHOzs428e7u7ho5cqTy8vJUU1Ojbt26qbq6WidPntSQIUPk6elpE+/k5KRx48Zp3759OnfunAYPHtwOVw2gsyLnAQAAAAAAAAAA4E5ol6Kd5sjMzNQXX3yh0NBQa8GOdO2DqyeffFL/+Z//qf379+uxxx6TJBUUFCgnJ0eBgYHWgh1JcnZ21sKFC/XMM8/o3Xffta6G19IV8ACgLa5evarFixfryJEjevLJJxsV6NxI165dNWvWLP3jH//QiRMnrEU71++M05SKigr17NnT+n1z4q+Pa62rV5tfcGGx1LUoHh0frwn74x4DAACgtaqqqvTSSy8pICBAISEhN4xr2PXVx8enyeM+Pj46duyYKisr5eLi0qz43NxcnT9/XsOGDVNRUZHq6urk7e19w3hJKioqatME9i5dbl3I3lDsTtG747HX2Nn7tcBr7fa978h5jZHzHJc9x468Z1+87wAAAAAAAACgc2qXop1vvvlGO3fu1Ndff62+fftq3LhxjT50+uijjyRJgYGBjR7/0EMPWWMainZuFh8YGCij0WiNkVq+Ah4AtNbVq1e1ZMkS/c///I+eeOIJLVu2rEWP79OnjySpurra2tbwgXzDB/3Xq6ysVGlpqR544IFmxTe0e3h4yMXFpUXnBgAAAADoHNavX6+ysjK9+eabN4271aIQ1y8q4eLiYo3v0aPHTeMvX77cov4b4lvDaDSoT5+mz6cpjrjTKa5xtLFztPO1J3vfC3LejfE6dFyOOHaOeM72wH0AAAAAAAAAgM6lXYp28vPztWrVKuv3BoNBwcHBWrVqlbp27Srp5ivUeXt7y2Aw2Ew+v1m8i4uL+vfv3+z4hvbrV8BrreasUGc0Glrdf3OwApf9sMqZ47pdY2exWLR06VL993//tx577DEtX768xX188sknkqSBAwda28aOHStJysjIUHh4uE18RkaG6urqNGbMGGvbqFGj5OTkpMzMzEb9nzlzRmVlZZo2bVqLzw0AAAAA0PF9/PHH2r59u2JiYuTl5XWnT8fu6urqVV5eecs4k8koN7fuKi+vksXCjpaOxF5j19CvvfBaa9nYubl1b9Xf/sh5TSPnOS57jh15z75uR84DAAAAAAAAANx92ly089vf/lZTp06Vr6+v6uvrdfLkSb366qvatWuXnJyctHr1akk3X0HOyclJzs7ONqvHNWfFueuLdlq6Al5rtHSFOnthBS774x47LnuOXV1dnWJiYvTXv/5VISEh1vzWlMLCQvXr16/RKpuZmZnauXOnevbsqQkTJljbhw4dqgcffFCZmZn64IMPNH78eEnXduNJTEyUyWTS7NmzrfE9e/bUlClTtHfvXpnNZoWGhkq6VlSUkJAgSdY2AAAAAAAaXL16VS+++KIeeOABhYWF3TL++r+pNeX7f5Nr+HrlypWbxvfs2bNF/TfEt9bVq82fIGyx1LUoHncPRxs7Rztfe7LXvSDn3RqvQ8fliGPniOdsD9wHAAAAAAAAAOhc2ly0s3TpUpvvH3roIfn7+2vGjBl655139Mwzz8jDw6OtT3NXaO4KdU5OJrm6OtvtPDr7SmT2xOqCjut2rFC3adMm/eUvf5Gbm5v69++vTZs2NYoJCgrSPffco/fff1+vvfaafvSjH2nQoEHq2rWr/vnPf+qDDz5Qly5d9Ic//EG9evWyeeyaNWs0Z84cRUREaPr06XJ3d1d6errOnTunZ599VkOGDLGJX7p0qbKzs7Vy5UodPXpUXl5eysjI0KlTpxQUFKTAwMAWXyMAAAAAoGOrrKxUYWGhCgsLde+99zYZ07AbbHp6unVX6+sXz7leYWGhPDw8rIvkNCfeaDRad7vw9vaW0WhUUVHRDeMb4gCgpch5AAAAAAAAAAAAuNPaXLTTlF69emny5Mnatm2b8vLy9LOf/eymK8jV1taqurraZvW45qw419L46+NaqzkrX9l7u3pW4LI/7rHjsufYffnll5Kk8vJyJSYmNhnzox/9SPfcc49Gjx6tRx55RKdOndJHH32kb7/9Vn379tV//Md/6Le//W2TkwRGjBihd955RwkJCTp48KCqq6s1dOhQvfLKKwoKCmoUP2DAAJnNZsXHx+vw4cNKT0+Xl5eXYmJimrVyKAAAAACg8+natatCQkKaPPb3v/9dFy5c0KxZs+Tk5KQePXpo1KhRcnJyUmZmZqP4M2fOqKysTNOmTbO2DR48WB4eHsrJyVF1dbWcnb9b2ObSpUs6ffq0/P391a1bN0mSs7Oz/P39lZeXp+LiYnl6elrja2trlZWVJQ8PD/n6+rbTHQDQmZDzAAAAOr4RI0bc8NjatWsVGhpq03b8+HFt2rRJJ06cUF1dne699149/fTTevjhh5vso6CgQAkJCcrOzrZ+fhsWFqZf/OIXTcaXlJQoPj5eR44cUXl5uby9vRUaGqqwsDAZjfadSwKg4yPnAehsyHsAgI7CLkU7ktS7d29JUnV1tSTbFed+8IMf2MQWFRWpvr7eGvP9+O+rrKxUaWmpHnjggWbFN7RfvwIeALTUK6+8oldeeaVZsffff782bNjQ4ucYNmxYkzv43Iinp6fi4uJa/DwAAAAAgM7J2dlZL7/8cpPHnnjiCV24cEHLly+Xm5ubtX3KlCnau3evzGaz9QMwi8WihIQESbL5UMxgMCg4OFhJSUnavHmzFi9ebD22ceNG1dbWNvoQLSQkRLm5udqwYYPi4uJkMBgkSSkpKbp48aIiIiKsbQDQEuQ8AJ0Vk5oAdDaDBg1qchHEkSNH2nyfkZGh8PBwOTs7a/r06erevbvee+89LViwQLGxsZo9e7ZNfH5+vubMmaPa2lpNmzZNffv2VXp6upYtW6bPP/9czz77rE18SUmJQkJCVFZWpsmTJ8vLy0sZGRmKjY1Vfn6+YmNj2//iAXQ65DwAnQ15DwDQEditaOeTTz6RJA0cOFCSNHbsWL3xxhvKyMiwWYlOko4ePSpJGjNmjLVt7Nixkr77QXq9jIwM1dXV2cS3dAU8AAAAAAAAALe2dOlSZWdna+XKlTp69Kj1g6hTp04pKChIgYGBNvHh4eE6ePCgkpKSdPr0afn5+Sk3N1dZWVkKCAho9MFYcHCw9u3bp927d+v8+fMaM2aMCgoKlJ6eruHDhzf62yAA2BM5D0BHwaQmAJ3JoEGD9Nxzz900pra2VsuXL5fJZNJbb71lLXBcsGCBgoKC9PLLL+unP/2pdYFaSVq9erUqKyv1xz/+UePHj5ckLVq0SI8//rgSExM1bdo0DRkyxBq/bt06lZaW2hRIWiwWLVy4UGlpaZo5c6YCAgLa+eoBdDbkPACdDXkPANARtGnpon/961/69ttvG7Xv3r1b77//vu655x75+/tLkgICAjRo0CDt2bNH+fn51thLly4pJSVFrq6u+vnPf25tHzp0qB588EFlZmbqgw8+sLZXV1crMTFRJpPJ5o/EPXv21JQpU3Tu3DmZzWZr+41WwAMAAAAAAABwawMGDJDZbNbMmTOVnZ2trVu3qqqqSjExMU3uYOHq6qrt27dr3rx5ys/PV0pKir744gtFRkbq9ddfl8lksok3mUxKSkpSZGSkSktLlZKSok8++UTz5s3Tn/70J7m6ut6uSwUAch6ADqNhUtP3//3gBz+wxnx/UtPvf/97/e53v9Of//xneXp66uWXX9bXX39t02/DpKakpCTFxcVp6dKl2r17t37wgx8oMTFRn376qU18w6Sm3//+93rttdf0wgsvyGw26+GHH1ZaWlqTCzICgD1kZmbqiy++0MyZM212JHN3d9eTTz6piooK7d+/39peUFCgnJwcBQQEWCdxStd2c1y4cKEsFoveffdda3vD4319fW3mpphMJuuOjNfPZQEAeyLnAehsyHsAgLtdm3baefvtt/WXv/xFY8eO1b/9279JurbDTk5OjlxcXBQXF6cuXa49hZOTk/7whz/o6aef1uOPP26zUlNJSYliY2Ntqlglac2aNZozZ44iIiI0ffp0ubu7Kz09XefOndOzzz5rU8UqtXwFPAAAAAAAAADXbNu27YbHPD09FRcX1+y+evXqpRUrVmjFihXNind2dlZ0dLSio6Ob/RwA0BbkPAD4blJTaGhok5Oa/vM//1P79+/XY489Jum7SU2BgYFNTmp65pln9O677+r555+XdOtJTYcOHZLZbGYlYgBt9s0332jnzp36+uuv1bdvX40bN07e3t42MR999JEkNTlv5KGHHrLGNOS8m8UHBgbKaDRaYyTp+PHjqq2tbTKn+fn5qV+/fsrOzm7lFQLAd8h5ADob8h4AoCNoU9HOhAkT9NVXX+kf//iHjh49qqtXr8rT01O/+tWv9NRTTzX6wTh+/Hht27ZNmzZt0t69e1VXVyc/Pz+tWbNGjzzySKP+R4wYoXfeeUcJCQk6ePCgqqurNXToUL3yyitNbufesAJefHy8Dh8+rPT0dHl5eSkmJkZhYWFtuVQAAAAAAAAAAAAAcAidaVJTly7GW8aYTEabr3AcjJ392fveGo2GZr1P2yI/P1+rVq2yfm8wGBQcHKxVq1apa9eukqTCwkJJko+PT6PHe3t7y2AwWGNuFe/i4qL+/fs3O76h/dixY6qsrJSLi0tLL9GKnNexOdrY3Y7zdLR7cTvOl5xny9HeN/gOY/cde9+D9u7/do8dec8W751rHPH3EMbOcTF2aA9tKtqZOHGiJk6c2KLHjB49Wm+++Waz44cNG6ZNmzY1O76lK+ABAAAAAAAAAAAAQEfSWSY1GY0G9enTo9nxbm7dW/U8uPMYO8fl6ups1/5/+9vfaurUqfL19VV9fb1OnjypV199Vbt27ZKTk5NWr14t6druX9fOx7VRH05OTnJ2dtbly5etbTeLb2i/Puc1J74hjpyHW2HsvuNo98Le50vOuzFHe63gO4yd/dnrHt+OsSPv3RjvHftz5PcO7IOxQ1u0qWgHAAAAAAAAAAAAAHD36EyTmurq6lVeXnnLOJPJKDe37iovr5LFUteq58KdwdjZX8M9tpeKimrV1lpuGuPm1r3VKxYvXbrU5vuHHnpI/v7+mjFjht555x0988wz8vDwaFXfdxtyXsfnaGNn7/whyeHuRXPOl5zXPOS8jo+x+46982l73+PblfMk8l5TeO9c44i/hzB2jut25j10XBTtAAAAAAAAAAAAAEAH0ZkmNUnS1avNn+hisdS1KB53D8bOcdXV1d/2sevVq5cmT56sbdu2KS8vTz/72c9sCgW/r7a2VtXV1erZs6e17WbxDe0tjb8+rrXIeZ0DY/cdR7sXd+J8yXnXONprBd9h7OzPXvf4To0dee8a3jv219HeO2g7xg5tQSkXAAAAAAAAAAAAAHRgDZOaLBaL8vLyJN180pEjTWoCgKb07t1bklRdXS1J8vHxkSSbHcEaFBUVqb6+3hpzq/jKykqVlpY2O76h3cPDo9U7iwHAzZDzAHQ25D0AgKOhaAcAAAAAAAAAAAAAOjgmNQHoTD755BNJ0sCBAyVJY8eOlSRlZGQ0ij169KgkacyYMda2m8VnZGSorq7OJn7UqFFycnJSZmZmo/gzZ86orKzM2icAtDdyHoDOhrwHAHA0FO0AAAAAAAAAAAAAQAfHpCYAHc2//vUvffvtt43ad+/erffff1/33HOP/P39JUkBAQEaNGiQ9uzZo/z8fGvspUuXlJKSIldXV/385z+3tg8dOlQPPvigMjMz9cEHH1jbq6urlZiYKJPJpNmzZ1vbe/bsqSlTpujcuXMym83WdovFooSEBElSaGhou107gM6HnAegsyHvAQA6ki53+gQAAAAAAAAAAAAAAG33r3/9S97e3uratatN+60mNT3xxBMaMWKEpOZPaho/frykW09q2rt3r8xms3UCE5OaALSXt99+W3/5y180duxY/du//ZukawWKOTk5cnFxUVxcnLp0uTYtxsnJSX/4wx/09NNP6/HHH9f06dPVvXt3vffeeyopKVFsbKx1R7IGa9as0Zw5cxQREaHp06fL3d1d6enpOnfunJ599lkNGTLEJn7p0qXKzs7WypUrdfToUXl5eSkjI0OnTp1SUFCQAgMDb8t9AdAxkfMAdDbkPQBAR0LRDgAAAAAAAAAAAAB0AExqAtCZTJgwQV999ZX+8Y9/6OjRo7p69ao8PT31q1/9Sk899ZS8vb1t4sePH69t27Zp06ZN2rt3r+rq6uTn56c1a9bokUceadT/iBEj9M477yghIUEHDx5UdXW1hg4dqldeeUVBQUGN4gcMGCCz2az4+HgdPnxY6enp8vLyUkxMjMLCwux2HwB0DuQ8AJ0NeQ8A0JFQtAMAAAAAAAAAAAAAHQCTmgB0JhMnTtTEiRNb9JjRo0frzTffbHb8sGHDtGnTpmbHe3p6Ki4urkXnBADNQc4D0NmQ9wAAHQlFOwAAAAAAAAAAAADQATCpCQAAAAAAAADuLsY7fQIAAAAAAAAAAAAAAAAAAAAAAABAR0PRDgAAAAAAAAAAAAAAAAAAAAAAANDOKNoBAAAAAAAAAAAAAAAAAAAAAAAA2hlFOwAAAAAAAAAAAAAAAAAAAAAAAEA7o2gHAAAAAAAAAAAAAAAAAAAAAAAAaGcU7QAAAAAAAAAAAAAAAAAAAAAAAADtjKIdAAAAAAAAAAAAAAAAAAAAAAAAoJ1RtAMAAAAAAAAAAAAAAAAAAAAAAAC0M4p2AAAAAAAAAAAAAAAAAAAAAAAAgHZG0Q4AAAAAAAAAAAAAAAAAAAAAAADQzijaAQAAAAAAAAAAAAAAAAAAAAAAANoZRTsAAAAAAAAAAAAAAAAAAAAAAABAO6NoBwAAAAAAAAAAAAAAAAAAAAAAAGhnFO0AAAAAAAAAAAAAAAAAAAAAAAAA7YyiHQAAAAAAAAAAAAAAAAAAAAAAAKCdUbQDAAAAAAAAAAAAAAAAAAAAAAAAtDOKdgAAAAAAAAAAAAAAAAAAAAAAAIB2RtEOAAAAAAAAAAAAAAAAAAAAAAAA0M663OkTAAAAwN2npqZG69ev18mTJ3X+/Hl9/fXX6t27t4YMGaJ58+Zp0qRJMhgMNo8pKSlRfHy8jhw5ovLycnl7eys0NFRhYWEyGhvXipeXl2vjxo06cOCALl68KE9PT82YMUMRERHq1q1bk+eUlJSkPXv2qLi4WH379tWkSZO0aNEiubm52e1eAAAAAAAAAAAAAAAAAAAAtAY77QAAAKCRK1eu6O2331aXLl30yCOP6Mknn9TDDz+sgoICPffcc1qzZo1NfElJiUJCQrR7926NGTNGv/71r9WtWzfFxsbqpZdeatR/RUWF5s6dq23btunf//3f9Zvf/EYDBw5UYmKiIiIiZLFYbOItFosWLFigxMREeXh46De/+Y1Gjhypbdu2ae7cuaqoqLDr/QAAAAAAAAAAAAAAAAAAAGgpdtoBAABAI71799ZHH32krl272rRfuXJFv/zlL7Vjxw7Nnz9fPj4+kqR169aptLRUa9euVWhoqKRrhTYLFy5UWlqaZs6cqYCAAGs/W7Zs0dmzZxUREaHFixdb21etWqWdO3cqLS3N2o8kpaWlKTMzU7NmzVJcXJx1l5833nhD69evV3JysqKjo+11OwAAAAAAAAAAAAAAAAAAAFqMnXYAAADQiNFobFSwI0k9evTQQw89JEkqKiqSdG3XnP3798vX19em0MZkMlkLcsxms7W9vr5eqampcnV1VWRkpE3/UVFRcnJy0q5du2zazWazDAaDlixZYi3YkaT58+erb9++Sk1NVX19fRuvGgAAAAAAAAAAAAAAAAAAoP2w0w4AAACaraamRh9++KFMJpOGDh0qSTp+/Lhqa2ttdtJp4Ofnp379+ik7O9va9tlnn+nChQuaOHGinJ2dbeLd3d01cuRI5eXlqaamRt26dVN1dbVOnjypIUOGyNPT0ybeyclJ48aN0759+3Tu3DkNHjzYDlcNoKOrqanR+vXrdfLkSZ0/f15ff/21evfurSFDhmjevHmaNGmSTcGgJJWUlCg+Pl5HjhxReXm5vL29FRoaqrCwMBmNjdfHKC8v18aNG3XgwAFdvHhRnp6emjFjhiIiItStW7cmzykpKUl79uxRcXGx+vbtq0mTJmnRokVyc3Oz270AAAAAAAAAAAAAAAAA0H4o2gEAAMANVVVVKTk5WfX19bp48aIOHz6sL7/8UkuWLNHAgQMlSYWFhZIkHx+fJvvw8fHRsWPHVFlZKRcXl2bF5+bm6vz58xo2bJiKiopUV1cnb2/vG8ZL13b+aUvRTpcuzduE0mQy2nyFYzAaDbcOaiNeE/ZxO95zV65c0dtvv637779fjzzyiPr06aNLly7p/fff13PPPac5c+Zo9erV1viSkhKFhISorKxMkydPlpeXlzIyMhQbG6v8/HzFxsba9F9RUaG5c+fq7NmzmjBhgmbMmKG8vDwlJibqxIkTSk5OlslkssZbLBYtWLBAmZmZGj16tKZOnaqCggJt27ZNWVlZ2rFjh1xdXe12PwAAAAAAAAAAAAAAAAC0D4p2AKCZiouLtX//fh06dEifffaZLl68qD59+uhHP/qRFixYoOHDhzd6TEFBgRISEpSdna3q6moNHTpUYWFh+sUvftHkc9h7xXYAaKmqqipt2rTJ+r2Tk5OWLVum+fPnW9sqKiok6YYTyBvaKyoq5OLiYo3v0aPHTeMvX77cov4b4lvDaDSoT5+mz+dG3Ny6t/r50DHxmrAve97f3r1766OPPlLXrl1t2q9cuaJf/vKX2rFjh+bPn28tEly3bp1KS0u1du1ahYaGSrpWaLNw4UKlpaVp5syZNruPbdmyRWfPnlVERIQWL15sbV+1apV27typtLQ0az+SlJaWpszMTM2aNUtxcXHWXX7eeOMNrV+/XsnJyYqOjrbX7QAAAAAAAAAAAAAAAADQTijaAYBm2r59u7Zs2SJfX19NnDhRvXr10j//+U/99a9/1d/+9jdt2bJFP/7xj63x+fn5mjNnjmprazVt2jT17dtX6enpWrZsmT7//HM9++yzNv3be8V2AGgNd3d35efny2KxqLi4WPv27VN8fLxOnDihhISEJgsKHVFdXb3KyyubFWsyGeXm1l3l5VWyWOrsfGZoL05OJrm6Otv1OXhN2EdL33Nubt1bvCuP0WhsVLAjXSsufOihh/Svf/1LRUVF8vHxUUVFhfbv3y9fX1+bQhuTyaTFixfr0KFDMpvN1qKd+vp6paamytXVVZGRkTb9R0VFKTU1Vbt27bLpy2w2y2AwaMmSJdaCHUmaP3++tm7dqtTUVEVFRdkcAwAAAAAAAAAAAAAAAHD3oWgHAJrp/vvv15/+9CeNGTPGpv29995TdHS01qxZo/fee8/avnr1alVWVuqPf/yjxo8fL0latGiRHn/8cSUmJmratGkaMmSINd7eK7YDQFuYTCYNGjRI4eHhMplMiouLU2pqqkJDQ2120mnK93fKafh65cqVm8b37NnTJv5W/TfEt9bVqy0rtrBY6lr8GNw5LS3iaA1eE/Z1J+5vTU2NPvzwQ5lMJg0dOlSSdPz4cdXW1tr8XtbAz89P/fr1U3Z2trXts88+04ULFzRx4kQ5O9sWjrm7u2vkyJHKy8tTTU2NunXrpurqap08eVJDhgyRp6enTbyTk5PGjRunffv26dy5cxo8eLAdrhoAAAAAAAAAAAAAAABAe6FoBwCaafLkyU22//znP1dCQoI+/fRTXbp0Se7u7iooKFBOTo4CAwOtBTuS5OzsrIULF+qZZ57Ru+++q+eff16SbsuK7QDQXgIDAyVJH3/8sUJDQ+Xj4yNJKiwsbDK+sLBQHh4ecnFxkaRmxRuNRnl5eUmSvL29ZTQaVVRUdMP4hjgAaIuqqiolJyervr5eFy9e1OHDh/Xll19qyZIlGjhwoKTvck5DLvs+Hx8fHTt2TJWVlXJxcWlWfG5urs6fP69hw4apqKhIdXV1N8xpDf0UFRW1uWinS5dbF7M1FLzdjsI3tC+j0b47MfGasB/edwAAAAAAAAAAAAAAdBwU7QBAO+jataskqUuXa2n1o48+kvTdxPbrBQYGymg0WmMk+6/YDgDtqbS0VNK1wkJJGjVqlJycnJSZmdko9syZMyorK9O0adOsbYMHD5aHh4dycnJUXV1tk8cuXbqk06dPy9/f35q/nJ2d5e/vr7y8PBUXF9vsPFFbW6usrCx5eHjI19fXHpcLoBOpqqrSpk2brN87OTlp2bJlmj9/vrXt+7uHfd/1u4O5uLhY43v06HHT+MuXL7eo/4b41jIaDerTp+lzaoqbW/c2PR86Hl4T9sc9BgAAAAAAAAAAAADA8bV70c6aNWv01ltvSbo2ad3Nzc3meElJieLj43XkyBGVl5fL29tboaGhCgsLk9HYeAXR8vJybdy4UQcOHNDFixfl6empGTNmKCIiosmJ6DU1NUpKStKePXtUXFysvn37atKkSVq0aFGjcwGA9vDJJ5/o7Nmzuu+++6x55mYrqru4uKh///42O0zYe8X21mL19buDo95bRz1vR3A73ncFBQUaOHCgune3nSz6zTffKCEhQZI0YcIESVLPnj01ZcoU7d27V2az2brLl8ViscZev/OXwWBQcHCwkpKStHnzZi1evNh6bOPGjaqtrW20U1hISIhyc3O1YcMGxcXFyWC4tntASkqKLl68qIiICGsbALSWu7u78vPzZbFYVFxcrH379ik+Pl4nTpxQQkJCk/9ndVR1dfUqL6+8ZZzJZJSbW3eVl1fJYqm7DWeG9uLkZJKrq/OtA1uJ14T9tOR95+bWnd+7AQAAAAAAAAAAAAC4i7Vr0c6HH36oHTt2yMXFRZWVjSf/lJSUKCQkRGVlZZo8ebK8vLyUkZGh2NhY5efnKzY21ia+oqJCc+fO1dmzZzVhwgTNmDFDeXl5SkxM1IkTJ5ScnGxd4V26NjF0wYIFyszM1OjRozV16lQVFBRo27ZtysrK0o4dO264WjEAtMaVK1cUExMjg8GgF154wdrenBXSry/asfeK7a3B6utoK14T9mfPe7xv3z5t3bpVP/zhDzVo0CC5uLjoq6++0qFDh3TlyhVNmzZNU6dOtcYvXbpU2dnZWrlypY4ePWr9Pe/UqVMKCgpqtPNYeHi4Dh48qKSkJJ0+fVp+fn7Kzc1VVlaWAgICNHv2bJv44OBg7du3T7t379b58+c1ZswYFRQUKD09XcOHD1d4eLjd7gWAzsdkMmnQoEEKDw+XyWRSXFycUlNTFRoaavN7WVO+/3tdw9crV67cNL5nz5428bfqvyG+La5ebX7BhcVS16J43Hn2LuTgNWF/3GMAAAAAAAAAAAAAABxfuxXtVFZW6qWXXtKjjz6qb775RtnZ2Y1i1q1bp9LSUq1du9ZmBfaFCxcqLS1NM2fOVEBAgDV+y5YtOnv2rCIiImxWYF+1apV27typtLQ0m1XY09LSlJmZqVmzZtmswP7GG29o/fr1Sk5OVnR0dHtdMoBO7ttvv1VUVJT++c9/6rnnnrPJXx0Bq6/fPRrusaPhNWE/t2P19YcfflglJSXKyclRTk6Oqqqq1KtXL40ePVpBQUGaPn26TfyAAQNkNpsVHx+vw4cPKz09XV5eXoqJiVFYWFij/l1dXbV9+3brjoqZmZkaMGCAIiMjFRkZaVOYfe2aTUpKSrLuqJiSkiJ3d3fNmzdPUVFRFGYDsJuGosOPP/5YoaGh1p0Ory/Avl5hYaE8PDzk4uIiSc2KNxqN8vLykiR5e3vLaDSqqKjohvENcQAAAAAAAAAAAAAAAADubu1WtPPqq6+qvLxcK1eu1PPPP9/oeEVFhfbv3y9fX1+bQhuTyaTFixfr0KFDMpvN1knv9fX1Sk1NlaurqyIjI236ioqKUmpqqnbt2mXTl9lslsFg0JIlS6wFO5I0f/58bd26VampqYqKirI5BgCtcfXqVS1evFhHjhzRk08+qWeffdbmeHNWSL9+dXR7r9jeWqy+jrbgNWF/9rzH/v7+8vf3b9FjPD09FRcX1+z4Xr16acWKFVqxYkWz4p2dnRUdHU0RNoDbqrS0VJKsxYSjRo2Sk5OTMjMzG8WeOXNGZWVlmjZtmrVt8ODB8vDwUE5Ojqqrq+Xs7Gw9dunSJZ0+fVr+/v7q1q2bpGu5zt/fX3l5eSouLpanp6c1vra2VllZWfLw8JCvr689LhcAAAAAAAAAAAAAAABAO2r5sutNyM7O1ltvvaVly5apf//+TcYcP35ctbW1Te5E4efnp379+tnszvPZZ5/pwoULGj16tM2kJklyd3fXyJEjlZeXp5qaGklSdXW1Tp48qSFDhthMapIkJycnjRs3TqWlpTp37lwbrxZAZ3f16lUtWbJE//M//6MnnnhCy5YtaxRzsxXVKysrVVpaao25VXxDe1tWbAcAAMCNFRQUqKqqqlH7N998o4SEBEnShAkTJF0rip4yZYrOnTsns9lsjbVYLNbY6xeXMBgMCg4OVkVFhTZv3mzT/8aNG1VbW2sTL0khISGqr6/Xhg0bVF9fb21PSUnRxYsXFRwczGIUAAAAAAAAAAAAAAAAgANo8047VVVVeumllxQQEKCQkJAbxjVMLL9+kvr1fHx8dOzYMVVWVsrFxaVZ8bm5uTp//ryGDRumoqIi1dXVydvb+4bxklRUVKTBgwc3+/q+r0uXW9c5GY32nTxlMrVLrRWa0HBvuceO53aNncVi0dKlS/Xf//3feuyxx7R8+fIm48aOHStJysjIUHh4uM2xjIwM1dXVacyYMdY2e6/YDgAAgBvbt2+ftm7dqh/+8IcaNGiQXFxc9NVXX+nQoUO6cuWKpk2bpqlTp1rjly5dquzsbK1cuVJHjx6Vl5eXMjIydOrUKQUFBSkwMNCm//DwcB08eFBJSUk6ffq0/Pz8lJubq6ysLAUEBGj27Nk28cHBwdq3b592796t8+fPa8yYMSooKFB6erqGDx/e6PdLAAAAAAAAAAAAAAAAAHenNhftrF+/XmVlZXrzzTdvGldRUSFJcnV1bfJ4Q3tFRYVcXFys8T169Lhp/OXLl1vUf0N8axiNBvXp0/T53E5ubt3v9Cl0eNxjx2XPsaurq1NMTIz++te/KiQkRKtXr75h7NChQ/Xggw8qMzNTH3zwgcaPHy/p2q5giYmJMplMNpMzG1Zs37t3r8xms3W19Vut2J6UlKTNmzdr8eLF1mM3WrEdAAAATXv44YdVUlKinJwc5eTkqKqqSr169dLo0aMVFBSk6dOn28QPGDBAZrNZ8fHxOnz4sNLT0+Xl5aWYmBiFhYU16t/V1VXbt2/Xxo0bdeDAAWVmZmrAgAGKjIxUZGSkTCaTTbzJZFJSUpKSkpK0Z88epaSkyN3dXfPmzVNUVNQN/98LAAAAAEBT1qxZo7feekuS9NFHH8nNzc3meElJieLj43XkyBGVl5fL29tboaGhCgsLk9HYeLG08vJy6/9xL168KE9PT82YMUMRERFNLiZWU1Nj/T9ucXGx+vbtq0mTJmnRokWNzgUA2oqcB6AzIecB6GzIewAAR9Wmop2PP/5Y27dvV0xMjLy8vNrrnO5adXX1Ki+vvGWck5NJrq7Ot4xrrfLyKlksdXbrvzMzmYxyc+vOPXZALRk7N7furdqRZ9OmTfrLX/4iNzc39e/fX5s2bWoUExQUpHvuuUfStf8kzJkzRxEREZo+fbrc3d2Vnp6uc+fO6dlnn9WQIUNsHmvvFdsBAADQNH9/f/n7+7foMZ6enoqLi2t2fK9evbRixQqtWLGiWfHOzs6Kjo5WdHR0i84LAAAAAIDrffjhh9qxY4dcXFxUWdn4c86SkhKFhISorKxMkydPtn42ERsbq/z8fMXGxtrEV1RUaO7cuTp79qwmTJigGTNmKC8vT4mJiTpx4oSSk5NtFqewWCxasGCBMjMzNXr0aE2dOlUFBQXatm2bsrKytGPHDhanANBuyHkAOhNyHoDOhrwHAHBkrS7auXr1ql588UU98MADTa4k/H3X76TTlO/vlNPw9cqVKzeN79mzZ4v6b4hvratXb13I0ZpigJawWOqadR5oPe6x47Ln2H355ZeSrlXYJyYmNhnzox/9yFq0M2LECL3zzjtKSEjQwYMHVV1draFDh+qVV15RUFBQo8fae8V2AAAAAAAAAADQeVRWVuqll17So48+qm+++UbZ2dmNYtatW6fS0lKtXbtWoaGhkq5NRFq4cKHS0tI0c+ZMBQQEWOO3bNmis2fPKiIiQosXL7a2r1q1Sjt37lRaWpq1H0lKS0tTZmamZs2apbi4OBkMBknSG2+8ofXr1ys5OZkFKwC0C3IegM6EnAegsyHvAQAcXaurSyorK1VYWKgTJ07o3nvv1YgRI6z/Gn4gjh07ViNGjNDnn38uHx8fSVJhYWGT/RUWFsrDw0MuLi6S1Kx4o9Fo3eHH29tbRqNRRUVFN4xviAOA1njllVeUn59/03/jxo2zecywYcO0adMmZWdnKy8vT++++26TBTsNGlZsz8zM1CeffKL33ntP8+fPv2EBTsOK7YcPH9Ynn3yi9PR0RUdHN7k9JwAAAAAAAAAA6DxeffVVlZeXa+XKlU0er6io0P79++Xr62szEclkMlknLJnNZmt7fX29UlNT5erqqsjISJu+oqKi5OTkpF27dtm0m81mGQwGLVmyxDqhSZLmz5+vvn37KjU1VfX19W2+VgAg5wHoTMh5ADob8h4AwNG1umina9euCgkJafKfh4eHJGnWrFkKCQlRjx49NGrUKDk5OSkzM7NRX2fOnFFZWZnGjh1rbRs8eLA8PDyUk5Oj6upqm/hLly7p9OnT8vf3t05Md3Z2lr+/vz799FMVFxfbxNfW1iorK0seHh7y9fVt7SUDAAAAAAAAAAAAwF0vOztbb731lpYtW6b+/fs3GXP8+HHV1tbarDTcwM/PT/369bNZvfizzz7ThQsXNHr0aDk7O9vEu7u7a+TIkcrLy1NNTY0kqbq6WidPntSQIUPk6elpE+/k5KRx48aptLRU586da+PVAujsyHkAOhNyHoDOhrwHAOgIurT2gc7Oznr55ZebPPbEE0/owoULWr58udzc3KztU6ZM0d69e2U2m222n0tISJAkmwpXg8Gg4OBgJSUlafPmzTbbz23cuFG1tbU28ZIUEhKi3NxcbdiwwWb7uZSUFF28eFERERE2Fa4AAAAAAABAZ1NTU6P169fr5MmTOn/+vL7++mv17t1bQ4YM0bx58zRp0qRGf0MrKSlRfHy8jhw5ovLycnl7eys0NFRhYWEyGhuvC1ReXq6NGzfqwIEDunjxojw9PTVjxgxFREQ0uTtsTU2NkpKStGfPHhUXF6tv376aNGmSFi1aZPP3RQBoKXIegM6oqqpKL730kgICAhQSEnLDuMLCQkmSj49Pk8d9fHx07NgxVVZWysXFpVnxubm5On/+vIYNG6aioiLV1dXJ29v7hvGSVFRUpMGDBzf7+r6vS5dbr1NpMhltvsJxMHb2Z+97azQamvU+bS1yXmO8bxyXo43d7ThPR7sX9j5fcl5jjva+wXcYu+/Y+x60d/+3c+zIe43x3rnGEX8PYewcF2OH9tDqop3WWLp0qbKzs7Vy5UodPXpUXl5eysjI0KlTpxQUFKTAwECb+PDwcB08eFBJSUk6ffq0/Pz8lJubq6ysLAUEBGj27Nk28cHBwdq3b592796t8+fPa8yYMSooKFB6erqGDx+u8PDw23m5AAAAAAAAwF3nypUrevvtt3X//ffrkUceUZ8+fXTp0iW9//77eu655zRnzhytXr3aGl9SUqKQkBCVlZVp8uTJ1r/pxcbGKj8/X7GxsTb9V1RUaO7cuTp79qwmTJigGTNmKC8vT4mJiTpx4oSSk5NlMpms8RaLRQsWLFBmZqZGjx6tqVOnqqCgQNu2bVNWVpZ27NghV1fX23V7AHQw5DwAndH69etVVlamN99886ZxFRUVknTDvNPQXlFRIRcXF2t8jx49bhp/+fLlFvXfEN8aRqNBffo0fT5NcXPr3urnwp3F2DkuV1fnWwe1ATnvxnjfOC7G7juOdi/sfb7kvBtztNcKvsPY2Z+97vHtGDvy3o3x3rE/R37vwD4YO7TFbS3aGTBggMxms+Lj43X48GGlp6fLy8tLMTExCgsLaxTv6uqq7du3W1eoy8zM1IABAxQZGanIyEibD7okyWQyKSkpybpCXUpKitzd3TVv3jxFRUXxQRcAAAAAAAA6vd69e+ujjz5S165dbdqvXLmiX/7yl9qxY4fmz59vXRlu3bp1Ki0t1dq1a212z164cKHS0tI0c+ZMBQQEWPvZsmWLzp49q4iICJvds1etWqWdO3cqLS3NZgfttLQ0ZWZmatasWTa7Z7/xxhtav369kpOTFR0dba/bAaCDI+cB6Gw+/vhjbd++XTExMfLy8rrTp2N3dXX1Ki+vvGWcyWSUm1t3lZdXyWKpuw1nhvbC2Nlfwz22l4qKatXWWm4a4+bWvVUrFpPzmsb7xnE52tjZO39Icrh70ZzzJec1Dzmv42PsvmPvfNre9/h25DyJvHcjvHeuccTfQxg7x3W78h46NrsU7Wzbtu2Gxzw9PRUXF9fsvnr16qUVK1ZoxYoVzYp3dnZWdHQ0H2oBAAAAAAAATTAajY0mr0vXVpR76KGH9K9//UtFRUXy8fFRRUWF9u/fL19fX5tJ5yaTSYsXL9ahQ4dkNputE9jr6+uVmpoqV1dXRUZG2vQfFRWl1NRU7dq1y6Yvs9ksg8GgJUuWWCevS9L8+fO1detWpaamKioqyuYYADQXOQ9AZ3L16lW9+OKLeuCBB5pcMPH7rl9puCnfX0m44euVK1duGt+zZ88W9d8Q31pXrzZ/oovFUteieNw9GDvHVVdXb5exI+fdGu8bx8XYfcfR7oW9zpecd2uO9lrBdxg7+7PXPbbn2JH3bo33jv054nsH9sXYoS1u6047AAAAAAAAAO5ONTU1+vDDD2UymTR06FBJ0vHjx1VbW2uzq0QDPz8/9evXT9nZ2da2zz77TBcuXNDEiRPl7OxsE+/u7q6RI0cqLy9PNTU16tatm6qrq3Xy5EkNGTJEnp6eNvFOTk4aN26c9u3bp3Pnzmnw4MF2uGoAnRU5D0BHVFlZqcLCiQumAAABAABJREFUQhUWFuree+9tMmbs2LGSpPT0dOsuY4WFhU3GFhYWysPDQy4uLpLUrHij0WhdAdnb21tGo1FFRUU3jG+IA4CWIucB6EzIeQA6G/IeAKCjoWgHAAAAAAAA6ISqqqqUnJys+vp6Xbx4UYcPH9aXX36pJUuWaODAgZK++6Cp4QOs7/Px8dGxY8dUWVkpFxeXZsXn5ubq/PnzGjZsmIqKilRXV3fDD7Ia+ikqKmrTBPYuXW69DX3DVvVsWe947DV29n4t8Fq7ve87cp4tcp7jsufYkffs63a877p27aqQkJAmj/3973/XhQsXNGvWLDk5OalHjx4aNWqUnJyclJmZ2Sj+zJkzKisr07Rp06xtgwcPloeHh3JyclRdXW1TsHjp0iWdPn1a/v7+6tatmyTJ2dlZ/v7+ysvLU3FxsU3BYm1trbKysuTh4SFfX992ugMAOhNyHoDOhJwHoLMh7wEAOhqKdgAAAAAAAIBOqKqqSps2bbJ+7+TkpGXLlmn+/PnWtoqKCkmSq6trk300tFdUVMjFxcUa36NHj5vGX758uUX9N8S3htFoUJ8+TZ9PU9zcurf6uXBnOdrYOdr52tPtuBfkvKbxOnRcjjh2jnjO9mDP++Ds7KyXX365yWNPPPGELly4oOXLl8vNzc3aPmXKFO3du1dms1mhoaGSJIvFooSEBEmytkmSwWBQcHCwkpKStHnzZi1evNh6bOPGjaqtrbWJl6SQkBDl5uZqw4YNiouLk8FgkCSlpKTo4sWLioiIsLYBQEuQ8wB0JuQ8AJ0NeQ8A0NFQtAMAAAAAAAB0Qu7u7srPz5fFYlFxcbH27dun+Ph4nThxQgkJCTIaO8Zq+HV19Sovr7xlnMlklJtbd5WXV8liqbsNZ4b2Yq+xa+jXXnittWzs3Ny6t2l3CnKeLXKe47Ln2JH37Ot25ryWWLp0qbKzs7Vy5UodPXpUXl5eysjI0KlTpxQUFKTAwECb+PDwcB08eFBJSUk6ffq0/Pz8lJubq6ysLAUEBGj27Nk28cHBwdq3b592796t8+fPa8yYMSooKFB6erqGDx+u8PDw23KdACCR8wB0LuQ8AJ0NeQ8AcDejaAcAAAAAAADoxEwmkwYNGqTw8HCZTCbFxcUpNTVVoaGhNrtKNOX7u0Y0fL1y5cpN43v27GkTf6v+G+Jb6+rV5k8QtljqWhSPu4ejjZ2jna893c57Qc6zxevQcTni2DniOdvD3XYfBgwYILPZrPj4eB0+fFjp6eny8vJSTEyMwsLCGsW7urpq+/bt2rhxow4cOKDMzEwNGDBAkZGRioyMlMlksok3mUxKSkpSUlKS9uzZo5SUFLm7u2vevHmKioq64e5jAGAP5DwAnQk5D0BnQ94DANzNKNoBAAAAAAAAIEnWleY+/vhjhYaGysfHR5JUWFjYZHxhYaE8PDzk4uIiSc2KNxqN8vLykiR5e3vLaDSqqKjohvENcQDQ3sh5ADqTbdu23fCYp6en4uLimt1Xr169tGLFCq1YsaJZ8c7OzoqOjlZ0dHSznwMA2oKcB6AzIecB6GzIewAAR3R79lUHAAAAAAAAcNcrLS2VJOsKcqNGjZKTk5MyMzMbxZ45c0ZlZWUaO3astW3w4MHy8PBQTk6OqqurbeIvXbqk06dPy9/fX926dZN07QMuf39/ffrppyouLraJr62tVVZWljw8POTr69uelwkAksh5AAAAAAAAAAAAsD+KdgAAAAAAAIBOpKCgQFVVVY3av/nmGyUkJEiSJkyYIEnq2bOnpkyZonPnzslsNltjLRaLNTY0NNTabjAYFBwcrIqKCm3evNmm/40bN6q2ttYmXpJCQkJUX1+vDRs2qL6+3tqekpKiixcvKjg4WAaDoU3XDKDzIucBAAAAAAAAAADgTupyp08AAAAAAAAAwO2zb98+bd26VT/84Q81aNAgubi46KuvvtKhQ4d05coVTZs2TVOnTrXGL126VNnZ2Vq5cqWOHj0qLy8vZWRk6NSpUwoKClJgYKBN/+Hh4Tp48KCSkpJ0+vRp+fn5KTc3V1lZWQoICNDs2bNt4oODg7Vv3z7t3r1b58+f15gxY1RQUKD09HQNHz5c4eHht+W+AOiYyHkAAAAAAAAAAAC4kyjaAQAAAAAAADqRhx9+WCUlJcrJyVFOTo6qqqrUq1cvjR49WkFBQZo+fbpN/IABA2Q2mxUfH6/Dhw8rPT1dXl5eiomJUVhYWKP+XV1dtX37dm3cuFEHDhxQZmamBgwYoMjISEVGRspkMtnEm0wmJSUlKSkpSXv27FFKSorc3d01b948RUVFydXV1a73A0DHRs4DAAAAAAAAAADAnUTRDgAAAAAAANCJ+Pv7y9/fv0WP8fT0VFxcXLPje/XqpRUrVmjFihXNind2dlZ0dLSio6NbdF4AcCvkPAAAAAAAAAAAANxJxjt9AgAAAAAAAAAAAAAAAAAAAAAAAEBHQ9EOAAAAAAAAAAAAAAAAAAAAAAAA0M4o2gEAAAAAAAAAAAAAAAAAAAAAAADaGUU7AAAAAAAAAAAAAAAAAAAAAAAAQDujaAcAAAAAAAAAAAAAAAAAAAAAAABoZxTtAAAAAAAAAAAAAAAAAAAAAAAAAO2Moh0AAAAAAAAAAAAAAAAAAAAAAACgnVG0AwAAAAAAAAAAAAAAAAAAAAAAALQzinYAAAAAAAAAAAAAAAAAAAAAAACAdkbRDgAAAAAAAAAAAAAAAAAAAAAAANDOKNoBAAAAAAAAAAAAAAAAAAAAAAAA2hlFOwAAAAAAAAAAAAAAAAAAAAAAAEA7o2gHAAAAAAAAAAAAAAAAAAAAAAAAaGcU7QAAAAAAAAAAAAAAAAAAAAAAAADtjKIdAAAAAAAAAAAAAAAAAAAAAAAAoJ1RtAMAAAAAAAAAAAAAAAAAAAAAAAC0M4p2AAAAAAAAAAAAAAAAAAAAAAAAgHZG0Q4AAAAAAAAAAAAAAAAAAAAAAADQzijaAQAAAAAAAAAAAAAAAAAAAAAAANoZRTsAAAAAAAAAAAAAAAAAAAAAAABAO6NoBwAAAAAAAAAAAAAAAAAAAAAAAGhnFO0AAAAAAAAAAAAAAAAAAAAAAAAA7YyiHQAAAAAAAAAAAAAAAAAAAAAAAKCddbnTJwAAjmT37t36+OOPderUKZ09e1a1tbX6v//3/+rRRx9tFPvTn/5UX3zxRZP9REREaPHixY3aCwoKlJCQoOzsbFVXV2vo0KEKCwvTL37xiyb7KSkpUXx8vI4cOaLy8nJ5e3srNDRUYWFhMhqpywQAAAAAAAAAAAAAAAAAAACAO4WiHQBogddee01ffPGF3N3d1a9fP3311Vc3je/Zs6d+/etfN2ofM2ZMo7b8/HzNmTNHtbW1mjZtmvr27av09HQtW7ZMn3/+uZ599lmb+JKSEoWEhKisrEyTJ0+Wl5eXMjIyFBsbq/z8fMXGxrbtYgEAAAAAAAAAAAAAAAAAAAAArUbRDgC0wNq1a+Xr66uBAwfq//yf/6NNmzbdNN7NzU3PPfdcs/pevXq1Kisr9cc//lHjx4+XJC1atEiPP/64EhMTNW3aNA0ZMsQav27dOpWWlmrt2rUKDQ2VJFksFi1cuFBpaWmaOXOmAgICWnmlAAAAAAAAAAAAAAAAAAAAAIC2MLb2gTU1NfrP//xPzZkzRw899JDuu+8+PfTQQwoLC9Pf/vY31dfXN3pMSUmJYmJiNH78ePn7+2v69OnaunWr6urqmnyO8vJyrV27Vj/5yU9033336dFHH9Vrr72mmpqaG57Ta6+9pkcffVT33XeffvKTn2jt2rUqLy9v7WUCgI3AwEANHDiw3fstKChQTk6OAgICrAU7kuTs7KyFCxfKYrHo3XfftbZXVFRo//798vX1tRbsSJLJZNLixYslSWazud3PEwAAAAAAAAAAAAAAAAAAAADQPK3eaefKlSt6++23df/99+uRRx5Rnz59dOnSJb3//vt67rnnNGfOHK1evdoaX1JSopCQEJWVlWny5Mny8vJSRkaGYmNjlZ+fr9jYWJv+KyoqNHfuXJ09e1YTJkzQjBkzlJeXp8TERJ04cULJyckymUzWeIvFogULFigzM1OjR4/W1KlTVVBQoG3btikrK0s7/n/s3X9UVHee5/8XVSJYFqhEhDVBUdxI2zExiZoGo530ZLSDoxMUZmPssJ3MkoAhMSRZ5ew3/pqxFzzpGQlNIzOaTU7aTDuW4iSdRLsV2/UHjBhQ6GiEDO3vJBB0uhERg1V8/3CpWAEFiirxcp+Pczzop971qfuj7kso7vveX/9adrvd29UFAK9cuXJFW7duVX19vYYOHaoHH3xQd999d4e6Q4cOSbrWFPRd8fHxslgs7hpJOnz4sFpbWzu9k05sbKyGDx+usrIyH64JAAAAAAAAAAAAAAAAAAAAAKAnvG7aGTp0qA4dOqSBAwd6jF+6dEl/8zd/o1//+td65plnNHr0aEnSG2+8ofr6eq1evdp9Vwin06lFixapqKhIc+fO9Tj5fP369aqpqVFaWpr7rhGStGLFCm3atElFRUUed5coKipSaWmp/vqv/1pr1qxRQECAJOmf//mf9Q//8A/asGGDXn75ZW9XFwC80tDQoP/1v/6Xx9hf/MVfKCcnR6Ghoe6xU6dOSZI7M69ns9k0YsQId01X9e3j5eXlam5uls1m83r5Bwzo+oZsVqvF4yt8z6jb1qjLbQQcdwAAAAAAAAAAAAAAAAAAALc/r5t2LBZLh4YdSRo8eLAefvhh/cd//IdOnz6t0aNHq6mpSTt27FB0dLRHo43ValVmZqb27Nkjh8Phbtppa2vT1q1bZbfblZ6e7jH/4sWLtXXrVm3ZssVjLofDoYCAAL3yyivuhh1JeuaZZ/TOO+9o69atWrx4scdjAOBP8+bN00MPPaSYmBgNHDhQ1dXVevPNN1VcXKxXX31V69evd9c2NTVJ0g3vCGa32z2adrpT317nbdOOxRKgYcMGd7s+NHSQV6+D/ov3hP+xjQEAAAAAAAAAAAAAAAAAAG5fXjft3MiVK1f07//+77JarYqJiZEkHT58WK2trR530mkXGxur4cOHq6yszD124sQJff3115oxY4aCg4M96sPCwjRhwgRVVVXpypUrCgoKUktLi/7whz9o7NixioyM9KgPDAzUQw89pI8//lgnT57UmDFjfL3KANCpjIwMj38/+OCD2rBhg/7mb/5Ge/fuVVVVle69994+WrquuVxtamxs7rLOarUoNHSQGhsvy+l03YIlM5/2bWw0vCf8pyfHXWjoIO7IAwAAAAAAAAAAAAAAAAAA0Ad63bRz+fJlbdiwQW1tbTp//rz27t2rL774Qq+88opGjhwpSe67Q4wePbrTOUaPHq3y8nI1NzfLZrN1q76yslJnzpzRuHHjdPr0ablcLo0aNeqG9ZJ0+vTpXjftDBjQ9UmvFot/7+bDibf+075t2cbGY5R9N3DgQP31X/+1PvvsMx05csTdtHP9nXE609TUpJCQEPe/u1N/fZ23rl7tfsOF0+nqUT36P94T/sc2BgAAAAAAANDuypUr+od/+Af94Q9/0JkzZ/SnP/1JQ4cO1dixY/WTn/xEf/mXf6mAAM/fY9bV1Wnt2rXat2+fGhsbNWrUKCUnJyslJUUWS8ffuTQ2NiovL087d+7U+fPnFRkZqTlz5igtLU1BQUGdLlNhYaF+85vf6KuvvtIdd9yhv/zLv9RLL72k0NBQv20LAOZA7gEwEzIPgJmQeQCA/sYnTTv5+fnufwcGBmrp0qV65pln3GNdnTx+/cnnNpvNXT948OCb1l+8eLFH87fXe8tiCdCwYZ0v061kxLstGA3b2LiMsO+GDRsmSWppaXGPtTcXtjctXq+5uVn19fW67777ulXfPh4eHi6bzeaz5QYAAAAAAAAAALevS5cu6V//9V9177336tFHH9WwYcN04cIF/f73v9eLL76oBQsWaOXKle76uro6JSUlqaGhQTNnzlRUVJRKSkqUnZ2t6upqZWdne8zf1NSkhQsXqqamRtOnT9ecOXNUVVWlgoICHTlyRBs2bJDVanXXO51OPf/88yotLdUDDzygH//4x6qtrdWvfvUrHTx4UL/+9a97ffExAOZG7gEwEzIPgJmQeQCA/qbXTTthYWGqrq6W0+nUV199pY8//lhr167VkSNHlJub22mHqlG5XG1qbGzusi4w0Cq7Pdhvy9HYeFlOJ1fV9wer1aLQ0EFsYwPqyb4LDR3Up3fk+fTTTyXJfTcySZoyZYokqaSkRKmpqR71JSUlcrlcmjx5snts0qRJCgwMVGlpaYf5jx8/roaGBiUkJPhj8QEAAAAAAAAAwG1o6NChOnTokAYOHOgxfunSJf3N3/yNfv3rX+uZZ55xXxjsjTfeUH19vVavXq3k5GRJ105EWrRokYqKijR37lzFxcW551m/fr1qamqUlpamzMxM9/iKFSu0adMmFRUVueeRpKKiIpWWluqv//qvtWbNGvdVkP/5n/9Z//AP/6ANGzbo5Zdf9tfmAGAC5B4AMyHzAJgJmQcA6G98dta61WrVnXfeqdTUVGVmZuq3v/2ttm7dKsnzTjqd+e6dctq/Xrp06ab1ISEhPZq/vb43rl51dfnH5Wrr9evcjNPZ9TLwx7s/7c0ebGPj/enJvrsVTp061WmGlZaWatOmTQoJCdH06dPd4zExMbr//vtVWlqqAwcOuMdbWlpUUFAgq9WqefPmucdDQkI0a9YsnTx5Ug6Hwz3udDqVm5srSR4/OAAAAAAAAAAAgP7NYrF0OKFJkgYPHqyHH35YknT69GlJ135/umPHDkVHR3v8PsFqtbpPWLr+9w9tbW3aunWr7Ha70tPTPeZfvHixAgMDtWXLFo9xh8OhgIAAvfLKK+4TmiTpmWee0R133KGtW7eqrc2/v1cF0L+RewDMhMwDYCZkHgCgv+n1nXY6Ex8fL0n65JNPlJyc7O5mPXXqVKf1p06dUnh4uGw2myR1q95isSgqKkqSNGrUKFksFvd/wp3Vt9cBQG84HA6Vl5dLkj777DNJ0rvvvqtdu3ZJkpKSkjR58mT9/ve/15tvvqmpU6fqzjvv1MCBA/X555/rwIEDGjBggP7+7/9eQ4YM8Zh71apVWrBggdLS0jR79myFhYWpuLhYJ0+eVEZGhsaOHetRv2TJEpWVlWn58uXav3+/+7aeR48eVWJiojuLAQAAAAAAAACAeV25ckX//u//LqvVqpiYGEnS4cOH1dra6nGl4XaxsbEaPny4ysrK3GMnTpzQ119/rRkzZig4ONijPiwsTBMmTFBVVZWuXLmioKAgtbS06A9/+IPGjh2ryMhIj/rAwEA99NBD+vjjj3Xy5EmNGTPGD2sNwMzIPQBmQuYBMBMyDwBgVH5p2qmvr5d0rVNVkiZNmqTAwECVlpZ2qD1+/LgaGhqUkJDgHhszZozCw8NVUVGhlpYWj/8YL1y4oGPHjmnixIkKCgqSJAUHB2vixImqqqrSV1995fEfY2trqw4ePKjw8HBFR0f7Y3UBmEh5ebm2bdvmMXbw4EH336dOnarJkyfrgQce0KOPPqqjR4/q0KFD+uabb3THHXfor/7qr/S3f/u3+t73vtdh7vHjx2vz5s3Kzc3V7t271dLSopiYGOXk5CgxMbFDfUREhBwOh9auXau9e/equLhYUVFRysrKUkpKiu9XHoCpfPXVV9qxY4f27NmjEydO6Pz58xo2bJimTp2q559/XnfffXeH59TW1io3N1dlZWXuDEtJSdETTzzR6WvU1dVp7dq12rdvnxobGzVq1CglJycrJSVFFkvHG0I2NjYqLy9PO3fu1Pnz5xUZGak5c+YoLS3N/X0hAAAAAAAAYHaXL1/Whg0b1NbWpvPnz2vv3r364osv9Morr2jkyJGSvr3oYfvFFL9r9OjRKi8vV3Nzs2w2W7fqKysrdebMGY0bN06nT5+Wy+W64UUV2+c5ffp0r09qGjCg42eJ32W1Wjy+wjjYd/7n721rsQR06zjtDTPlHpnXvxlt392K5TTatrgVy0vmeTLacYNvse++5e9t4Ov5ybyO9RI/395qRvw+hH1nXOw7+ILXTTu1tbUaOXKkBg0a5DH+5z//Wbm5uZKk6dOnS5JCQkI0a9Ysffjhh3I4HO5b0DmdTnft9belCwgI0Pz581VYWKh169a5b1EnSXl5eWptbfWol67d3aKyslL/+I//qDVr1rhvQff222/r/PnzSktL87gtHQB4IycnRzk5OV3W3XvvvfrHf/zHHs8/btw45efnd7s+MjJSa9as6fHrAEBXNm7cqPXr1ys6OlozZszQkCFD9Pnnn+ujjz7S7373O61fv14/+MEP3PXV1dVasGCBWltblZCQoDvuuEPFxcVaunSpzp49q4yMDI/56+rqlJSUpIaGBs2cOdN9t7Ds7GxVV1crOzvbo76pqUkLFy5UTU2Npk+frjlz5qiqqkoFBQU6cuSINmzY4G4YBwAAAAAAAMzs8uXLHr9rCAwM1NKlS/XMM8+4x5qamiRJdru90znax5uammSz2dz1gwcPvmn9xYsXezR/e723LJYADRvW+TJ1JjR0UNdFuC2x74zLbg/uuqiXzJJ7ZJ55sO++ZbRtcSuWl8zrnNHeK/gW+87//LWNybzO671F7t1+jHzswD/Yd+gNr5t2Pv74Y73zzjt68MEHdeedd8pms+nLL7/Unj17dOnSJSUkJOjHP/6xu37JkiUqKyvT8uXLtX//fveJmUePHlViYqLi4+M95k9NTdXu3btVWFioY8eOKTY2VpWVlTp48KDi4uI0b948j/r58+fr448/1vvvv68zZ85o8uTJqq2tVXFxse6++26lpqZ6u6oAAACmc++99+q9997T5MmTPca3b9+ul19+WatWrdL27dvd4ytXrlRzc7PeeustTZs2TZL00ksv6amnnlJBQYESEhI0duxYd/0bb7yh+vp6rV692qOhe9GiRSoqKtLcuXM9bl28fv161dTUKC0tzaOhe8WKFdq0aZOKioo6NHUDAAAAAAAAZhQWFqbq6mo5nU599dVX+vjjj7V27VodOXJEubm5nd7l2qhcrjY1NjZ3WWe1WhQaOkiNjZfldLpuwZLBV9h3/te+jf2lqalFra3Om9aEhg7q1RWLzZJ7ZF7/Z7R95+/8kGS4bdGd5SXzuofM6//Yd9/yd576ehuTef5B7vWMEb8PYd8Z163MPfRfXjftPPLII6qrq1NFRYUqKip0+fJlDRkyRA888IASExM1e/Zsj/qIiAg5HA6tXbtWe/fuVXFxsaKiopSVlaWUlJQO89vtdm3cuFF5eXnauXOnSktLFRERofT0dKWnp3e4krrValVhYaEKCwv1m9/8Rm+//bbCwsL0k5/8RIsXL75hlysAAAA6mjlzZqfjjz/+uHJzc/XHP/5RFy5cUFhYmGpra1VRUaH4+Hh3w44kBQcHa9GiRXrhhRe0bds2vfrqq5KuXYVkx44dio6O9mi0sVqtyszM1J49e+RwONxNO21tbdq6davsdrvS09M9lmfx4sXaunWrtmzZQtMOAK999dVX2rFjh/bs2aMTJ07o/PnzGjZsmKZOnarnn39ed999d4fn1NbWKjc3V2VlZWppaVFMTIxSUlL0xBNPdPoadXV1Wrt2rfbt26fGxkaNGjVKycnJSklJ6fTD5MbGRvfPw+fPn1dkZKTmzJmjtLQ0BQUF+XoTAAAAAAD6IavVqjvvvFOpqamyWq1as2aNtm7dquTkZI8rDXfmu1cSbv966dKlm9aHhIR41Hc1f3t9b1y92v0TXZxOV4/qcftg3xmXy9V2y/adGXKPzDMH9t23jLYtbuXyknmejPZewbfYd/7nr21M5nVe3xvk3u2lPxw78C32HXrD66adiRMnauLEiT16TmRkpNasWdPt+iFDhmjZsmVatmxZt+qDg4P18ssv6+WXX+7RcgEAAKD7Bg4cKEkaMODat5KHDh2SpA53Tmwfs1gs7hpJOnz4sFpbWz3upNMuNjZWw4cPV1lZmXvsxIkT+vrrrzVjxgwFBwd71IeFhWnChAmqqqrSlStXOJEdgFc2btyo9evXKzo6WjNmzNCQIUP0+eef66OPPtLvfvc7rV+/Xj/4wQ/c9dXV1VqwYIFaW1uVkJCgO+64Q8XFxVq6dKnOnj2rjIwMj/nr6uqUlJSkhoYGzZw5033n2ezsbFVXVys7O9ujvqmpSQsXLlRNTY2mT5+uOXPmqKqqSgUFBTpy5Ig2bNjQ4UIWAAAAAADcTPtnd5988omSk5M1evRoSdKpU6c6rT916pTCw8Nls9kkqVv1FotFUVFRkqRRo0bJYrHo9OnTN6xvrwMAfyD3AJgJmQfATMg8AIARed20AwAAAPP59NNPVVNTo3vuuUehoaGSvv0Aov2DjevZbDaNGDHC48OOm9W3j5eXl6u5uVk2m61b9ZWVlTpz5ozGjRvn9boNGNC9W5O238KUW5kai8US4PfX4D3hH7fimLv33nv13nvvafLkyR7j27dv18svv6xVq1Zp+/bt7vGVK1equblZb731lvsOYy+99JKeeuopFRQUKCEhQWPHjnXXv/HGG6qvr9fq1avddwVzOp1atGiRioqKNHfuXI9GxvXr16umpkZpaWnKzMx0j69YsUKbNm1SUVERdxcDAAAAAPRIfX29JLkvAjFp0iQFBgaqtLS0Q+3x48fV0NCghIQE99iYMWMUHh6uiooKtbS0eFxc58KFCzp27JgmTpzovqhOcHCwJk6cqKqqKn311VeKjIx017e2turgwYMKDw9XdHS0P1YXAMg9AKZC5gEwEzIPAGBENO0AAACgWy5duqSsrCwFBATotddec49/91bC32W32z2adrpT315ns9nc9YMHD75p/cWLF3uyOh4slgANG9b5/DcSGjrI69dD/8R7wr/8uX1nzpzZ6fjjjz+u3Nxc/fGPf9SFCxcUFham2tpaVVRUKD4+3t2wI137sHbRokV64YUXtG3bNr366quSrmXZjh07FB0d7dFoY7ValZmZqT179sjhcLibdtra2rR161bZ7Xalp6d7LM/ixYu1detWbdmyhaYdAAAAAEAHtbW1GjlypAYN8vwZ+s9//rNyc3MlSdOnT5ckhYSEaNasWfrwww/lcDg8LjLRXnv9z54BAQGaP3++CgsLtW7dOo+LTOTl5am1tbXDz6pJSUmqrKzUP/7jP2rNmjUKCLh2UZW3335b58+fV1pamnsMALxB7gEwEzIPgJmQeQCA/oamHQAAAHTpm2++0eLFi/X555/rxRdf9LgjRH/gcrWpsbG5W7VWq0WhoYPU2HhZTqfLz0sGXwkMtMpuD+66sBd4T/hHT4+50NBBPr0rz8CBAyVJAwZc+/H50KFDkr697fr14uPjZbFY3DWSdPjwYbW2tnaam7GxsRo+fLjKysrcYydOnNDXX3+tGTNmeFzVSZLCwsI0YcIEVVVV6cqVK+6rOwEAAAAAIEkff/yx3nnnHT344IO68847ZbPZ9OWXX2rPnj26dOmSEhIS9OMf/9hdv2TJEpWVlWn58uXav3+/oqKiVFJSoqNHjyoxMbHDz76pqanavXu3CgsLdezYMcXGxqqyslIHDx5UXFyc5s2b51E/f/58ffzxx3r//fd15swZTZ48WbW1tSouLtbdd9+t1NTUW7JdAPRf5B4AMyHzAJgJmQcA6G9o2gEAAMBNXb16VZmZmdq3b5+effZZZWRkeDx+/Z1xOtPU1KSQkJAe1V9f1/710qVLN62//jW8cfVqz5otnE5Xj5+DvuPLJo4b4T3hX32xfT/99FPV1NTonnvuUWhoqCS57xw2evToDvU2m00jRozwuLvYzerbx8vLy9Xc3Cybzdat+srKSp05c0bjxo3zfuUkDRjQ9XHRfuzcimMIvmWx+PdqXrwn/IfjDgAAAN565JFHVFdXp4qKClVUVOjy5csaMmSIHnjgASUmJmr27Nke9REREXI4HFq7dq327t2r4uJiRUVFKSsrSykpKR3mt9vt2rhxo/Ly8rRz506VlpYqIiJC6enpSk9Pl9Vq9ai3Wq0qLCxUYWGhfvOb3+jtt99WWFiYfvKTn2jx4sU3vBM3AHQXuQfATMg8AGZC5gEA+huadgAAAHBDV69e1SuvvKJdu3bp6aef1tKlSzvUtJ9Yfv1J6u2am5tVX1+v++67r1v17ePh4eGy2WzdrrdYLIqKiurBmgHAzV26dElZWVkKCAjQa6+95h7/bmPhd9ntdo+86k59e53NZnPXDx48+Kb1Fy9e7MnqdGCxBGjYsM5fozOhoYO6LoKp8J7wP7YxAAAAemrixImaOHFij54TGRmpNWvWdLt+yJAhWrZsmZYtW9at+uDgYL388st6+eWXe7RcANAd5B4AMyHzAJgJmQcA6G9o2gEAAECnnE6nlixZot/+9rd68skn9frrr3daN2XKFElSSUlJh1v+lpSUyOVyafLkye6xSZMmKTAwUKWlpR3mOn78uBoaGpSQkOAeGzNmjMLDw1VRUaGWlhYFBwe7H7tw4YKOHTumiRMnKigoqFfrCwDtvvnmGy1evFiff/65XnzxRcXFxfX1Ivmcy9WmxsbmLuusVotCQwepsfGynE7uJGUkgYFW2e3BXRd6ifeE//TkuAsNHcQdeQAAAAAAAAAAAAAAuI3RtAMAAIAOXC6XsrKy9NFHHykpKUkrV668YW1MTIzuv/9+lZaW6sCBA5o2bZokqaWlRQUFBbJarZo3b567PiQkRLNmzdKHH34oh8Oh5ORkSdeahHJzcyXJPSZJAQEBmj9/vgoLC7Vu3TplZma6H8vLy1Nra6tHPQD0xtWrV5WZmal9+/bp2WefVUZGhsfj198ZpzNNTU0KCQnpUf31de1fL126dNP661/DW1evdr/hwul09agefc/fjRy8J/yPbQwAAAAAAAAAAAAAgPHRtAMAAIAO8vPz9cEHHyg0NFQjRoxQfn5+h5rExETdddddkqRVq1ZpwYIFSktL0+zZsxUWFqbi4mKdPHlSGRkZGjt2rMdzlyxZorKyMi1fvlz79+9XVFSUSkpKdPToUSUmJio+Pt6jPjU1Vbt371ZhYaGOHTum2NhYVVZW6uDBg4qLi/NoCgIAb129elWvvPKKdu3apaefflpLly7tUDN69GhJ0qlTpzo81tzcrPr6et13333dqm8fDw8Pl81m63a9xWJRVFRUD9YMAAAAAAAAAAAAAAAAQF+gaQcAAAAdfPHFF5KkxsZGFRQUdFozdepUd9PO+PHjtXnzZuXm5mr37t1qaWlRTEyMcnJylJiY2OG5ERERcjgcWrt2rfbu3avi4mJFRUUpKytLKSkpHertdrs2btyovLw87dy5U6WlpYqIiFB6errS09NltVp9uPYAzMjpdGrJkiX67W9/qyeffFKvv/56p3VTpkyRJJWUlCg1NdXjsZKSErlcLk2ePNk9NmnSJAUGBqq0tLTDXMePH1dDQ4MSEhLcY2PGjFF4eLgqKirU0tKi4OBg92MXLlzQsWPHNHHiRAUFBfVqfQEAAAAAAAAAAAAAAAD4H007AAAA6CAnJ0c5OTk9es64ceM6vSPPjURGRmrNmjXdrh8yZIiWLVumZcuW9Wi5AKArLpdLWVlZ+uijj5SUlKSVK1fesDYmJkb333+/SktLdeDAAU2bNk2S1NLSooKCAlmtVo+7f4WEhGjWrFn68MMP5XA4lJycLOlak1Bubq4kucckKSAgQPPnz1dhYaHWrVunzMxM92N5eXlqbW31qAcAAAAAAAAAAAAAAABw+6JpBwAAAABgavn5+frggw8UGhqqESNGdNqAmJiY6L672KpVq7RgwQKlpaVp9uzZCgsLU3FxsU6ePKmMjAyNHTvW47lLlixRWVmZli9frv379ysqKkolJSU6evSoEhMTFR8f71Gfmpqq3bt3q7CwUMeOHVNsbKwqKyt18OBBxcXFeTQFAYA3vvrqK+3YsUN79uzRiRMndP78eQ0bNkxTp07V888/r7vvvrvDc2pra5Wbm6uysjL3XRVTUlL0xBNPdPoadXV1Wrt2rfbt26fGxkaNGjVKycnJSklJkcVi6VDf2Njovqvi+fPnFRkZqTlz5igtLY27iwHoFTIPAAAAAAAAAAAAfYmmHQAAAACAqX3xxReSrp08WVBQ0GnN1KlT3U0748eP1+bNm5Wbm6vdu3e7T+TMyclRYmJih+dGRETI4XBo7dq12rt3r4qLixUVFaWsrCylpKR0qLfb7dq4caP7RM7S0lJFREQoPT1d6enpslqtPlx7AGa0ceNGrV+/XtHR0ZoxY4aGDBmizz//XB999JF+97vfaf369frBD37grq+urtaCBQvU2tqqhIQE3XHHHSouLtbSpUt19uxZZWRkeMxfV1enpKQkNTQ0aObMme5mxezsbFVXVys7O9ujvqmpSQsXLlRNTY2mT5+uOXPmqKqqSgUFBTpy5Ig2bNhA9gHwGpkHAAAAAAAAAACAvkTTDgAAAADA1HJycpSTk9Oj54wbN67TO/LcSGRkpNasWdPt+iFDhmjZsmVatmxZj5YLALrj3nvv1XvvvafJkyd7jG/fvl0vv/yyVq1ape3bt7vHV65cqebmZr311luaNm2aJOmll17SU089pYKCAiUkJHjcZeyNN95QfX29Vq9ereTkZEmS0+nUokWLVFRUpLlz5youLs5dv379etXU1CgtLU2ZmZnu8RUrVmjTpk0qKipyzwMAPUXmAQAAAAAAAAAAoC9Z+noBAAAAAAAAANw6M2fO7HDyuiQ9/vjjio6O1h//+EdduHBBklRbW6uKigrFxcW5T16XpODgYC1atEhOp1Pbtm1zjzc1NWnHjh2Kjo72OOncarW6T053OBzu8ba2Nm3dulV2u13p6ekey7N48WIFBgZqy5YtvllxAKZE5gEAAAAAAAAAAKAv0bQDAAAAAAAAQJI0cOBASdKAAddu0H3o0CFJUnx8fIfa+Ph4WSwWd40kHT58WK2trR53lWgXGxur4cOHq6yszD124sQJff3113rggQcUHBzsUR8WFqYJEyaoqqpKV65c6f3KAcB3kHkAAAAAAAAAAADwtwF9vQAAAAAAAAAA+t6nn36qmpoa3XPPPQoNDZUknTp1SpI0evToDvU2m00jRoxw13RV3z5eXl6u5uZm2Wy2btVXVlbqzJkzGjdunNfrNmBA19cuslotHl9hHP7ad/5+L/Be69vjjswj84zKn/uO3PMvjjsAAAAAAAAAMCeadgAAAAAAAACTu3TpkrKyshQQEKDXXnvNPd7U1CRJstvtnT7Pbrd7nMDenfr2OpvN5q4fPHjwTesvXrzYk9XxYLEEaNiwzufvTGjoIK9fC33LaPvOaMvrT7d6W5B53+J9aFxG3HdGXGZ/YDsAAAAAAAAAgLnQtAMAAAAAAACY2DfffKPFixfr888/14svvqi4uLi+XiSfcrna1NjY3GWd1WpRaOggNTZeltPpugVLBl/x175rn9dfeK/1bN+Fhg7yyd0pyLxryDzj8ue+I/f8qy8yDwAAAAAAAADQ92jaAQAAAAAAAEzq6tWryszM1L59+/Tss88qIyPD4/Hr7xLRmaamJoWEhPSo/vq69q+XLl26af31r+GNq1e7f4Kw0+nqUT1uH0bbd0ZbXn+6VduCzOuI96FxGXHfGXGZ/YHtAAAAAAAAAADmwiWaAAAAAAAAABO6evWqXnnlFe3atUtPP/20li5d2qFm9OjRkqRTp051eKy5uVn19fXumq7q28fDw8Nls9m6XW+xWBQVFdWDNQOAjsg8AAAAAAAAAAAA9AWadgAAAAAAAACTcTqdWrJkiX7729/qySef1Ouvv95p3ZQpUyRJJSUlHR4rKSmRy+XS5MmT3WOTJk1SYGCgSktLO9QfP35cDQ0N7jklacyYMQoPD1dFRYVaWlo86i9cuKBjx45p4sSJCgoK8mo9AUAi8wAAAAAAAAAAANB3aNoBAAAAAAAATMTlcikrK0sfffSRkpKStHLlyhvWxsTE6P7771dpaakOHDjgHm9paVFBQYGsVqvmzZvnHg8JCdGsWbN08uRJORwO97jT6VRubq4kKTk52T0eEBCg+fPnq6mpSevWrfN47by8PLW2tnrUA0BPkXkAAAAAAAAAAADoSwP6egEAAAAAAAAA3Dr5+fn64IMPFBoaqhEjRig/P79DTWJiou666y5J0qpVq7RgwQKlpaVp9uzZCgsLU3FxsU6ePKmMjAyNHTvW47lLlixRWVmZli9frv379ysqKkolJSU6evSoEhMTFR8f71Gfmpqq3bt3q7CwUMeOHVNsbKwqKyt18OBBxcXFeZwgDwA9ReYBAAAAAAAAAACgL9G0AwAAAAAAAJjIF198IUlqbGxUQUFBpzVTp051n8A+fvx4bd68Wbm5udq9e7daWloUExOjnJwcJSYmdnhuRESEHA6H1q5dq71796q4uFhRUVHKyspSSkpKh3q73a6NGzcqLy9PO3fuVGlpqSIiIpSenq709HRZrVYfrj0AsyHzAAAAAAAAAAAA0Jdo2gEAAAAAAABMJCcnRzk5OT16zrhx4zq9O8WNREZGas2aNd2uHzJkiJYtW6Zly5b1aLkAoCtkHgAAAAAAAAAAAPqSpa8XAAAAAAAAAAAAAAAAAAAAAAAAAOhvaNoBAAAAAAAAAAAAAAAAAAAAAAAAfIymHQAAAAAAAAAAAAAAAAAAAAAAAMDHaNoBAAAAAAAAAAAAAAAAAAAAAAAAfIymHQAAAAAAAAAAAAAAAAAAAAAAAMDHaNoBAAAAAAAAAAAAAAAAAAAAAAAAfIymHQAAAAAAAAAAAAAAAAAAAAAAAMDHaNoBAAAAAAAAAAAAAAAAAAAAAAAAfIymHQAAAAAAAAAAAAAAAAAAAAAAAMDHaNoBAAAAAAAAAAAAAAAAAAAAAAAAfGxAXy8AABjJ+++/r08++URHjx5VTU2NWltb9ctf/lKPPfZYp/W1tbXKzc1VWVmZWlpaFBMTo5SUFD3xxBOd1tfV1Wnt2rXat2+fGhsbNWrUKCUnJyslJUUWS8c+y8bGRuXl5Wnnzp06f/68IiMjNWfOHKWlpSkoKMiXqw4AAAAAAAAAAAAAAAAAAAAA6AGadgCgB958802dO3dOYWFhGj58uL788ssb1lZXV2vBggVqbW1VQkKC7rjjDhUXF2vp0qU6e/asMjIyPOrr6uqUlJSkhoYGzZw5U1FRUSopKVF2draqq6uVnZ3tUd/U1KSFCxeqpqZG06dP15w5c1RVVaWCggIdOXJEGzZskNVq9ct2AAAAAAAAAAAAAAAAAAAAAADcHE07ANADq1evVnR0tEaOHKlf/OIXys/Pv2HtypUr1dzcrLfeekvTpk2TJL300kt66qmnVFBQoISEBI0dO9Zd/8Ybb6i+vl6rV69WcnKyJMnpdGrRokUqKirS3LlzFRcX565fv369ampqlJaWpszMTPf4ihUrtGnTJhUVFbnnAQAAAAAAAAAAAAAAAAAAAADcWhZvn/jVV1/pnXfe0U9/+lP98Ic/1D333KPp06fr1VdfVU1NTafPqa2t1YsvvqiHHnpI9913n+bNm6d/+7d/u+Fr1NXVKSsrS9OmTdPEiRM1e/ZsvfPOO3K5XJ3WNzY2avXq1e7leeyxx/Tmm2/qypUr3q4mAHiIj4/XyJEju6yrra1VRUWF4uLi3A07khQcHKxFixbJ6XRq27Zt7vGmpibt2LFD0dHRHo02VqvV3ZDjcDjc421tbdq6davsdrvS09M9Xnvx4sUKDAzUli1bvF5PAAAAAAAAAAAAAAAAAAAAAEDveH2nnY0bN2r9+vWKjo7WjBkzNGTIEH3++ef66KOP9Lvf/U7r16/XD37wA3d9dXW1FixYoNbWViUkJOiOO+5QcXGxli5dqrNnzyojI8Nj/rq6OiUlJamhoUEzZ85UVFSUSkpKlJ2drerqamVnZ3vUNzU1aeHChaqpqdH06dM1Z84cVVVVqaCgQEeOHNGGDRtktVq9XV0A6JFDhw5Jutbk813x8fGyWCzuGkk6fPiwWltbPe6k0y42NlbDhw9XWVmZe+zEiRP6+uuvNWPGDAUHB3vUh4WFacKECaqqqtKVK1cUFBTkq9UCAAAAAAAAAAAAAAAAAAAAAHST10079957r9577z1NnjzZY3z79u16+eWXtWrVKm3fvt09vnLlSjU3N+utt95y33XipZde0lNPPaWCggIlJCRo7Nix7vo33nhD9fX1Wr16tfuuE06nU4sWLVJRUZHmzp3rcXL7+vXrVVNTo7S0NPddKSRpxYoV2rRpk4qKijzuXgEA/nTq1ClJ0ujRozs8ZrPZNGLECHdNV/Xt4+Xl5WpubpbNZutWfWVlpc6cOaNx48Z5vR4DBnR9Qzar1eLxFb5n1G1r1OU2Ao47AAAAAAAAAAAAAAAAAACA25/XTTszZ87sdPzxxx9Xbm6u/vjHP+rChQsKCwtTbW2tKioqFB8f727YkaTg4GAtWrRIL7zwgrZt26ZXX31V0rW75uzYsUPR0dEejTZWq1WZmZnas2ePHA6Hu2mnra1NW7duld1uV3p6usfyLF68WFu3btWWLVto2gFwyzQ1NUmS7HZ7p4/b7XaPpp3u1LfX2Ww2d/3gwYNvWn/x4kUvlv4aiyVAw4Z1Pn9nQkMHef1a6J94T/gf2xgAAAAAAABAu6+++ko7duzQnj17dOLECZ0/f17Dhg3T1KlT9fzzz+vuu+/u8Jza2lrl5uaqrKxMLS0tiomJUUpKip544olOX6Ourk5r167Vvn371NjYqFGjRik5OVkpKSmyWDpeZKixsVF5eXnauXOnzp8/r8jISM2ZM0dpaWkKCgry9SYAYDLkHgAzIfMAmAmZBwDob7xu2rmZgQMHXpt8wLXpDx06JEmKj4/vUBsfHy+LxeKukaTDhw+rtbXV40467WJjYzV8+HCVlZW5x06cOKGvv/5aM2bMUHBwsEd9WFiYJkyYoKqqKl25coX/HAGgm1yuNjU2NndZZ7VaFBo6SI2Nl+V0um7BkplP+zY2Gt4T/tOT4y40dBB35AEAAAAAAABMYOPGjVq/fr2io6M1Y8YMDRkyRJ9//rk++ugj/e53v9P69ev1gx/8wF1fXV2tBQsWqLW1VQkJCbrjjjtUXFyspUuX6uzZs8rIyPCYv66uTklJSWpoaNDMmTMVFRWlkpISZWdnq7q6WtnZ2R71TU1NWrhwoWpqajR9+nTNmTNHVVVVKigo0JEjR7RhwwZZrdZbsm0A9E/kHgAzIfMAmAmZBwDob3zetPPpp5+qpqZG99xzj0JDQyXJfTeJ0aNHd6i32WwaMWKExx0nblbfPl5eXq7m5mbZbLZu1VdWVurMmTMaN26c9ysnacCArk96tVgCevUaXeHEW/9p37ZsY+O53fbd9XfG6UxTU5NCQkJ6VH99XfvXS5cu3bT++tfwxtWr3W+4cDpdPapH/8d7wv/YxgAAAADwLV9/LnS7fM4EAEB33XvvvXrvvfc0efJkj/Ht27fr5Zdf1qpVq7R9+3b3+MqVK9Xc3Ky33npL06ZNkyS99NJLeuqpp1RQUKCEhASNHTvWXf/GG2+ovr5eq1evVnJysiTJ6XRq0aJFKioq0ty5cz0uyrh+/XrV1NQoLS1NmZmZ7vEVK1Zo06ZNKioqcs8DAN4g9wCYCZkHwEzIPABAf+PTpp1Lly4pKytLAQEBeu2119zj3z3Z/LvsdrtH00536tvrbDabu37w4ME3rb948WJPVqcDiyVAw4Z1/hq3khHvtmA0bGPjul32XXsT4fXZ1q65uVn19fW67777ulXfPh4eHi6bzdbteovFoqioKO9XAgAAAAAAwAACAgLkcrXdNp8LAcCt4I/GQpoVjW/mzJmdjj/++OPKzc3VH//4R124cEFhYWGqra1VRUWF4uPj3Sc0SVJwcLAWLVqkF154Qdu2bdOrr74q6drvZXfs2KHo6GiPE5GsVqsyMzO1Z88eORwO90lNbW1t2rp1q+x2u9LT0z2WZ/Hixdq6dau2bNnCSU0AeoXcA2AmZB4AMyHzAAD9jc+adr755hstXrxYn3/+uV588UWPLtP+wuVqU2Njc5d1gYFW2e3BfluOxsbLcjq5qr4/WK0WhYYOYhsbUE/2XWjoIL//8nHKlCmSpJKSEqWmpno8VlJSIpfL5XElgEmTJikwMFClpaUd5jp+/LgaGhqUkJDgHhszZozCw8NVUVGhlpYWBQd/mzkXLlzQsWPHNHHiRAUFBfl61QAAAAAAAG4rFkuALJYA/fy9cp2t692Fm673QOwIpSRM8Nl8AOALNCrCWwMHDpQkDRhw7dfDhw4dkiTFx8d3qI2Pj5fFYnHXSNLhw4fV2tra6e+AY2NjNXz4cJWVlbnHTpw4oa+//lozZszw+B2GJIWFhWnChAmqqqrSlStX+F0GAL8g9wCYCZkHwEzIPACAEfmkaefq1avKzMzUvn379OyzzyojI8Pj8evvjNOZpqYmhYSE9Kj++rr2r5cuXbpp/fWv4a2rV7tu5PB3M4DT6erWcsB7bGPjul32XUxMjO6//36VlpbqwIED7i7+lpYWFRQUyGq1at68ee76kJAQzZo1Sx9++KEcDofHbTdzc3MlyaMbPyAgQPPnz1dhYaHWrVvncdvNvLw8tba20r0PAAAAAABM5WzdRdWe+7PP5rtrROd3ggeAvuSvRkWJZsX+7NNPP1VNTY3uuecehYaGSpJOnTolSRo9enSHepvNphEjRrhruqpvHy8vL1dzc7NsNlu36isrK3XmzBmNGzfO+5WTNGBA17+bbf/9LXeUMh72nf/5e9taLAHdOk59qT/nHpnXvxlt392K5TTatuiL5SXzjHXc4Fvsu2/5exv4en4yr2M9P9/eekb8PoR9Z1zsO/hCr5t2rl69qldeeUW7du3S008/raVLl3aoaf/P6vr/+No1Nzervr5e9913X7fq28fDw8Nls9m6XW+xWBQVFdWDNQOAjhwOh8rLyyVJn332mSTp3Xff1a5duyRJSUlJ7jvorFq1SgsWLFBaWppmz56tsLAwFRcX6+TJk8rIyNDYsWM95l6yZInKysq0fPly7d+/X1FRUSopKdHRo0eVmJjY4WoAqamp2r17twoLC3Xs2DHFxsaqsrJSBw8eVFxcnEdTEAAAAAAAAACg//B1o6JEs2J/denSJWVlZSkgIECvvfaae/y7F0n8Lrvd7vG71+7Ut9fZbDZ3/eDBg29af/Fi75rPLJYADRvW+Wt0hrtUGRf7zrjs9uCui3yoP+cemWce7LtvGW1b3OrlJfO+ZbT3Cr7FvvM/f21jMs+znp9v+5/+cuzAd9h36I1eNe04nU4tWbJEv/3tb/Xkk0/q9ddf77RuypQpkqSSkhKlpqZ6PFZSUiKXy+U+yV2SJk2apMDAQJWWlnaY6/jx42poaFBCQoJ7bMyYMQoPD1dFRYVaWlo8bkF34cIFHTt2TBMnTuTWcwB6rby8XNu2bfMYO3jwoPvvU6dOdefZ+PHjtXnzZuXm5mr37t1qaWlRTEyMcnJylJiY2GHuiIgIORwOrV27Vnv37lVxcbGioqKUlZWllJSUDvV2u10bN25UXl6edu7cqdLSUkVERCg9PV3p6emyWq0+XnsAAAAAAAAAAGAU33zzjRYvXqzPP/9cL774ouLi4vp6kXzO5WpTY2Nzl3VWq0WhoYPU2HhZTqfrFiwZfIV953/t29hfmppa1NrqvGlNaOggn1yxuL/nHpnX/xlt3/k7PyQZblt0Z3nJvO4h8/o/9t23/J2nvt7GZJ5/kHs9Y8TvQ9h3xtUXuYf+x+umHZfLpaysLH300UdKSkrSypUrb1gbExOj+++/X6WlpTpw4ICmTZsmSWppaVFBQYGsVqvHHSFCQkI0a9Ysffjhh3I4HEpOTpZ0rUkoNzdXktxjkhQQEKD58+ersLBQ69atU2ZmpvuxvLw8tba2etQDgLdycnKUk5PT7fpx48YpPz+/2/WRkZFas2ZNt+uHDBmiZcuWadmyZd1+DgAAAAAAAAAA6N+uXr2qzMxM7du3T88++6wyMjI8Hr/+ysGdaWpqUkhISI/qr69r/3rp0qWb1l//Gt66erX7J7o4na4e1eP2wb4zLper7ZbsO7PkHplnDuy7bxltW9yq5SXzOjLaewXfYt/5n7+2MZnnWc/Pt/2P0Y8d+B77Dr3hddNOfn6+PvjgA4WGhmrEiBGdnpSemJiou+66S5K0atUqLViwQGlpaZo9e7bCwsJUXFyskydPKiMjQ2PHjvV47pIlS1RWVqbly5dr//79ioqKUklJiY4eParExETFx8d71Kempmr37t0qLCzUsWPHFBsbq8rKSh08eFBxcXEeTUEAAAAAAAAAAAAA0B9dvXpVr7zyinbt2qWnn35aS5cu7VAzevRoSdKpU6c6PNbc3Kz6+nrdd9993apvHw8PD5fNZut2vcViUVRUVA/WDAA6R+4BMBMyD4CZkHkAgP7C6/svffHFF5KkxsZGFRQUKD8/v8Ofc+fOuevHjx+vzZs364c//KF2796tjRs3ymazKScnRy+++GKH+SMiIuRwODR37lyVlZXpnXfe0eXLl5WVlaWf/exnHertdrs2btyon/zkJ6qurtbbb7+tc+fOKT09Xf/0T/8kq9Xq7aoCAAAAAAAAAAAAwG3P6XRqyZIl+u1vf6snn3xSr7/+eqd1U6ZMkSSVlJR0eKykpEQul0uTJ092j02aNEmBgYEqLS3tUH/8+HE1NDS455SkMWPGKDw8XBUVFWppafGov3Dhgo4dO6aJEycqKCjIq/UEgHbkHgAzIfMAmAmZBwDoT7xu2snJyVF1dfVN/zz00EMezxk3bpzy8/NVVlamqqoqbdu2TYmJiTd8jcjISK1Zs0alpaX69NNPtX37dj3zzDM3bMAZMmSIli1bpr179+rTTz9VcXGxXn75Zf4zBAAAAAAAAAAAANCvuVwuZWVl6aOPPlJSUpJWrlx5w9qYmBjdf//9Ki0t1YEDB9zjLS0tKigokNVq1bx589zjISEhmjVrlk6ePCmHw+Eedzqdys3NlSQlJye7xwMCAjR//nw1NTVp3bp1Hq+dl5en1tZWj3oA8Aa5B8BMyDwAZkLmAQD6mwF9vQAAAAAAAAAAAAAAgN7Jz8/XBx98oNDQUI0YMUL5+fkdahITE3XXXXdJklatWqUFCxYoLS1Ns2fPVlhYmIqLi3Xy5EllZGRo7NixHs9dsmSJysrKtHz5cu3fv19RUVEqKSnR0aNHlZiYqPj4eI/61NRU7d69W4WFhTp27JhiY2NVWVmpgwcPKi4uzuOkKQDwBrkHwEzIPABmQuYBAPobmnYAAAAAAAAAAAAAwOC++OILSVJjY6MKCgo6rZk6dar7pKbx48dr8+bNys3N1e7du9XS0qKYmBjl5OQoMTGxw3MjIiLkcDi0du1a7d27V8XFxYqKilJWVpZSUlI61Nvtdm3cuFF5eXnauXOnSktLFRERofT0dKWnp8tqtfpw7QGYEbkHwEzIPABmQuYBAPobmnYAAAAAAAAAAAAAwOBycnKUk5PTo+eMGzeu0ysW30hkZKTWrFnT7fohQ4Zo2bJlWrZsWY+WCwC6g9wDYCZkHgAzIfMAAP2Npa8XAAAAAAAAAAAAAAAAAAAAAAAAAOhvaNoBAAAAAAAAAAAAAAAAAAAAAAAAfIymHQAAAAAAAAAAAAAAAAAAAAAAAMDHaNoBAAAAAAAAAAAAAAAAAAAAAAAAfGxAXy8AAAAAAPQHVqvvr4ngcrXJ5Wrz+bwAAAAAAAAAAAAAAAAAAP+jaQcAAAAAemFoSJBcrjaFhg7y+dxOp0t/+lMzjTsAAAAAAAAAAAAAAAAAYEA07QAAAABAL9gHBcpiCdDP3yvX2bqLPpv3rogQvbbwQVksATTtAAAAAAAAAAAAAAAAAIAB0bQDAAAAAD5wtu6ias/9ua8XAwAAAAAAAAAAAAAAAABwm7D09QIAAAAAAAAAAAAAAAAAAAAAAAAA/Q1NOwAAAAAAAAAAAAAAAAAAAAAAAICP0bQDAAAAAAAAAAAAAAAAAAAAAAAA+BhNOwAAAAAAAAAAAAAAAAAAAAAAAICP0bQDAAAAAAAAAAAAAAAAAAAAAAAA+NiAvl4AAAAA3J7ef/99ffLJJzp69KhqamrU2tqqX/7yl3rsscc6ra+trVVubq7KysrU0tKimJgYpaSk6Iknnui0vq6uTmvXrtW+ffvU2NioUaNGKTk5WSkpKbJYOvaWNzY2Ki8vTzt37tT58+cVGRmpOXPmKC0tTUFBQb5cdQAA0AWr1ffXgXG52uRytfl8XgAAAAAAAAAAAAAAgL5C0w4AAAA69eabb+rcuXMKCwvT8OHD9eWXX96wtrq6WgsWLFBra6sSEhJ0xx13qLi4WEuXLtXZs2eVkZHhUV9XV6ekpCQ1NDRo5syZioqKUklJibKzs1VdXa3s7GyP+qamJi1cuFA1NTWaPn265syZo6qqKhUUFOjIkSPasGGDrFarX7YDAHOgURHonqEhQXK52hQaOsjnczudLv3pT8007gAAAAAAAAAAAAAAgH6Dph0AAAB0avXq1YqOjtbIkSP1i1/8Qvn5+TesXblypZqbm/XWW29p2rRpkqSXXnpJTz31lAoKCpSQkKCxY8e669944w3V19dr9erVSk5OliQ5nU4tWrRIRUVFmjt3ruLi4tz169evV01NjdLS0pSZmekeX7FihTZt2qSioiL3PADgDRoVge6xDwqUxRKgn79XrrN1F302710RIXpt4YOyWAJo2gEAAAAAAAAAAAAAAP0GTTsAAADoVHx8fLfqamtrVVFRofj4eHfDjiQFBwdr0aJFeuGFF7Rt2za9+uqrkq6djL5jxw5FR0d7NNpYrVZlZmZqz549cjgc7qadtrY2bd26VXa7Xenp6R6vvXjxYm3dulVbtmyhaQdAr9CoCPTM2bqLqj33575eDAAAAAAAAAAAAAAAgNuapa8XAAAAAMZ26NAhSZ03+cTHx8tisbhrJOnw4cNqbW31OEG9XWxsrIYPH66ysjL32IkTJ/T111/rgQceUHBwsEd9WFiYJkyYoKqqKl25csVXqwTAhOLj4zVy5Mgu69obFePi4jptVHQ6ndq2bZt7vKtGRUlyOBzu8a4aFQMDA7Vlyxav1xMAAAAAAAAAAAAAAADArcOddgAAANArp06dkiSNHj26w2M2m00jRoxw13RV3z5eXl6u5uZm2Wy2btVXVlbqzJkzGjdunNfrMWBA9/rZrVaLx1cYg8US0NeL4DWzv9dut2PuVjUqzpgxo8tGxaCgIF+tFgAAAAAAAAAAAAAAAAA/oGkHAAAAvdLU1CRJstvtnT5ut9s9mna6U99eZ7PZ3PWDBw++af3Fixe9WPprLJYADRvW+fw3Eho6yOvXA3qC99o1t8t26C+NilL3mhVvt6YpdJ9RmxV5r3HcAQAAAAAAAAAAAADQn9C0AwAAANNzudrU2NjcrVqr1aLQ0EFqbLwsp9Pl5yWDrwQGWmW3B3ddeBsy+3utp8dcaOggv57o3h8aFaWeNyveLk1T6P94r33Ln9vi/fff1yeffKKjR4+qpqZGra2t+uUvf6nHHnus0/ra2lrl5uaqrKxMLS0tiomJUUpKip544olO6+vq6rR27Vrt27dPjY2NGjVqlJKTk5WSkiKLpWNGNzY2Ki8vTzt37tT58+cVGRmpOXPmKC0tjbuKAfAJcg8AAAAAAAAAAAB9haYdAAAA9Mr1J5x3pqmpSSEhIT2qv76u/eulS5duWn/9a3jj6tWeNUU4na4ePwd9x8h3K+C9dg3bwbe626xIo6JxGbVZkfdaz447bxsV33zzTZ07d05hYWEaPny4vvzyyxvWVldXa8GCBWptbVVCQoLuuOMOFRcXa+nSpTp79qwyMjI86uvq6pSUlKSGhgbNnDlTUVFRKikpUXZ2tqqrq5Wdne1R39TUpIULF6qmpkbTp0/XnDlzVFVVpYKCAh05ckQbNmyQ1Wrt8ToCwPXIPQAAAAAAAAAAAPQVmnYAAADQK6NHj5YkjztLtGtublZ9fb3uu+++btW3j4eHh8tms3W73mKxKCoqyvuVAIBu6i+NilLPmhVpmjIeozYr8l77lj+3xerVqxUdHa2RI0fqF7/4hfLz829Yu3LlSjU3N+utt97StGnTJEkvvfSSnnrqKRUUFCghIUFjx45117/xxhuqr6/X6tWrlZyc/P/WxalFixapqKhIc+fOVVxcnLt+/fr1qqmpUVpamjIzM93jK1as0KZNm1RUVOSeBwC8Re4BAAAAAAAAAACgrxjzDA4AAADcNqZMmSJJKikp6fBYSUmJXC6XJk+e7B6bNGmSAgMDVVpa2qH++PHjamhocM8pSWPGjFF4eLgqKirU0tLiUX/hwgUdO3ZMEydOVFBQkK9WCQBuqDuNiu01XdW3j9OoCOBWi4+P18iRI7usq62tVUVFheLi4twnrktScHCwFi1aJKfTqW3btrnHm5qatGPHDkVHR3uccG61Wt0npjscDvd4W1ubtm7dKrvdrvT0dI/XXrx4sQIDA7Vlyxav1xMA2pF7AAAAAAAAAAAA6Cs07QAAAKBXYmJidP/996u0tFQHDhxwj7e0tKigoEBWq1Xz5s1zj4eEhGjWrFk6efKkx8lLTqdTubm5kuRxslNAQIDmz5+vpqYmrVu3zuO18/Ly1NraylWIAdwyNCoCMJNDhw5Junay+3fFx8fLYrG4ayTp8OHDam1t9bijRLvY2FgNHz5cZWVl7rETJ07o66+/1gMPPKDg4GCP+rCwME2YMEFVVVW6cuWKr1YJAG6K3AMAAAAAAAAAAICvDejrBQAAAMDtyeFwqLy8XJL02WefSZLeffdd7dq1S5KUlJTkPjF91apVWrBggdLS0jR79myFhYWpuLhYJ0+eVEZGhsaOHesx95IlS1RWVqbly5dr//79ioqKUklJiY4eParExMQOJ0ilpqZq9+7dKiws1LFjxxQbG6vKykodPHhQcXFxHk1BAOBP321UbL8Ce1eNih9++KEcDoe7ybCrRsXCwkKtW7fOfYV2iUZFALde+12/rr+DWDubzaYRI0Z43BnsZvXt4+Xl5WpubpbNZutWfWVlpc6cOaNx48b1al0GDOj62kVWq8XjK4zDYgno60XwCu+12++46y+5R+b1b0bNPIn3G8cdAAAAAAAAAJgTTTsAAADoVHl5ubZt2+YxdvDgQfffp06d6m7aGT9+vDZv3qzc3Fzt3r1bLS0tiomJUU5OjhITEzvMHRERIYfDobVr12rv3r0qLi5WVFSUsrKylJKS0qHebrdr48aNysvL086dO1VaWqqIiAilp6crPT1dVqvVx2sPwGxoVASAjpqamiRd+16sM3a73ePk9e7Ut9fZbDZ3/eDBg29af/HiRS+W/lsWS4CGDev8NToTGjqoV68HdBfvtW/dLtuiP+QemYfbGe+3a9gOAAAAAAAAAGAuNO0AAACgUzk5OcrJyel2/bhx45Sfn9/t+sjISK1Zs6bb9UOGDNGyZcu0bNmybj8HALqLRkUA6L9crjY1NjZ3WWe1WhQaOkiNjZfldLpuwZLBVwIDrbLbg/t6MXqM91rPjrvQ0EHcnaIbyLz+z6iZJ5F7ZB4AAAAAAAAAmBNNOwAAAAAA06NREQA6uv4OEZ1pampSSEhIj+qvr2v/eunSpZvWX/8a3rp6tfsnCDudrh7Vo+8Z9aRm3mvful22RX/JPTKvfzNq5km839qxHQAAAAAAAADAXIz7yT4AAAAAAAAAvxk9erQk6dSpUx0ea25uVn19vbumq/r28fDwcNlstm7XWywWRUVFeb8SANAD5B4AAAAAAAAAAAB8jaYdAAAAAAAAAB1MmTJFklRSUtLhsZKSErlcLk2ePNk9NmnSJAUGBqq0tLRD/fHjx9XQ0OCeU5LGjBmj8PBwVVRUqKWlxaP+woULOnbsmCZOnKigoCBfrRIA3BS5BwAAAAAAAAAAAF+jaQcAAAAAAABABzExMbr//vtVWlqqAwcOuMdbWlpUUFAgq9WqefPmucdDQkI0a9YsnTx5Ug6Hwz3udDqVm5srSUpOTnaPBwQEaP78+WpqatK6des8XjsvL0+tra0e9QDgb+QeAAAAAAAAAAAAfG1AXy8AAAAAAAAAgFvH4XCovLxckvTZZ59Jkt59913t2rVLkpSUlOS+k8SqVau0YMECpaWlafbs2QoLC1NxcbFOnjypjIwMjR071mPuJUuWqKysTMuXL9f+/fsVFRWlkpISHT16VImJiYqPj/eoT01N1e7du1VYWKhjx44pNjZWlZWVOnjwoOLi4jxOjgcAb5F7AAAAAAAAAAAA6Cs07QCAH40fP/6Gj61evbrDlTMPHz6s/Px8HTlyRC6XS9/73vf03HPP6ZFHHul0jtraWuXm5qqsrEwtLS2KiYlRSkqKnnjiCR+uBQAAAACgPykvL9e2bds8xg4ePOj++9SpU90nr48fP16bN29Wbm6udu/e7f7ZMycnR4mJiR3mjoiIkMPh0Nq1a7V3714VFxcrKipKWVlZSklJ6VBvt9u1ceNG5eXlaefOnSotLVVERITS09OVnp4uq9Xq47UHYEbkHgAAAAAAAAAAAPpKr5p23n//fX3yySc6evSoampq1Nraql/+8pd67LHHOq3v6cnldXV1Wrt2rfbt26fGxkaNGjVKycnJSklJkcVi6VDf2Njo/kXX+fPnFRkZqTlz5igtLU1BQUG9WVUA8Nqdd97Z6S/0J0yY4PHvkpISpaamKjg4WLNnz9agQYO0fft2Pf/888rOzu5wlc3q6motWLBAra2tSkhI0B133KHi4mItXbpUZ8+eVUZGhl/XCwAAAABgTDk5OcrJyel2/bhx45Sfn9/t+sjISK1Zs6bb9UOGDNGyZcu0bNmybj8HAHqC3AMAAAAAAAAAAEBf6VXTzptvvqlz584pLCxMw4cP15dffnnD2p6eXF5XV6ekpCQ1NDRo5syZioqKUklJibKzs1VdXa3s7GyP+qamJi1cuFA1NTWaPn265syZo6qqKhUUFOjIkSPasGEDV6gD0CfuvPNOvfjiizetaW1t1euvvy6r1ap/+Zd/cd+h5/nnn1diYqJ+9rOf6Uc/+pGGDh3qfs7KlSvV3Nyst956S9OmTZMkvfTSS3rqqadUUFCghIQEjR071m/rBQAAAAAAAAAAAAAAAAAAAAC4sY63q+mB1atX6/e//71KS0s1f/78m9a2n1xeWFioNWvWaMmSJXr//ff1/e9/XwUFBfrjH//oUf/GG2+ovr5ef/d3f6c333xTr732mhwOhx555BEVFRWptLTUo379+vWqqalRWlqaNmzYoNdee03vvvuunnzySZWUlKioqKg3qwoAflVaWqpz585p7ty57oYdSQoLC9Ozzz6rpqYm7dixwz1eW1uriooKxcXFuRt2JCk4OFiLFi2S0+nUtm3bbuk6AAAAAAAAAACAvvX+++9r2bJlmjdvnu655x6NHz9eu3btumF9bW2tXnzxRT300EO67777NG/ePP3bv/3bDevr6uqUlZWladOmaeLEiZo9e7beeecduVyuTusbGxu1evVq/fCHP9Q999yjxx57TG+++aauXLnS21UFADIPgOmQewDMhMwDAPQnvWraiY+P18iRI7us6+nJ5e0np0dHRys5Odk9brValZmZKUlyOBzu8ba2Nm3dulV2u13p6eker7148WIFBgZqy5YtXq8nAPTGn//8Z23atEmFhYVyOBw6ffp0h5pDhw5Jupar3/Xwww971HRVHx8fL4vF4lEPAAAAAAAAAAD6vzfffFObN2/Wl19+qeHDh9+0trq6WsnJydqzZ48eeeQRLVy4UJcuXdLSpUuVn5/fob6urk5JSUl6//33NXnyZP33//7fFRQUpOzsbP1//9//16G+qalJCxcu1K9+9Sv91//6X/XTn/5UI0eOVEFBgdLS0uR0On223gDMicwDYDbkHgAzIfMAAP3JgFvxIj09ufzw4cNqbW1VXFxch/rY2FgNHz5cZWVl7rETJ07o66+/1owZMxQcHOxRHxYWpgkTJqiqqkpXrlxRUFCQr1YLALqlurpaK1ascP87ICBA8+fP14oVKzRw4EBJ0qlTpyRJo0eP7vD8UaNGKSAgwF3TVb3NZtOIESM86r01YEDXvZ1Wq8XjK3zPqNvWqMttBBx3AAAAAAAAADqzevVqRUdHa+TIkfrFL37R6clJ7VauXKnm5ma99dZb7gsvvvTSS3rqqadUUFCghIQEjR071l3/xhtvqL6+XqtXr3ZfeNHpdGrRokUqKirS3LlzPX6/u379etXU1CgtLc19YUZJWrFihTZt2qSioiKPCzgCQE+ReQDMhtwDYCZkHgCgP7klTTs9Pbn8ZvXt4+Xl5WpubpbNZutWfWVlpc6cOaNx48b1al26cwK7xRLQq9foCifo+g8nQRvX7brv/vZv/1Y//vGPFR0drba2Nv3hD3/Qz3/+c23ZskWBgYFauXKlpGvd+JJkt9s7zBEYGKjg4GBdvHjRPXaz+vbx3jbtWCwBGjZscLfrQ0MH9er10P/wnvA/tjEAAP2DxRLg888S/P3ZBAAAAIDbU2cXUexMbW2tKioqFB8f7z6hSZKCg4O1aNEivfDCC9q2bZteffVVSdd+L7Fjxw5FR0d7nIhktVqVmZmpPXv2yOFwuE9qamtr09atW2W325Wenu7x2osXL9bWrVu1ZcsWTmoC0CtkHgCzIfcAmAmZBwDoT25J005PTy7vTn17nc1mc9cPHtz5yeXt9def8O6Nnp7A7i+coOt/bGPjut323ZIlSzz+/fDDD2vixImaM2eONm/erBdeeEHh4eF9tHQ353K1qbGxucs6q9Wi0NBBamy8LKfTdQuWzHzat7HR8J7wn54cd6Ghg267hkYAAPAtiyVAQ4fa+P8aAAAAwC116NAhSZ2fBBUfHy+LxeKukaTDhw+rtbXV40rD7WJjYzV8+HCVlZW5x06cOKGvv/5aM2bMUHBwsEd9WFiYJkyYoKqqKl25ckVBQUG+Wi0A6BSZB8BsyD0AZkLmAQCM4JY07fQX3T2BPTDQKrs9uMs6b3EStP/QfGBcRjqBfciQIZo5c6Z+9atfqaqqSn/xF3/h0Yz4Xa2trWppaVFISIh77Gb17ePX13vr6tXuHwdOp6tH9ej/eE/4H9sYAADjs1gCZLVa9PP3ynW2rncXG7neA7EjlJIwwWfzAQAAAOhf2i+oOHr06A6P2Ww2jRgxwuOiizerbx8vLy9Xc3OzbDZbt+orKyt15swZjRs3rlfrMmBA17/zaf+9EBdMMB72nf/5e9taLAHdOk79icyDURht392K5TTatrhdlre/5B6Z17+x777l723g6/lvt33XXzJPIvd6wojfh7DvjIt9B1+4JU07PT25vDv119e1f7106dJN62/VCez+Pig5Qdf/2MbGZZR9N3ToUElSS0uLpG+/qT916pS+//3ve9SePn1abW1tHt/4X1//Xc3Nzaqvr9d9993nj0UHAMDvLJYAWSwBPp8TAG5nZ+suqvbcn302310jOr97MQAAAABIHX/f+l12u93jdxDdqW+vs9ls7vrBgwfftP7ixd5dvMBiCdCwYZ2/RmeMeFd7XMO+My5/XvC0u8g8GA377ltG2xa3y/L2h9wj88yDfed//trGt8u+6w+ZJ5F7t6P+fuyg59h36I1b0rTT05PLb1bfPh4eHi6bzdbteovFoqioKO9XAgB86NNPP5UkjRw5UpI0ZcoU/fM//7NKSkqUkJDgUbt//35J0uTJk91jU6ZMkSSVlJQoNTXVo76kpEQul8ujHgAAo7BYAjR0qI2rUwAAAAAAAKBLLlebGhubu6yzWi0KDR2kxsbLcjpv/4u/4VvsO/9r38b+0tTUotZW501rQkMH8ZlwN5B5/Z/R9p2/80OS4bZFd5aXzOseMq//Y999y9956uttTOb5B7nXM0b8PoR9Z1zkHnzhljTt9PTk8kmTJikwMFClpaUd5jp+/LgaGho8TmofM2aMwsPDVVFRoZaWFgUHf3ullgsXLujYsWOaOHGigoKCfL1qAHBD//Ef/6FRo0Zp4MCBHuPvv/++fv/73+uuu+7SxIkTJUlxcXG688479Zvf/EZPP/20xo8fL+lahr399tuy2+16/PHH3XPExMTo/vvvV2lpqQ4cOKBp06ZJunbnnoKCAlmtVs2bN+8WrSkAAL5jsQTIarXo5++V62xd765Ec70HYkcoJWGCz+YDAAAAAAAwsuuvHNyZpqYmhYSE9Kj++rr2r5cuXbpp/fWv4a2rV7t/oovT6epRPW4f7Dvjcrna+nzfkXkwGvbdt4y2LW6X5e0vuUfmmQP7zv/8tY1vl33XXzJPIvduN/392EHPse/QG7ekaaenJ5eHhIRo1qxZ+vDDD+VwOJScnCxJcjqdys3NlST3mCQFBARo/vz5Kiws1Lp165SZmel+LC8vT62trR71AHAr/Ou//qs++OADTZkyRf/lv/wXSdfusFNRUSGbzaY1a9ZowIBrMRwYGKi///u/13PPPaennnpKs2fP1qBBg7R9+3bV1dUpOztbQ4cO9Zh/1apVWrBggdLS0jR79myFhYWpuLhYJ0+eVEZGhsaOHXurVxkAAJ85W3dRtef+7LP57hrR+a2tAQAAAAAAzGj06NGSpFOnTnV4rLm5WfX19brvvvu6Vd8+Hh4eLpvN1u16i8WiqKgo71cCALqJzANgNuQeADMh8wAARtCrph2Hw6Hy8nJJ0meffSZJevfdd7Vr1y5JUlJSkvsOOj09uXzJkiUqKyvT8uXLtX//fkVFRamkpERHjx5VYmKi4uPjPepTU1O1e/duFRYW6tixY4qNjVVlZaUOHjyouLg47jgB4JabPn26vvzyS3322Wfav3+/rl69qsjISP23//bf9D/+x//QqFGjPOqnTZumX/3qV8rPz9eHH34ol8ul2NhYrVq1So8++miH+cePH6/NmzcrNzdXu3fvVktLi2JiYpSTk6PExMRbtZoAAAAAAAAAAMBgpkyZIkkqKSlRamqqx2MlJSVyuVzu3/NK0qRJkxQYGKjS0tIOcx0/flwNDQ1KSEhwj40ZM0bh4eGqqKhQS0uLgoOD3Y9duHBBx44d08SJExUUFOTrVQOADsg8AGZD7gEwEzIPAGAElt48uby8XNu2bdO2bdt0/PhxSdLBgwfdY6dPn3bXtp9c/sMf/lC7d+/Wxo0bZbPZlJOToxdffLHD3BEREXI4HJo7d67Kysr0zjvv6PLly8rKytLPfvazDvV2u10bN27UT37yE1VXV+vtt9/WuXPnlJ6ern/6p3+S1WrtzaoCQI/NmDFD+fn5Ki4u1pEjR/Tpp59q165d+ru/+7sODTvtHnjgAf2f//N/VFFRoSNHjmjTpk2dNuy0GzdunPLz81VWVqaqqipt27aNhh0AAAAAAAAAAHBTMTExuv/++1VaWqoDBw64x1taWlRQUCCr1epxUcSQkBDNmjVLJ0+elMPhcI87nU7l5uZKkpKTk93jAQEBmj9/vpqamrRu3TqP187Ly1Nra6tHPQD4E5kHwGzIPQBmQuYBAIygV3faycnJUU5OTrfr208u767IyEitWbOm2/VDhgzRsmXLtGzZsm4/BwAAAAAAAAAAAAD6A4fDofLycknSZ599Jkl69913tWvXLklSUlKS+wrDq1at0oIFC5SWlqbZs2crLCxMxcXFOnnypDIyMjR27FiPuZcsWaKysjItX75c+/fvV1RUlEpKSnT06FElJiYqPj7eoz41NVW7d+9WYWGhjh07ptjYWFVWVurgwYOKi4vzOGkKALxB5gEwG3IPgJmQeQCA/qRXTTsAAAAAAAAAAAAAgNtDeXm5tm3b5jF28OBB99+nTp3qPqlp/Pjx2rx5s3Jzc7V79261tLQoJiZGOTk5SkxM7DB3RESEHA6H1q5dq71796q4uFhRUVHKyspSSkpKh3q73a6NGzcqLy9PO3fuVGlpqSIiIpSenq709HRZrVYfrz0AsyHzAJgNuQfATMg8AEB/QtMOAAAAAAAAAAAAAPQDOTk5ysnJ6Xb9uHHjlJ+f3+36yMhIrVmzptv1Q4YM0bJly7Rs2bJuPwcAuovMA2A25B4AMyHzAAD9iaWvFwAAAAAAAAAAAAAAAAAAAAAAAADob2jaAQAAAAAAAAAAAAAAAAAAAAAAAHyMph0AAAAAAAAAAAAAAAAAAAAAAADAx2jaAQAAAAAAAAAAAAAAAAAAAAAAAHyMph0AAAAAAAAAAAAAAAAAAAAAAADAx2jaAQAAAAAAAAAAAAAAAAAAAAAAAHxsQF8vAAAA6J+sVv/0BrtcbXK52vwyNwAAAAAAAAAAAAAAAAAAAOArNO0AAACfGhoSJJerTaGhg/wyv9Pp0p/+1EzjDgAAAAAAAAAAAAAAAAAAAG5rNO0AAACfsg8KlMUSoJ+/V66zdRd9OvddESF6beGDslgCaNoBAAAAAAAAAAAAAAAAAADAbY2mHQAA4Bdn6y6q9tyf+3oxAAAAAAAAAAAAAAAAAAAAgD5h6esFAAAAAAAAAAAAAAAAAAAAAAAAAPobmnYAAAAAAAAAAAAAAAAAAAAAAAAAH6NpBwAAAAAAAAAAAAAAAAAAAAAAAPAxmnYAAAAAAAAAAAAAAAAAAAAAAAAAH6NpBwAAAAAAAAAAAAAAAAAAAAAAAPAxmnYAAAAAAAAAAAAAAAAAAAAAAAAAH6NpBwAAAAAAAAAAAAAAAAAAAAAAAPCxAX29AAAA9CcWS4AslgCfzmm10mMLAAAAAAAAAAAAAAAAAAAAGA1NOwAA+IjFEqChQ2002QAAAAAAAAAAAAAAAAAAAACgaQcAAF+xWAJktVr08/fKdbbuos/mfSB2hFISJvhsPgAAAAAAAAAAAAAAAAAAAAD+R9MOAAA+drbuomrP/dln8901wu6zuQAAAAAAAAAAAAAAAAAAAADcGpa+XgAAAAAAAAAAAAAAAAAAAAAAAACgv6FpBwAAAAAAAAAAAAAAAAAAAAAAAPAxmnYAAAAAAAAAAAAAAAAAAAAAAAAAH6NpBwAAAAAAAAAAAAAAAAAAAAAAAPAxmnYAAAAAAAAAAAAAAAAAAAAAAAAAH6NpBwAAAAAAAAAAAAAAAAAAAAAAAPAxmnYAAAAAAAAAAAAAAAAAAAAAAAAAH6NpBwAAAAAAAAAAAAAAAAAAAAAAAPCxAX29AADMx2IJkMUS4NM5rVZ6EAEAAAAAAAAAAAAAAAAAAAAAtw+adgDcUhZLgIYOtfmlycblalNAgG+bgQAAAAAAAAAAAAAAAAAAAAAA8AZNOwBuKYslQFarRT9/r1xn6y76bN67IkL02sIHfX4HHwAAAAAAAAAAAAAAAAAAAAAAvEHTDoA+cbbuomrP/bmvFwMAAAAAAAAAAAAAAAAAAAAAAL+gaQcAAACAVyyWAJ/f5c5qtfh0vv7AH9vE5WqTy9Xm83kBAAAAAAAAAAAAAAAAAN+iaQcAAABAj1ksARo61EaTjR8NDQmSy9Wm0NBBPp/b6XTpT39qpnEH6AF/NCpKNCsCAAAAAAAAAAAAAAD0ZzTtAAAAAOgxiyVAVqtFP3+vXGfrLvps3gdiRyglYYLP5jMy+6BAWSwBPt/Gd0WE6LWFD8piCaBpB+gmGhVvHe4uBgAAAAAAAAAAAAAA+pN+2bRz+PBh5efn68iRI3K5XPre976n5557To888khfLxoA+ByZB8BMyLzbz9m6i6o992efzXfXCLvP5uovfL2NYSzk3u3BX42KEs2K7bi7GCQyD4C5kHkAzIbcA2AmZB4AMyHzAJgNuQcA8Ea/a9opKSlRamqqgoODNXv2bA0aNEjbt2/X888/r+zsbM2bN6+vFxEAfIbM857FEiCLJcCnc3LldcC/yDwAZkPu3X780URHs+I13F0MZB4AMyHzAJgNuQfATMg8AGZC5gEwG3IPAOCtftW009raqtdff11Wq1X/8i//ovHjx0uSnn/+eSUmJupnP/uZfvSjH2no0KF9u6AA4ANknvcslgANHWqjycbA/LHvXK42TuS8jZF5AMyG3INZcXcxcyLzAJgJmQfAbMg9AGZC5gEwEzIPgNmQewCA3uhXTTulpaU6d+6ckpOT3f8hSlJYWJieffZZ/e///b+1Y8cOPfnkk324lADgG2Se9yyWAFmtFp9fxfuB2BFKSZjgs/nQ0dCQILlcbQoNHeTzuZ1Ol/70p2Yad25TZF7vcHcxwHjIPe+ReYDxkHkAzITMA2A25B4AMyHzAJgJmQfAbMg9AEBv9KumnUOHDkmS4uPjOzz28MMPu2v4TxFAf3C7ZZ6RTmRsX1ZfX8X7rhF2n82FztkHBcpiCfB5w9VdESF6beGDCgy0yul0+WxefzHS8eYrt1vmScbZDwEBAQoJCTbM8uLWMcp7wijL6Wu3W+4ZZT+QebgRI70njLSsvnK7ZR78yx/Nlb6eD/AnMs9cyDyA3ANgLmQe4Hv++KzM5WrjQo4+cLtlnr8+V+X9gu/i4nHmZYbc81fmcdwAQD9r2jl16pQkafTo0R0eGzVqlAICAtw13rBYAhQWNrjLuoD/93/LytQ4XfXhib8D/t9/MkOG+P7uAvDENvY/fx0fdnuQBg8Oumltf/ml5u2UeW1t/rnzSVtbmwIC/Le/fP0+DBpoZV4/znv93P9j7j0+nXtgoMVw7+O2tjYNGTJIbV38rEzmdU93M08ybu41NX8jpw8/XAkcYJEtONAwGXIrsskoy9yfM08i97qrv3+vZ5TMk4yXIUab15+ZJ/V97pF53dPTz/T4XMi/AgIC/Jb/RskmPuftiMy7hszrf4yUeRK5d6uYKfMkcg++w77zP35/23tkHnzFaPvOH9+b+vt3GW3d+YWDF8z0vd7tlHn+/gzYX+8XXGO0zDPSz/r+/nncTJknmSP3/JV5RjpupFtz7MCYzJZ78K1+1bTT1NQkSbLbO97pIDAwUMHBwbp40fur8gcEBMhq7f7BNDTk5h88ectioUPU39jG/sfx0Xu3W+b5gz8bdiT/vQ+Z17/z+ntuX/PX+9ifP9DejsyQee3L4S9220C/zGu0DDFiNpF55ss8yRy5R+bdmrmZ17/IPd+43TLPTJ8t9DdGyybea98y07Yg8+ArRvzelPfbNWbbDuQefIV953/kf++RefAVo+07I36m56/P3oy273rjdss8fzHbZ7V9wUzHTVeM9v2Y2fadGXLPiJnnz+9DOHbwXew79AbvHgAAAAAAAAAAAAAAAAAAAAAAAMDH+lXTTnsHa3tH6/VaW1vV0tKikJCQW71YAOAXZB4AMyHzAJgNuQfATMg8AGZC5gEwG3IPgJmQeQDMhMwDYDbkHgCgN/pV087o0aMlSadOnerw2OnTp9XW1uauAQCjI/MAmAmZB8BsyD0AZkLmATATMg+A2ZB7AMyEzANgJmQeALMh9wAAvdGvmnamTJkiSSopKenw2P79+yVJkydPvqXLBAD+QuYBMBMyD4DZkHsAzITMA2AmZB4AsyH3AJgJmQfATMg8AGZD7gEAeqNfNe3ExcXpzjvv1G9+8xtVV1e7xy9cuKC3335bdrtdjz/+eB8uIQD4DpkHwEzIPABmQ+4BMBMyD4CZkHkAzIbcA2AmZB4AMyHzAJgNuQcA6I2Atra2tr5eCF86cOCAnnvuOQUHB2v27NkaNGiQtm/frrq6OmVnZ2vevHl9vYgA4DNkHgAzIfMAmA25B8BMyDwAZkLmATAbcg+AmZB5AMyEzANgNuQeAMBb/a5pR5IqKiqUn5+vI0eOyOVyKTY2Vs8//7weffTRvl40APA5Mg+AmZB5AMyG3ANgJmQeADMh8wCYDbkHwEzIPABmQuYBMBtyDwDgjX7ZtAMAAAAAAAAAAAAAAAAAAAAAAAD0JUtfLwAAAAAAAAAAAAAAAAAAAAAAAADQ39C0AwAAAAAAAAAAAAAAAAAAAAAAAPgYTTsAAAAAAAAAAAAAAAAAAAAAAACAj9G0AwAAAAAAAAAAAAAAAAAAAAAAAPgYTTsAAAAAAAAAAAAAAAAAAAAAAACAjw3o6wUwisOHDys/P19HjhyRy+XS9773PT333HN65JFHuj1HXV2d1q5dq3379qmxsVGjRo1ScnKyUlJSZLHQP+Uvvd13Tz/9tMrKyjp9bM6cOfr5z3/uw6VFu/fff1+ffPKJjh49qpqaGrW2tuqXv/ylHnvssR7Nw3HnHTLPuMg8YyLz+h65Z1zknvGQeX2PzDMuMs+YyL2+ReYZF5lnTGRe3yP3jIvcMx4yr++RecZF5hkTude3yDzjIvOMiczre+SecZF7xkPm9T0yz7jIPGMi99AXaNrphpKSEqWmpio4OFizZ8/WoEGDtH37dj3//PPKzs7WvHnzupyjrq5OSUlJamho0MyZMxUVFaWSkhJlZ2erurpa2dnZt2BNzMcX+65dRkZGh7Hx48f7cnFxnTfffFPnzp1TWFiYhg8fri+//LLHc3DceYfMMy4yz7jIvL5F7hkXuWdMZF7fIvOMi8wzLnKv75B5xkXmGReZ17fIPeMi94yJzOtbZJ5xkXnGRe71HTLPuMg84yLz+ha5Z1zknjGReX2LzDMuMs+4yD30iTbc1DfffNP26KOPtk2cOLHt+PHj7vHz58+3zZgxo+2BBx5o+8///M8u53n11Vfb7r777rbNmze7x65evdr23HPPtd19991tJSUl/lh8U/PVvvvJT37Sdvfdd/txSdGZAwcOtJ07d66tra2tLS8vr+3uu+9u27lzZ4/m4LjrOTLPuMg8YyPz+g65Z1zknnGReX2HzDMuMs/YyL2+QeYZF5lnbGRe3yH3jIvcMy4yr++QecZF5hkbudc3yDzjIvOMjczrO+SecZF7xkXm9R0yz7jIPGMj99AXuPdSF0pLS3Xu3DnNnTvXo2sxLCxMzz77rJqamrRjx46bztFeEx0dreTkZPe41WpVZmamJMnhcPhnBUzMF/sOfSc+Pl4jR470+vkcd94h84yLzDM2Mq/vkHvGRe4ZF5nXd8g84yLzjI3c6xtknnGRecZG5vUdcs+4yD3jIvP6DplnXGSesZF7fYPMMy4yz9jIvL5D7hkXuWdcZF7fIfOMi8wzNnIPfYGmnS4cOnRI0rUD9Lsefvhhj5obOXz4sFpbWxUXF9fhsdjYWA0fPlxlZWU+WFpczxf77noffPCBCgsL9atf/UqVlZW+WUj4Dcedd8g84yLzzI3jznvknnGRe+bFMec9Ms+4yDxz47jzDplnXGSeuXHceY/cMy5yz7w45rxH5hkXmWduHHfeIfOMi8wzN44775F7xkXumRfHnPfIPOMi88yN4w7eGNDXC3C7O3XqlCRp9OjRHR4bNWqUAgIC3DXezNE+Xl5erubmZtlstl4uMdr5Yt9d73/+z//p8e8HHnhAa9euVWRkZO8WFH7BcecdMs+4yDxz47jzHrlnXOSeeXHMeY/MMy4yz9w47rxD5hkXmWduHHfeI/eMi9wzL44575F5xkXmmRvHnXfIPOMi88yN48575J5xkXvmxTHnPTLPuMg8c+O4gze4004XmpqaJEl2u73DY4GBgQoODtbFixe9nuP68fY6+IYv9p0k/cVf/IU2bNigAwcO6PDhwyoqKtKsWbNUUVGh1NRUXb161efLjt7juPMOmWdcZJ65cdx5j9wzLnLPvDjmvEfmGReZZ24cd94h84yLzDM3jjvvkXvGRe6ZF8ec98g84yLzzI3jzjtknnGReebGcec9cs+4yD3z4pjzHplnXGSeuXHcwRs07QBd+OlPf6rp06dr+PDhstls+v73v6+8vDz98Ic/VE1NjXbu3NnXiwgAPkPmATAbcg+AmZB5AMyEzANgNuQeADMh8wCYCZkHwGzIPQBmQuYB5kHTThdu1u3W2tqqlpYWhYSEeD3H9eM36riDd3yx724mKSlJknTkyBGv54D/cNx5h8wzLjLP3DjuvEfuGRe5Z14cc94j84yLzDM3jjvvkHnGReaZG8ed98g94yL3zItjzntknnGReebGcecdMs+4yDxz47jzHrlnXOSeeXHMeY/MMy4yz9w47uANmna6MHr0aEnSqVOnOjx2+vRptbW1uWu8maN9PDw8XDabrZdLi+v5Yt/dzLBhwyRJly9f9noO+A/HnXfIPOMi88yN48575J5xkXvmxTHnPTLPuMg8c+O48w6ZZ1xknrlx3HmP3DMucs+8OOa8R+YZF5lnbhx33iHzjIvMMzeOO++Re8ZF7pkXx5z3yDzjIvPMjeMO3qBppwtTpkyRJJWUlHR4bP/+/ZKkyZMn33SOSZMmKTAwUKWlpR0eO378uBoaGtyvA9/xxb67mU8//VSSdOedd3o9B/yH4847ZJ5xkXnmxnHnPXLPuMg98+KY8x6ZZ1xknrlx3HmHzDMuMs/cOO68R+4ZF7lnXhxz3iPzjIvMMzeOO++QecZF5pkbx533yD3jIvfMi2POe2SecZF55sZxB2/QtNOFuLg43XnnnfrNb36j6upq9/iFCxf09ttvy2636/HHH3ePnz59WrW1tWptbXWPhYSEaNasWTp58qQcDod73Ol0Kjc3V5KUnJzs/5UxGV/su6+++koXLlzoMHd1dbXWrVsnq9WqmTNn+ndF0CWOO98h84yLzDMPjjvfIveMi9wzB4453yLzjIvMMw+OO98h84yLzDMPjjvfIveMi9wzB4453yLzjIvMMw+OO98h84yLzDMPjjvfIveMi9wzB4453yLzjIvMMw+OO/hKQFtbW1tfL8Tt7sCBA3ruuecUHBys2bNna9CgQdq+fbvq6uqUnZ2tefPmuWt/9KMf6dy5cyouLtZdd93lHq+rq1NSUpIaGho0c+ZMRUVFqaSkREePHlViYqJycnL6YtX6vd7uu127dikzM1NTpkxRVFSUBg8erJMnT+r//t//K6fTqaysLP30pz/to7Xr3xwOh8rLyyVJn332mY4fP66HHnpII0eOlCQlJSW5O5E57nyLzDMuMs+4yLy+Re4ZF7lnTGRe3yLzjIvMMy5yr++QecZF5hkXmde3yD3jIveMiczrW2SecZF5xkXu9R0yz7jIPOMi8/oWuWdc5J4xkXl9i8wzLjLPuMg99IUBfb0ARjBt2jT96le/Un5+vj788EO5XC7FxsZq1apVevTRR7s1R0REhBwOh9auXau9e/equLhYUVFRysrKUkpKip/XwLx6u+/GjRun2bNn6w9/+IOqqqp0+fJlDRs2TI8++qhSUlI0derUW7AW5lReXq5t27Z5jB08eND996lTp3Z5+0COO++QecZF5hkXmde3yD3jIveMiczrW2SecZF5xkXu9R0yz7jIPOMi8/oWuWdc5J4xkXl9i8wzLjLPuMi9vkPmGReZZ1xkXt8i94yL3DMmMq9vkXnGReYZF7mHvsCddgAAAAAAAAAAAAAAAAAAAAAAAAAfs/T1AgAAAAAAAAAAAAAAAAAAAAAAAAD9DU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RtAMAAAAAAAAAAAAAAAAAAAAAAAD4GE07AAAAAAAAAAAAAAAAAAAAAAAAgI/5rWnnP/7jP/T3f//3+qu/+is9+OCDuueeezR9+nSlpaXp3/7t3/TNN9/466V75Uc/+pHGjx/f14thCEVFRRo/frx+8Ytf9PWi4DZ26NAhjR8/Xu+9955P5vvwww81b9483XfffRo/frx+9KMf+WTe/uidd97R+PHjVVVV1eu5jhw5oqysLP3oRz/Svffeq8mTJysxMVF5eXn6z//8Tx8srfHczhn4i1/8QuPHj+/yz9mzZ/t6Ufud9vfF9X++//3v6+GHH1ZGRoYOHTp0W89vJv3x/5Cnn37ap8e20b4v7o/7FEDP3U6fRfjj+8XTp0/rhRde0EMPPaTY2FiNHz9eBw8e1NmzZzV+/Hg9/fTTPnstmFv7+zcrK6uvF6VfMtr3Wdc7ePCgYd8bvtrut/rzACNvc6CvdPb5SVd/bsfP+IwoJSVFM2bMuOn33R9//LF7u///7N13VBRXGwfgH6wUERBEBEWKbSmCIooKghXFBgaE2InGrrFg7y0aoqj42VuiiV1ssSsqIigKCAoWIBZKLKgQQDrCfH9wdsKwu7C7LCDyPud4Embvzs7MnXnnzp1bzp07JzZdXl4eHBwcMHHixCrYUvItKx0Dyrt/9u/fv8bqyYuLi9GjRw+YmpoiIiKiwvT79u2DqakpZsyYIdPvfa3lT3H13d27d8ecOXPw9OnTmt5EZGVlYfv27XBzc0OHDh1gaWmJ7t27Y9iwYVi/fr1QnfzX/O5IHsS99120aJHI+2vHjh3x/fff49ChQ/jy5YvQ+uT5LrMuo7gnjOKe7CjucUna3mXgwIEwNTWFk5NTueko7lUexTxhFPNkRzGPS5KYd+fOHcydOxe9e/dG+/bt0b59ezg7O2PhwoW4d+8egNqR96VR/WsJcWX6sv9KE9U+zdLSEn369MGyZcuQmJgo8rfu37+PGTNmwNHREZaWlrC1tYWzszNmzpyJw4cP4/PnzxJt89fyflRwHM6cOVNj2yBoL/TgwYMa2wZ5EOyHpOdgbVBQUICDBw9i2LBhbPsFBwcHuLu74+eff8bt27drehNJNZJ7px2GYbBlyxa4urri8OHDyM7ORpcuXdCvXz80b94cISEhWLhwIQYOHCjvn67Q1xKkibCv4cYlb4KCzNdyI6yJY8wwDNavXw99fX14enpWen3R0dGYP38+Xr16hW7dusHNzQ3Ozs4Avr6GuvJuOC2L4cOHo3Hjxli/fr3M6yguLsa6deswbNgwnD17Fg0aNEDv3r3RqVMnvHv3Djt27ICzszNCQ0PluOVfh6/tGpaFmZkZ3NzcxP5TU1Or6U38ZhkZGbHHuU+fPlBTU0NAQADGjBmDU6dOyWX9gvyrivUTQuqOr60MRWrGt/CS4Wuui5CX4uJizJw5Ezdu3ICJiQlcXV3h5uaGxo0b1/Sm1bhvsU7hW/ItxJiy6Jwj0vpa6qXpeqx63+Ixro1K18uU/ifg7Ows9Jm5uXkNbrH81cSz3u3bt/HgwQNMnjwZysrKYtOdP39e5P+XpaqqigkTJuDOnTvfZP0zqR7nz59HQkJClf6GLPd5RUVFDB48GED514GAIM2QIUNk28ivXNn69Hr16uHSpUsYNmwYbt68WWPb9fbtW7i6umLbtm1ISEhAu3bt4OzsjDZt2iAhIQG///47du/eXWPbV90kee9rY2PD5qWLiwtMTU0RExODtWvXYurUqWAYhpNeHu8yCRfFvdqB4l7tIGl7lydPnuDly5cAgOTkZERGRopNS3FPvijm1Q4U82qHimJeVlYWJk+ejIkTJ+LSpUvQ0NBAjx490KNHDygrK+PcuXMYN24clixZwn7HyMgI+vr6UFJSgqOj41eT91Xha2ljJo+60tJl+vLq10or3T6te/fuyM/Ph7+/P7777juhjqrbt2/HDz/8gOvXr0NDQwM9e/ZEt27doKqqioCAAPz888/sffVr8bXkb20hj+Pl4OAg1Tn4tcrMzMTw4cPh4+ODp0+fwtzcHP369YOlpSU+fPiAw4cP49dff63pzSTVqJ68V7h582bs3bsXjRs3xi+//IIePXpwPs/IyMDvv/+O3377Td4/LRcHDx5EYWFhTW9GrdC3b1+0b98e2traNb0p5Ct148YNxMTEYPHixeW+pJNUYGAgiouLsWzZMnh4eMhhC79tqqqq+OGHH7Bp0yYEBQUJxWNJrF+/Hn/++Sf09PSwadMm2Nrasp99+fIFe/fuxdatWzFx4kQcO3YMVlZW8tyFr1ptiIFOTk4yj8ZCKqdjx46cQnVxcTF8fX3x+++/49dff8XAgQMr1WmqY8eOCAsLQ05ODrZu3Sr39RNCCCG1TW2vi5DEmzdv8Pz5c3Tq1ElolDOaQZEQUl3atWuHy5cvQ0NDo6Y3pc6gY06I9Dp16oROnToJLT979iwAYMGCBWjevHl1b9Y3b/PmzWjUqFG5DRrT0tIQHByM+vXrg8fjITQ0FCkpKdDT0xOZfvjw4dixYwc2b94Mf3//qtp08o1SVVVFXl4eduzYAV9f35reHCFDhgzB/v37cfXqVSxbtkzse7TY2FjEx8dDS0sL3bt3r+atrB5l69MLCwuxevVq+Pv7Y+XKlXB0dJTLe0ZprVmzBm/evIGDgwM2bdoELS0t9rPi4mI8ePAAcXFx1b5dNUWS976enp5wd3fnLIuJicHo0aNx584dBAQEoF+/fuxn8niXSf5Dca/2oLhXO0ja3uWvv/4CAOjq6uLjx4/466+/YGNjIzItxT35oZhXe1DMqx3Ki3lfvnzBpEmT8PDhQ7Rv3x7r1q1DmzZtOGlev34NPz8/JCcns3UyHTt2xPDhwzFs2DC0atUK27Zt+yryviyqf+USVaavSNn2adnZ2ZgzZw5u376NVatWsZ2Injx5gu3bt0NJSQlbtmwRmqHu48ePOH/+vMR5oaenh8uXL6N+/fpSbS/5+k2aNAldunSp6c2otK1bt7Kddfbs2SNUBxodHY07d+7U0NaRmiDXmXaio6Oxb98+qKqq4s8//xT5cNGwYUN4e3vjjz/+kOdPy42RkRFatWpV05tRK2hoaKBVq1Zo1KhRTW8K+UodPXoUPB6PHUGist6/fw8AMDQ0lMv66gIXFxcoKCjg2LFjUn83KioKf/zxB1RUVHDgwAFOhx0AqFevHqZNm4bp06ejsLAQixYtEhoh61tGMZBIQ1FREd7e3tDQ0MDnz5/x+PHjWrV+Qggh5Gv2LdRFSIKehwghX4P69eujVatWaNKkSU1vSp1Bx5wQUhs8fPgQcXFxGDhwYLkNbi5duoQvX77AyckJzs7OKC4uxsWLF8WmV1VVRb9+/RAdHY1nz55VxaaTb5iTkxN0dXVx6dIlvHr1qqY3Rwifz4e5uTkyMjIQFBQkNp1g5PX+/ft/FQ3aqoOSkhKWLFkCNTU1fPz4UWhk5uqQl5eH4OBgAMCKFSs4jTiBkjp5Ozs7jB07ttq3rabI+t7XysoKzs7OAIDw8HChzyvzLpNwUdyrvSjufZ0kiXtFRUW4dOkSAGDDhg1QUFDA1atXUVBQIPY7FPfkg2Je7UUx7+tUXsw7ePAgHj58iDZt2uCPP/4Q6rADAC1atMDWrVsxa9YsznJra2sYGxvj9OnTYBimxvNeFKp/lb8GDRpg5cqVAICnT5+y7zgDAgLAMAz69+8v1GEHKOkAO378eInbbyspKaFVq1Zo1qyZ/DaeEDm6du0agJJBpEQNWtSuXTv89NNP1b1ZpAbJtdPO77//DoZhMGbMmAoDZ8eOHYWWvXjxAnPnzoWDgwMsLS3h6OiIBQsWiCxcP3jwAKampli0aBHS09OxcuVK9nuDBw/GqVOnOOm3bduGPn36AADCwsJgamrK/lu0aBGbrnfv3jA1NeV8t/RUl3l5edi4cSN69eoFS0tL9O3bF3v37hVqqF7R9JjlTUX37t07rFixgv0NOzs7/PTTTyILKqWPgyjiphp78+YNVq5cCWdnZ7Rv3x6dO3fGoEGDsGLFCokfZs6cOQNTU1Ns27ZN7G+Gh4fDy8sLHTp0gI2NDSZNmoQXL15w0vfu3Rvbt28HACxevJiTN2W3+/Hjx5g5cyab1927d8fSpUvx9u1boe0rfYyjo6MxefJkdOnSBaampnj+/LlM62QYBufPn8eIESNgb28PKysr9OjRA2PHjuWMdGxqasqO2ufl5cXZJ0lGQBachwzD4NChQ3B1dUX79u3ZqVAZhsHFixfh7e0NZ2dnWFtbo0OHDvDw8MCRI0dQXFxcLce4PMnJyQgNDUXXrl3RuHFjoc8TExOxbds2DBs2DN26dWN/a8GCBXj9+jUnreBcE1wvpY+p4DOg5LwuvW9lr7/c3Fzs2bMH3333HTp06IAOHTrg+++/Z/OqLFNTU/Tu3RsFBQXYvn07+vfvD0tLS0ybNk3sfguu/bCwMABAnz59ONsk8OHDB+zbtw+jR4+Go6MjLC0t0a1bN7HX+tGjR2Fqaorhw4ejqKiI81lBQQE7xXzZF5xNmzZFx44dcefOHaSkpIjdblEOHjwIhmEwatSocmP65MmToaurixcvXnB6/paOg1lZWVi7di169OgBKysrDBgwAAcPHhQ6VwXknVeCaTenTp2KPn36oF27dujUqRNGjRrFVqKVXV9F17C8YqBATk4ONm7ciN69e8PKygp9+/bFjh07UFhYKPLeJE8pKSno0qULLC0tOfFRYNeuXTA1NcX48ePZ+11N5G9RURH27t0LZ2dnWFpaokePHvD19RVZ6ZmWloaNGzdi4MCB6NChAzp27AhnZ2csWLBA5DWWnp6OTZs2YeDAgWjXrh06duwILy8vBAYGSnMoy6WsrAwjIyMAQGpqKuczaWPC2bNn8ebNGwBgz00rKyvk5eVx1v/lyxccPXoUw4YNQ4cOHWBhYQErKyu0bdu2wn2Mj4/HvHnz0KdPH1hZWaFr164YMmQI1q1bhw8fPgilf/nyJRYtWoQePXrA0tIS9vb28Pb2xt9//y2UVtprEuBeW8HBwRgzZgw6deoEU1NTZGZmsunu3LmDKVOmwN7enj1PJk+ezD4IlSXNeSWOtPdlgFtOiYuLw5QpU2Brawtra2uMHj0akZGRYrf3t99+Q//+/dlyyNq1a5GVlSXx9paWl5cHPz8/NvY4OTlh69atFe6/pPl94MABmJqaljvC1YwZM2Bqaio0BbY8r8ugoCCMGzcOtra27EvijRs3cs4dgdJ58/jxY4wfPx6dOnWCjY0Nxo0bh0ePHgl9p3SZPDU1FUuWLEG3bt1gbW2NESNGcPLz2LFjcHFxQbt27dCjRw9s27ZNbLyU5hhI+8wiTRmqPJKeC0FBQTA1NYWTk5PQ+cowDMaPHw9TU1Ps2bNHaBu3bduGV69eYcaMGejSpQusra0xfPjwcl9yvHv3DmvWrIGTkxOsrKzQuXNnTJ48WeS1Je2zpUBVxsnyjBkzhi2TXLhwAd9//z06dOjAGUn89u3bWLx4MQYMGAAbGxtYW1vD1dUVu3fvFrq+x4wZg8WLFwMomY689LlQ9nlVXvsgb5Wpi4iIiMCaNWvg4uICW1tbtGvXDv379xcbIwAgMjIS06ZNY6+xbt26wcPDAxs3bkR2drbI77x9+xZz585F165d0a5dO7i7u+PWrVsS76OpqSlGjx4NoKQcIO31eu7cOYwYMQI2NjZo3749XFxcsGfPHuTn53PSiaureP78Ofub9+7d43wWGBgIU1NTrFmzRqJt+Raed+syacswVRVjSt8jXr9+DW9vb9jb28PMzAw3btyQaZ3Af2UGQZncwcEBI0aMYM8xQLpzriIMw+CPP/7AwIEDYWVlBUdHR6xdu1Zs/BFcH15eXmy5ZsCAAdi2bRtyc3OF0ktT9yJQ0fO1uLpIWcu3hYWFbHncysoKPXv2hI+PD7Kzszn3PElVdfm2LEnKKJLWS4sjr2NO16MwKlcRAWnyOTs7G3379oWpqSlu374ttK7z58/D1NQULi4uEtUtSHINyVKXDsi/vrw8guemQYMGlZtO0CDN1dUVrq6uAP4bmVwcQYOhEydOSL1dpG5TVVXFhAkTUFRUxLl/SELSOpnK3ucF18GFCxdEfs4wDFtfKnhmkqWMJ4qs75iB6qlPV1NTQ4sWLQD8N4gFwK3ztrGxQbt27TBkyBAcPHgQX758EVpPRc+g4mRkZLDrk3XwNknrAipbvyyv9+Dlqei9b0V0dHQAQOgdJ1C5d5mEi+Je+SjuUdyThqRxLyQkBKmpqWjfvj3s7e3RqVMnpKenl/v+guKefFDMKx/FPIp50igv5hUVFeHgwYMAShqdVzSjiaiZjwcNGoR///0XN27cqNa8l/R9nrjrpSraid65cweTJk1C165dYWlpiT59+sDHxwf//vuv0D5WZRvc6tCsWTO2Q9y7d+8AlLTlAmS/7soS10a7dH2bPN7RStMOWJr3I0DNvLuUJS5VV7tpaeXm5mLHjh0YPHgwe88qr+2Z4B2YKOLagkryHkEcwbUtyzlf1e3wCgoKcOTIEQwdOhRdunRB+/bt0bt3b0yePFnkd/7991+sX78e/fr1Y9vgjB8/HiEhISLXXx3tPWujevJaUXFxMdsDWZZZNUJDQzFlyhTk5eXBwsICnTt3xqtXr/DXX38hICAA+/btE3mSZ2ZmYtiwYcjJyUHHjh3x77//IiIiAkuXLgXDMPD09AQAmJubw9nZGdeuXUPjxo3h6OjIrkNUByJRCgsL8eOPP+Lly5fo3LkzcnJyEB4ejk2bNiE7Oxve3t5S73dZcXFx+OGHH/Dvv/+iRYsW6NevH96+fYuAgAAEBgZi48aNGDBgQKV+4927d3B3d0d6ejpMTEzQo0cPFBUV4e3btzh58iSsra3RsmXLSu9LYGAg/vzzT/ZCe/78OYKCgvD48WNcvHgRurq6AABnZ2fcu3cPsbGxsLGxgbGxMbuO0gXBI0eOYO3atQBKRuTp2LEjXr9+jVOnTuHWrVs4fPiwyAZa4eHhWLFiBUxMTNCtWzd8+PABCgoKMq1zw4YN+P3336GsrAxbW1toa2vj48ePiIuLQ1JSEkaNGgUAcHNzw8OHD5GUlAQHBwd2X4GSBw9JrVy5EmfOnIGtrS1atWqFwsJCACUBc+7cudDS0kLr1q1hYWGB9PR0REVFYc2aNYiJieFMLVrVx1iUO3fugGEYdO7cWeTn/v7+2L9/P9q0aQMrKysoKyvjxYsX+Ouvv3Dz5k0cOXIEZmZmAEpmwBJ3TAWfnT17FmpqauxITQA453FqairGjRuHuLg46OrqwtbWFgzDICoqCosWLcKTJ0+wfPlyoe0sLi7G9OnTERERAVtbW5iamgqNsFCampoa3NzcEBwcjE+fPsHZ2Vlknt+8eRMbN25EixYtYGpqCnV1dSQmJiIgIAC3b9/G7t274eDgwKYfOXIkgoKCcPv2bezatYvTw9bX1xfx8fFwcXERGX87d+6MiIgIBAcHw8PDQ+y2l1ZUVMTeUAUVCeIoKyujf//+OHToEO7cuSM0snlBQQG8vLyQnJyMrl27orCwEKGhofDx8UFsbCznXAWqJq/++ecfLFu2DE2aNEGLFi3Qrl07fPr0CVFRUYiIiGAb2QjI4xqWNAYKjpGgIbiWlhZ69eqFgoIC7Nu3r1pGkNTT08Pq1asxa9YszJ07F2fOnIGqqiqAkpHrt2/fDm1tbfj4+LDxs/S2V0f+AsDcuXMRFBSELl26oEWLFoiIiMD+/fuRkpKCjRs3sumysrLg6emJf/75B02bNoW9vT14PB7evXuHy5cvw9DQEO3atWPTv379GuPGjcO7d+9gYGAABwcHZGdn4/Hjx5gyZQoWLFiA8ePHy+VYCx78BS+oBKSNCUZGRvj06RNycnLg5ubGWU9hYSF0dHSQl5eHSZMm4cGDB9DQ0MCXL19QVFQEhmFQXFwMJSUlREdHi9zHJ0+eYOTIkcjPz4epqSn69OmDvLw8JCcn488//4STkxNnlJEbN27A29sbBQUFMDc3R/v27fH+/XtcuXIFgYGB2LdvH2e2LmmvydIuXrwIf39/9mE1KSmJPS9//fVXHDhwAIqKirC2tkazZs3w4cMHREZG4v3795x7hICk51V5pL0vl/bkyROsWbMGhoaGcHBwwKtXrxAeHo6xY8fi1KlT4PP5nPTz58/HpUuXUL9+fXTr1g316tXDuXPnEBkZCSUlJYm2t/R2jx8/HhEREWjYsCF69uyJgoIC/Pbbb3j27JnY2dOkye+BAwdiw4YNuHz5MubNmycUQz5//ozbt28LTfkuz+tyz5492Lx5M+rVq8eW3yIjI7Fv3z4EBATgyJEjIl+4REVFYcWKFTA2Nkb37t2RmJiIe/fuITw8XOiaFMjIyMCwYcNQXFyMzp07482bN4iMjMSPP/4If39/nDhxAv7+/ujSpQsMDAwQFhaG7du348uXL0LPErIeA0mfWSQtQ5VHmnOhR48eGDVqFI4cOYJ169bBx8eHXc8ff/yBkJAQ2NraYuLEiUK/k5SUhO+//x4NGzZky/MRERGYPHky1q1bh6FDhwrl3eTJk5GRkYEWLVqgZ8+eSEtLQ0hICIKDg9mH/LIkfbYEqj5OSmLv3r3w9/eHjY0NevXqxVZ2AsDSpUuRl5eHNm3awNTUFJ8/f0ZMTAz8/PwQGhqK33//HTweDwDg6OiIL1++IDIyEmZmZjA3N2fXI+hsWlX7IA+VrYvYsGEDYmNjYWpqCjs7O+Tn5+Pp06fYt28fbt++jRMnTqBBgwZs+lu3bmH69OlgGAbt2rVDhw4dkJmZicTEROzbtw/Dhw/npAdKGkt6eHigQYMGsLOzw7t37xAVFYXp06dj3759IuNJWW5ubvj48SNCQkJgZGTE1mNIcr2uWLECJ06cgIqKCrp27QpVVVWEhYVh8+bNCAwMxIEDB9iXLII8DAsLg7u7O7uO0pX5Dx48gL29vdBn4p79xKnNz7tE8jJMVceY169fw8PDA1paWujSpQsyMzNRr149mdZ55MgRrFmzBjweDzY2NujcuTP+/fdfvHz5Etu2bWOfwyU95yTx888/4+TJk+jcuTP4fD7Cw8Nx6NAhhIWF4ejRo1BXV2fTFhcXY/78+bh48SLU1NRgaWmJhg0b4smTJ9i+fTvu3LmDQ4cOsc9ygHR1L6VJWxdSmjTlW4Zh4O3tjYCAAKipqaFbt25QUlLCmTNn8PDhQzYvJVUd5dvSJC2jyKNeujx0PVb+eqRyFZEmnxs0aABfX1+MHDkSS5YswYULF9h6njdv3mDNmjVQUVHBpk2bpBolubxrSJa69KqqLxfn9u3bUFVV5dS5idrH6OhoNG7cGN26dYOioiL09fURFxeHuLg4trNRWTY2NlBSUiq34SMh4owYMQL79+/HlStXMG3aNLRu3brC70hTJ1PZ+/zgwYOxceNGBAYG4vPnz9DQ0OB8/uDBA7x//x5GRkawsbEBIHsZT15qoj5dEE9L13lraWnB2toaysrKiI6Oho+PDx48eIAdO3ZAUVF43FJxz6DiaGtrQ0VFBfn5+Th69CgmT54s1bZLUxdQmfpleb4HL09F730r8uTJEwAQ+3uyvMskolHckz+Ke5Kpq3GvdKd0wX/Dw8Nx/vx59O3bV+z3KO7JB8U8+aOYJ5m6FPOePXuGjx8/QktLS6L3WaJ07twZO3fuxO3btzFw4MBqyXtZ3ueVJe92ohs3bsS+ffugpKQEKysr6OrqIi4uDgcPHsStW7dw7NgxkXWa8m6DW12Ki4uRk5MD4L+81tfXBwBcv34dkydPFmo7JW/yekcraRtCadv/1NS7S1niUnW3m5ZEVlYWvLy88PTpUzRq1Ag9e/ZEbm4u7t+/j4iICERFRWHZsmVy+73y3iOIo6+vj+TkZBw7dgyrVq0SajMlTnW0w5s3bx6uXbuGBg0aoFOnTlBXV0dKSgoePnyInJwczuBMKSkpGDVqFJKTk9GsWTM4OTkhLS0NoaGhCAkJweLFi8XOTldV7T1rLUZOEhISGD6fz1haWjJfvnyR6rvZ2dmMvb09w+fzmcOHD3M+O3DgAMPn85nu3bszeXl57PL79+8zfD6f4fP5jLe3N5Ofn89+FhAQwPD5fKZnz56cdSUnJzN8Pp8ZPXq02G3p1asXw+fzRX5P8N3Pnz+zn0VHRzPm5uZM+/btmaysLIl/a+vWrQyfz2dOnz7NLisuLmYGDx7M8Pl8ZsOGDUxxcTH72dWrVxkzMzPG2tqaSUlJEToOCxcuFPk7CxcuZPh8PnP//n122f/+9z+Gz+cza9asEUr/5s0bJjExUdzh4Th9+jTD5/OZrVu3ivxNMzMzJiAggF3+5csXZsaMGQyfz2e2bNlS4fEoLSoqijE3N2ccHR2ZmJgYzmcnT55k+Hw+4+npKXKdfD6f2bt3b6XXmZeXx1haWjIdOnRgkpKSOOkLCwuZ8PBwkceh9LGXlOA87NKlCxMfHy/0eWFhIRMQEMAUFBRwlqempjLu7u4Mn89nwsLCOJ9VxTEuz+zZsxk+n8+EhISI/b2yx5FhGObUqVMMn89nxowZI/RZeceUz+czvXr1Ers9EydOZPh8PrN27VpOvPj48SN7zIKCgoTWyefzmb59+zLv378Xu25RRo8ezfD5fCY5OVnk57GxsSLz9s6dO0zbtm0ZJycnTgxgGIb59OkTY2dnx1hYWDBRUVEMwzBMcHAwY2pqyvTq1YvJzMwU+Vu3bt1i+Hw+s2DBAom3XxDT27ZtK1FMP3v2LMPn85kRI0awy0rHThcXFyY1NZX9LDExkXFwcGD4fD4nTjBM1eRVWloac/fuXaFjmpSUxPTq1YsxMzMTyquKrmF5xsAdO3YwfD6f8fDwYDIyMjjHsEePHuz+SUpwvZfdtoosWrSI4fP5zOrVqxmGKbk/9+vXT2Q+1UT+DhgwgPnw4QO7PCkpienUqRPD5/M59y5BHJkyZQpTVFTEWVdqaioTFxfH/v3lyxf23rtv3z5O+oSEBKZ3796Mubk55zvlEZwXou7Lr1+/ZszNzZlOnTox2dnZnM8kjQml11+2zFJ2/atWrWL4fD4za9YsZuDAgew+ZmRksPmwbds2kfu4YMEChs/nM7/99pvQNr148YJTFklOTmasra0Za2tr5u7du5y0QUFBTNu2bZkePXpw8rsy1ySfz2cuXboktF3nzp1j+Hw+4+DgwDx79ozzWW5urtD9SNrzqjyVuS/z+Xzmjz/+4Hy2bt06hs/nM/Pnz+csv3TpElvGLX18Pn36xJ7H5d17ytqzZw/D5/OZ7777jklLS2OXJyQksNewqHKxtPn9ww8/MHw+X6isxDD/lTFWrFjBLpP1uhRVFnj8+DFbhn706BG7PD8/n5k5cybD5/OZGTNmcL5TOm82b97MOU+PHDnC8Pl8plu3bkxubi67vPSzybx58zjngmB9AwcOZBwcHDjn1d9//820bdtW6FlClmMgyzOLuOMmCVnOhdzcXGbAgAEMn89nrly5wjBMSfyztLRkOnbsyPzzzz+c9QhinqAcU1hYyH5269Ytdp9K3/s/f/7MdOvWjTE3N2f++usvzvqio6MZW1tbxtramnPfkuXZsqrjZHkE5UwrKyvmwYMHItMEBARwzlGGKTk2kydPZvh8PnP27FnOZ+LKNVW1D/JUmboIhmGY27dvC5Wj8/PzmeXLl7P3ytJGjRrF8Pl85urVq0Lrevz4MefaK30O//rrr5xrWVDXMXLkSIm3tbznf3F1EFevXmXvj69fv2aXZ2ZmMiNGjGC3TUDw3Fs2LkyZMoXp0KED07NnT2b48OGcz9zc3Bg+n8+5rsrzLTzv1gXiyrWylGGqIsaUvr7WrFkjdP3Lss6ePXsypqamTHR0NCd9cXGx0HNhRedcRQTXgY2NDeeczMrKYry8vNhnptL27dvHXuely6/5+fnMkiVLGD6fz/j6+nK+I0vdS0XP1+JikSznhqAM37t3b+bdu3fs8rS0NGbIkCFfbflWljKKJPXS4sjzmNP1yEXlqrpHXFyRNp8ZhmG2bdvG8Pl8ZvLkyQzDMExRUREzcuRIhs/nMwcPHpR4myq6hhhG9ngu7/pycV68eMHw+Xxm2LBh5abz8/MTusdt2LCB4fP5zPr168v9rqDMKeo4EFKW4LpasmQJwzAM8+effzJ8Pp+ZOXMmJ52zs7NQTKhMnYws93mGYZgff/yR4fP5zMmTJ4U+W7x4sdB9RZaYIOr9tyzvmKuzPv3vv/9mzM3NGT6fzyQkJDAMw7B13rNnz+Y8y3/+/JmNa0ePHhW57+KeQcsjqBvg8/mMu7s7s23bNub27dvlPv/KUhdQ2fplebwHr0hF730F50vpMllhYSGTlJTE/PLLLwyfz2d69OjBqTcpTZZ3meQ/FPco7onad4p7/6mKuMcwJfnQrl07xsLCgj1GGRkZjKWlJWNpacmkp6eL/S7FPdlRzKOYJ2rfKeb9R94xT7C+H374QeL1lc37z58/M2ZmZkzPnj2rLe+leZ8n6nqRdzvRy5cvM3w+nxk8eDC73wxTUt8paMs7e/ZskeuUZxvc8ogq01ekvPZpd+7cYfj8kraHOTk5DMOUtMdp164dw+fzmQ4dOjALFy5kTp48yTx9+lSm97ziYrS839FWlL+y1NXL+zoW1HVL0lZZ2rhUne2mpdmPNWvWsPfG0tf0ixcvGDs7O4bP5zO3bt3ifKe8OlNxdfuSvEcQR/Deis/nM/3792c2btzIBAQEcN6JlVUd7fCSkpLYY1H6fRrDlOR3ZGQkZ5mgnnzOnDmc3w0PD2fat2/PmJubC7XVE+x3VbT3rM2Eu5/KKD09HQDQsGFDdsQxSV25cgWfPn1Chw4d2B53AmPHjkXbtm3x/v17XLt2Tei76urqWL58OWfEMicnJ/D5fLx9+1auU2opKipi9erVnFEurays0L17d+Tm5rIjxMjqwYMHiI+PR7NmzTB79mxOrzpnZ2c4OTkhJycHp0+frtTvCKaZs7OzE/qsWbNmnFH/KmPQoEFwcnJi/+bxeJg0aRIAICIiQqp17d27F0VFRVi9ejUsLS05n3l6eqJ37954/PixyBkp+Hw+JkyYUOl1ZmVloaCgAEZGRjA0NOSkr1evnkTTnUlr4sSJaNOmjdDyevXqwcnJSWhE/UaNGmHu3LkASmZbkEZljrEocXFxAMBOaVmWtbW10HEEgKFDh8LGxgZhYWH4/PmzVPsgjqCHuZWVFRYvXsyJF40bN8bPP/8MADh27JjI78+ZMwd6enpy2RYBU1NTkXnr6OiI/v37IykpCfHx8ZzPdHR08Msvv+DLly+YP38+kpOTsWjRIigoKGDDhg1Co3IICEZQLD1FakUEMV1LS0uimC6Ywk/UdJ0AsHDhQs40f0ZGRpg2bRoA4PDhw+zyqsorbW1t2NvbC/VWNjQ0xNSpU1FcXCzXqXwB6WLg8ePHAZQcJ01NTXZ58+bNMX36dJm3Yfv27ZxpJkv/EzUd8NKlS2FoaIgjR44gKCgIv/zyCxISEuDp6cnZl7KqK3+XLVvG6YFvaGjIjlpU+pgK7nNdu3YVGmmjUaNGnJELAgMDER8fD2dnZ0yYMIGT3tjYGIsWLUJRURFOnjwpdv8rkpOTg7CwMLbH+qpVq4RGD5AlJpS3/tzcXPj7+6Np06bo168fXrx4we6jpqYm1q1bByUlJVy/fl3kPgqOYelR9AVatWrFmT3ijz/+QE5ODubOnSuUvnv37hg+fDjevXvHGQ21Mtdkz549Rc6QsWfPHgAl0/yWHs0YKJkevVu3biLXJ+l5VZ7K3JdtbGzg5eXFWTZ16lSRv3/06FEAwE8//YTmzZuzy3V0dDB//nyJtrU0wbW2cOFCaGtrs8uNjY3Za7gsWfJbcDwFo42VJpgO3sXFhV0mz+tSMHXvmDFj0L59e3a5srIyVqxYAVVVVQQEBIgcAcPAwAAzZszgnKcjR45E+/bt8fHjR7HPJsuWLeOcC2PHjoWCggJevHiBmTNncsrarVu3Zkf7KP0sUZljUNXPLAKynAuqqqrYuHEjlJSUsHLlSiQlJWHevHkoKCjAihUrYGBgIPK31NTUsGTJEs5o+7169YKzszNyc3M5z0enTp3Cx48f8cMPPwjNFmhlZYVp06YhJydH5PkozbNlVcdJSXh4eIgd5c/JyYkz04Jg/xYvXgxA+meFqtoHeahMXQRQMgtU2XK0srIye86VnR69vLxv164d59oTaN68Oby9vTnX8ujRo9GwYUM8fvxY5NTP8nLo0CEAJfcOExMTdrmGhgZWrFgBBQUFHD9+HPn5+QAAFRUVtG/fHm/evGHP+eLiYjx8+BAdO3ZEly5dEBMTg9zcXAAlM6Y9f/4crVu3lnpa79r8vEukK8NUpDIxplGjRpg3b57Q9S/LOtPS0qCpqQkrKytOegUFBXTp0kWqfZLU6NGjOedkgwYNsHz5cigoKODUqVPstfnlyxfs378fampq8PPz45RflZWVsXz5cujq6uLkyZMoLi5mP6tM3YusdSHSnBuCZ+GZM2eyI+wBJc8LCxYskPq3q6t8KyBNGaUq0fVYeVSuIrLk89SpU9GhQwcEBgbiyJEj2LNnDyIiIuDg4CB0TUpC3DUEyL8uvbJ1dGVV9C4AKJldTVAHUPpZTfD/Fy9e5NzDyhLUccfGxkq0TYSUNmzYMOjp6eHatWvs+SpOddQXlyWu7iw/Px/Xr1/npAGq9/1aWdVVnx4aGoqffvoJRUVFsLe3h7GxMVJTU9k6bx8fH86zvLq6OlvnLS52iXsGLc+SJUvg7u4OBQUFPHnyBNu2bcOkSZNgb28PT09PXL58Wex3pakLqMxzsLzeg1dEklgPlNTPC95DtW3bFk5OTjh48CAGDx6MEydOiKw3AWR7l0nEo7gnPxT3KO6VF/euX7+OvLw8ODg4sHWjmpqa7My/V65cEftdinvyQzFPfijmUcwTFfME7cCkfQdUmrq6Oho3boy3b99i2rRp1ZL3srzPK03e7UR3794NANi0aRNnBhwFBQXMmDED5ubmuHbtGrvdpcmzDa4kSpfpy/4TV89eWmZmJgICAth6te+++w7169cHUNIeZ/fu3WjatCmys7Nx9uxZLFu2DG5ubujatStWrVqFDx8+yG1fqvsdrTR19TX57lLauFQT7aa9vLxEnoNnzpwBUHI/OXXqFBQVFbFy5UrONd2qVSv2uP/5559y26by3iOIM2HCBEyYMAFKSkp49eoV9u7di+nTp6NHjx4YPHgwjh07JlQnWh3t8ASx3dzcnPM+DShpL9ChQwf27+TkZAQGBkJNTU2oPU2nTp0wfPhwFBUV4ciRIyKPQVW096zN6lWcpOoJDnzpxnqlubq64unTp4iIiBBqeNW2bVuhkwYATExMEB8fj48fP3IaNVZGs2bN2Aensr8FAB8/fqzU+gXHoX///kIBEQCGDBmC69evV/pm27ZtWwCAn58feDwe7O3toaKiUql1iiJq+jjBsZLm5lpcXIzQ0FDUr19f7JR0nTp1wq1btxAdHQ0LCwvOZ7169RIKRrKsU0dHB/r6+nj+/Dk2btyIYcOGiXxQkqfevXuX+/nz588REhKCt2/fIi8vDwzDsFNIJiQkSPw7lT3GoqSmpgIApwNCWdnZ2QgMDMTz58+RkZGBL1++ACi5lhiGQVJSEnu+VkZISAiAkpevoqbKtLCwgJqaGmJiYoQ+U1BQqDAfZFVQUIA7d+4gJiYGaWlp7BSdgob5iYmJMDU15XynZ8+eGDlyJI4ePYrvvvsOWVlZmDx5crmFn4YNGwKAyIJ9ddDS0hLZWH7w4MFYtWoVoqKiUFxcDEVFxSrPq4iICISFhSElJQUFBQVgGIaN3YmJibLsnliSxsA3b94gJSUFurq6IvNxwIABMk/VaGZmJtR5QaBp06ZCy9TV1eHr64tRo0bB29sb2dnZMDExwZIlS8T+RnXlr5KSksiGOaLuwYKHmd9++w2NGzdGjx49xD5wC7ZJ3PTkgmmtRW1Tec6ePYuzZ89ylikrK+O3334T2WkWkCwmlF6/gKCgXHr9ly9fRmFhIRwdHREWFia0j7q6umxZSXC8Su9j27ZtcefOHaxevRqzZ89Gx44dOQ3RSrt7967Q+kvr1KkTDh06hOjoaKE0slyToq7zlJQUvHz5EpqamhgwYIDI74kizXklCVnuy6KuH21tbWhpaXFiRWFhIR49egQAIjstde/eHQ0bNkRGRoZE2/r27Vu8ffsWOjo66Nq1q9Dngmu4LFnyu1+/fli1ahWuXbuG5cuXs+XclJQUhIeHw8DAgDOFvDyvy/KeM3R0dNCtWzfcvHkTkZGRnKldBdst6rwfNGgQHj9+jIcPHwp1gLS0tGTvuwIaGhpo2LAh0tPTRd4bBOXJ0udbZY5BVT+zCMh67VtYWGD27Nnw9fWFm5sbsrKyMHjwYKHnvNIcHByEjitQkheXL1/Gw4cPJd4uwbGLjo4W+kyaZ8vqipPlqajck5CQgKCgICQlJSEnJwcMw4BhGPYzaVTVPnwtUlJScOvWLbx69QpZWVnscVJSUhI6Vm3btsXLly8xf/58TJs2DZaWliLLNaV17tyZU3kFlFRgNm/eHE+fPkV6ejqno5e8lL53iIqDZmZmMDU1RWxsLJ4/fw5ra2sAgK2tLcLDwxEWFobmzZsjNjYWGRkZ6Ny5M3R0dHD27FlERUXB3t4e4eHhKC4ulrqCEqjdz7tE8jKMJCoTY+zt7dmXPZVdZ9u2bfHw4UMsWbIE48aNk/olryxEletat24NMzMzPH/+HM+ePUOHDh3w7Nkz/Pvvv+jWrRsaN24s9B1VVVW0bdsWt2/fRkJCAqcsIEvdS2XqQqQp38bExEBBQQH9+/cX+o69vT20tLTYzpkVqc7yrYA0ZZSqRNdj5VG5igDS5zOPx4Ovry+GDBmCDRs2oKioCFpaWvjll1+E3kdIQtw1JCDPuvTK1NGJIqh3FhUTBR4+fIh//vkHLVu25HTIMzU1hZmZGWJjY3H//n2RjWmAkjrI0r9FiDSUlZUxefJkrFmzBtu3b8e2bdvEpq2q+uLy9O3bF2pqaggPD8e7d+/YuvvAwEB8/vwZ1tbWnEZdQPW9XyurOuvTgZK6tg0bNgAoGfxSUOddtqMlwK3zzsvLE0ojS/lWVVUVPj4+mDJlCq5du4bIyEjExMTg06dPiI6Ohre3NyIjI0W+w5GlLkCW52B5vQeviCTvfYGSRmqC85VhGHz69AlPnjzB1atX0bBhQyxdulRkB9Wafpf5raG4Jz8U9yjulRf3BJ0wyr4rErTt+uuvvzB8+HCR36W4Jz8U8+SHYh7FvIrKetISlfeJiYnVkveyvM8rTZ7tRFNTUxEbGwsTExORjc4VFBRgY2OD58+f4+nTp3B0dOR8Lq82uJIqXaYvS9z5tH37dmzfvl1ouaOjo1CbMzs7O1y/fh1BQUEICQlBTEwM4uLikJmZiWPHjuH69es4fPiwyDYP0qrud7SS1tV/Le8uJY1LNdFu2sHBgdPRQ0AwSO7Tp0+Rl5cHS0tLtGrVSijdkCFDsHbtWkRGRrLtFitLlnuNoqIi5s+fDy8vL1y7dg0RERGIiYnB27dv8ffff2PVqlUICQnBtm3b2G2sjnZ4LVu2hJqaGoKCgrB//364uLiIHchP8K7L0dGRraMtbciQIThw4IDIfg1V1d6zNpNbpx1BZmRkZKCoqEiqEW4FAUncyMqChlGibjKlR2EsrUGDBgAg196QVf1bgv0T18lIcHwqe7N1d3fH3bt3ceXKFUyZMgUqKiqwsrKCo6Mjhg4dKjLYyULURSy4iAQNkSXx77//IicnBwCEepWKSluWqIbpsq7z119/xZw5c7Bv3z7s27cPBgYGsLW1xcCBA9GjR48K90VazZo1E7m8oKAAixcvxsWLF8V+V3ADlURlj7EoWVlZAP67PsoKDQ3FnDlzyq2EkGYfyvPmzRsAJR3V/Pz8xKYTdQ3r6OgIFd7kIS4uDlOnTmW3TRRx+79w4ULcvHkTKSkpMDU1ZWfXEEdw3Ukz2oa0MV2Qj6Iauoo7jzU0NKCpqYnMzExkZGRAW1u7yvLq8+fP+Omnn3D//n2x65TX+SYgaQwUFD7E3WPU1dXZ4yQtJyenCs+Psjp06IAxY8bg4MGDAIANGzYIzQpTWnXlb+PGjUWeh6LuwXZ2dhg7diz++OMPzJkzB/Xq1YOFhQXs7e3h4eHBeXAQbNO8efMwb948sdskaewTMDIyYiut0tPTERERgc+fP2PhwoXw9/cXOj+kjQlGRkb49OkTcnJy0KtXL6H1C9ZTepQbcfvYs2dPoX2cMGECHj58iLCwMHh5eUFNTQ0dOnRAjx494O7uzhndRPBb3bt3L/eYlF5/Za5JUff19+/fAyjp/CBNwxhpzqvyVOa+XF75snQDxfT0dBQWFqJRo0ZiG/E0a9ZM4k47gvKkJNdwabLkt7q6Onr16oWrV68iODiYfZAVjKLr4uLCyTd5XpcVPWcIlqekpAh9Ju7YlFcmF/cQK8hPUZ8LYmzp860yx6C6no9kORcEfvzxR1y+fBlPnz6Frq4uVq5cWe46xOWFqOdEwXaNGDFC6u2S5thVdZyUhKh4CJQ0iFi/fj0OHjzINjIsS9pyT1XtgzxUpi4CAA4cOIBNmzZJ/Iw6Z84cxMfHIzAwEIGBgWjYsCFsbGzQp08fuLq6ihwQozrrLUoT3Du0tbXFlucMDAwQGxvLiYOdO3fGzp07ERYWBnd3d7YDcJcuXdiR1B48eAB7e3v2M1k67dTm510ieRlGEpWJMeJioSzrXLFiBaZPn47Tp0/j9OnTaNy4MWxtbdGvXz84OztLHF9evnyJffv2CS2fOHGi0IuD8sooz58/Z+9xgpmv7t69KzS4R3n7JGvdS2XqQmQp34obTKhp06YSn0/VWb4VkKaMUpXoeqw8KlfVbZXJZ0NDQ8yePRvr1q0DAKxcuVLmGdvFnYeA/OvSK1NHJ4qg3lncuwDgvwaNogZscHV1RWxsLM6fPy+2045g3bLUkRIClIxSu2/fPgQEBOD58+diB7uqqvri8qipqcHJyQnnz5/HhQsX2BGTxV031fl+razqqE+vV68edHR00KlTJ3Tr1o1ttFK6zrui0d0zMjKEGvOJK7tJwtjYmM0XoKRx0LZt2xAYGIhDhw5hwIABnEGJAOnqAirzHCzP9+Dlqei9r4Cnpyfc3d2FvjtnzhwcOXIEDRs2xKxZs4S+J8u7TFI+invyQXGvBMU9YSkpKXjw4AHU1dWFGnB2794dWlpaiIqKQnJysshGrRT35ItinnxQzCtBMY9L0A5Mlk6GpfP+zp07SE1NxdKlSzF69Ogqz3tZ3ueVJa92ooJ9TEhIkKp+X0BebXAlJapMX5HSg0orKyujSZMm6Nq1q9hByJWVldG3b1+2w0FmZiYuXboEPz8/pKam4ueff8aBAwcqtyOo/ne0ktbV1/S7S1niUnW3m540aZLIzh4CFbUF0tTUhIaGBj5//sy2W6ys8upvK6KnpwcvLy92JqaXL1/it99+w+nTp3Hjxg1cvHiRLRNURzs8dXV1/Pzzz1i+fDl8fX3h6+sLExMTdOnSBUOGDOHc9yrT7qqq2nvWZnLrtGNoaAh1dXVkZWXh77//hpmZmbxWXS559ICrid8qO6WVJGQZnU3U7/B4PGzZsgWTJk3CzZs3cf/+fTx+/BgRERHYu3cv9u/fDxsbG6l/qyx5HS/BPqipqcHZ2bnctKJGXRRVyJJ1nXZ2dggICEBgYCCCg4MRFhaGc+fO4dy5c3B2dsbWrVsr3B9piCsgHjx4EBcvXgSfz8f8+fPRtm1baGpqQklJCa9fvxY5Qml5KnuMRVFXV0d6ejqys7OFejxmZ2dj9uzZyMjIwPTp0zFo0CA0a9YMqqqqUFBQwNy5c3Hx4kWxL0mlJdi/jh07sr1tJVUVs1AxDIPZs2fjzZs3GD58OEaMGIHmzZujQYMGUFBQwObNm7Fnzx6x+x8REcHeDN+/f4+0tLRyXwYLKnpKNx6tiGB7srOzER8fL7ZSQ+Dp06cAUGG6ilRVXvn6+uL+/fvo3LkzZsyYgTZt2kBTUxM8Hg8hISEYP3683M43geq8P8lTbm4ubt++zf795MkTtG/fXi7rrkz+Sns8Fy9ejGHDhuHmzZsIDQ1FZGQkoqOj8dtvv2HTpk1srBNsk6Ojo8gRqwWkLbx37NgRv/76K/v358+fMXHiRERFRWHFihXYs2cP+5ksMaFjx44ICwtDTk4Odu/eLbR+QeHZ3Nwcqamp+PDhA/T09EReJ5aWllBRUeHso7q6Ov788088fPgQgYGBCAsLw/3793H37l3s3bsXR44cYXu9C46hm5tbucek9HlUmWtSnnFZXtdpZe7LtS1WyJLfQEmF89WrV3Hx4kX25cWFCxcACM/+UFXXpSiylK/LU1F+SprflTkG1XVOyXouAMCLFy/w999/AyhpsPvmzRu5jdwk2C5nZ+dyO52KGplHmmNX1XFSEuLi4eXLl3HgwAE0bdoUixcvhrW1NRo1agQlJSUUFBRwRrWWVFXtgzxUpi7i0aNH+PXXX6GhoYGff/4ZnTt3hq6uLttQ3cHBQWh2qqZNm+L06dO4f/8+bt++jbCwMLbCf//+/Th+/LjQtfk1x3pRcbBDhw5QUlJiO+QIXj63bdsWPB4PBgYG7GeV6bRTm593SdXUkckSY8SdR7Ks08zMDJcvX0ZwcDCCgoIQFhaGK1eu4MqVK+jQoQP+/PNPiTqyfPr0SeTIkW5ubiJH+5KEoGxsbGxcYZ2doDNjZepeKlPm/ppjnihf8z1OUnQ9Vh6Vq+q2yuRzcXExrl27xv795MkTkbOoSULceVgVdemVqaMTRVDvLK6RUUFBAa5cuQKg5HjfuXOH87nge9euXcPKlStFDlYiaEAk71F/Sd0hGIF91apV2Lp1K3bt2iUyXXXWS5U2ZMgQTkPO9PR03LlzB0pKSpy4Up3v10S9Y66u+nRRBPtkbm5e4bO/YKbv0uRZr9y2bVvs3LkTnp6eePLkCYKCgoQackpTRqvMc7A834OXp7z3vpJ8d/78+QgKCsLhw4dFdtqR5V0mKR/FPelR3BOP4p5w3Dt//jz7u+PGjRO5TQzD4Pz585g+fbrQ5xT35ItinvQo5olHMY8b8wT58fz5czAMI9X79dJ57+LigtTUVDg6OnKOX1XlvSzv88qSVztRQZ7p6uqKnVVFQFQnpNpQ5y7LoNKlaWpqYsSIEWjSpAmmTZuGBw8eIDc3t9xZqSVR3cdO2vYgNfXuUpa4VN3tpuVB2vZAFbXpl+e9plWrVvjll1+QmZmJgIAABAUFsZ12qqsd3uDBg2Fvb4+bN28iJCQE4eHhOHHiBE6cOIFx48Zh0aJFEu1Lece5qtp71mZy67SjqKgIR0dHXLlyBRcvXpSqoYxgijFxo8sLlstzKrKqJigkiHtJIRgRvrSKjoNgVM3Sx0HwO4Kel2W9e/dO7DZaWFjAwsICM2bMQFZWFrZt24aDBw/il19+walTp8R+r7ppa2tDRUUFioqK8PHxkUvjysqsU11dHS4uLmwD00ePHmHWrFm4du0agoKCqqTnaFkBAQEAgM2bNwvdmJOTk6VeX1UcYx0dHaSnpyMjI0OoQB8REYH09HQ4Oztj5syZQt+VZR/KI+jF7OTkhB9//FGu65bFq1ev8OrVK1haWmL16tVCn5e3///++y8WL14MBQUFDBo0CBcvXsTChQtx4MABsfkmGH1QMCq2JHg8HhwcHHDt2jVcvHix3M44hYWFuHr1KgDRPXzfvn0r8ntZWVnIzMyEqqoq+7K1qvLqxo0b4PF42LVrl9D5KO/zTVqC2c1E3ReA/45TdfHx8UFCQgL69OmD+/fvY8OGDejatavYxmVfQ/6K07JlS7Rs2RITJ05Efn4+Dh8+jA0bNmDVqlVsIU6wTZ6enlVasNPQ0ICvry8GDhyI27dvIzw8HLa2tgAqFxPErV9QDuvYsSPy8vJw6tQpLF26VKp9VFBQQKdOndiRL1JTU/HLL7/g4sWL8PPzw//+9z8AJccwKSkJCxculLiCTt7XpCAfk5OTpa4okgd535dF0dLSgpKSEtLS0kRO+wyUX+4rSxB7KrqGy5Ilv4H/RhW7desWsrOz8e7dOzx//hwWFhZo3bq10G8A8rkumzRpgn/++Qdv374V+h3gv3K3qM6v4o6NYHlVPptUV2yqDFnPhYKCAsybNw8FBQVwdXXF+fPnMW/ePJw5c0ZsJYe4vBD1nKivr4/Xr19j0qRJFY5KU1lVGScrQxCTVq1axc6mJiBrTKrufZBGZeoiBMfK29tbqNIrLy8Pnz59Evm9evXqwcHBga1Yf/PmDZYsWYL79+9j3759WLBggYx7I1+Ce4dgtCZRHdlExUFVVVW0a9cODx8+RHJyMh4+fIiOHTuyo+B07twZFy9exIcPH/D8+XO0atUKOjo6ctvu2vC8S+SrKmKMrOtUUVGBk5MTnJycAAB///035s6di6ioKPj7+2PUqFEVrqNLly6Ii4uT6PfevHkjcmS9suUNwTXasmXLCl9wC1R33Yu0Sseo/Px8keWAr7l8W95v1ca6bIFv7XqsrLpWrqqrKpPP+/btQ0REBDp37oykpCQcOHAAPXr0KHcUSGlVRTyXdx2doN5Z3Oy/gYGBbAyOj48Xu56cnBzcuHFDaHCP0uuWpo6bkLI8PDywb98+3Lp1C0+ePBGZpqbqZOzs7KCrq4v4+HjExsYiKioKhYWF6N27N+d+Ic+YIMs75pqssxKUiTt27Ijly5dX62+LoqioiM6dO+PJkyeVHvm4NjwHl/feVxKC2SgzMzORlpYmFM9leZdJKkZxj4viXuVQ3OMSzJKSlZWFyMhIsesR12mH4p78UczjophXORTz/mNhYQFdXV18/PgRwcHBFc78II645/qqzHt5vM+TRztRwbWlra0tcf1+XdW1a1cAQFFRETIzMyvdaedrVdPvLmWNS19Du2kBwfsXce9pPn/+zLZbbNiwIbtcSUlJqjb9Va1r164ICAjg3Guqsx1eo0aN4OnpCU9PTzAMg+DgYHh7e+PAgQMYOnQo2rRpU+GxLq/dlSwkae9Zm8m1K+G4ceOgoKCAQ4cO4eXLl+WmLf3QImjkdOnSJZFpBQ874qZLk5SgQPrly5dKrUcS2traqFevHt68eSP0e4WFhexotKUJ9u/q1asoKioS+lzUcRC8kH79+rVQ+vT0dDx79kyi7VVXV8fcuXOhoKDAjnpdnQR5I2q/69Wrh86dOyMrKwuhoaFy+T15rtPa2hpDhgwBwH3hVN4+VZbgAV7UlHqCEevKqu5jLGgsJ+rcLG/7ExMTJT5vS1NSUhJ7bXfr1g3AfwWO6lDe8RY8iIja/4yMDNy7d0/selesWIEPHz5gwoQJ8PX1RefOnREaGlrulJCCeCztLDhjx44FABw+fFhkPgrs3bsXHz58QOvWrUU+nKWnp4s8rwQx39ramm0AWFV5lZmZCXV1dZEVarJcM/JkYGAAPT09fPz4UWSFnqBDVHW4efMmTpw4AWNjY/j6+mLp0qXIy8vD/PnzxU6p+jXkryRUVFQwfvx46OrqIi0tDampqdW+TYaGhhg+fDgAcEb3kTUmlC3XlF5/REQEeDweAgMD2YYild1HHR0d/PTTTwDAKSvY29sDKHkAkJQs12R59PT00KpVK2RmZsr0/cqS5b4sLSUlJXaUBFHrDAkJ4UynWxEDAwM0bdoUqampIsul4srlsuQ3ULL9zs7OyM3NxY0bN8TOsgPI97oUlJtFTeublpaGkJAQKCgoiByx/vr16yLvAZcvXwYAucxMKU51xqbyylDlkfVc2LRpE+Li4jBo0CD4+vriu+++w4sXL7Bhwwax3wkJCRHZyFZUXgi2qybuNfKMk5VRmWcFcedCde+DtGStixAcK1EVSFevXpV4tDoDAwNMnDgRAGrkeVocJSUlWFtbAxAd1wUvCNXU1ISeFQQz5/zxxx/IyMjgNDzt3LkzCgsLsXfvXhQXF8s0y055asPzLpFOTcQYea2zTZs2bMeA0te3vJ4XRZ3TL1++xPPnzznXZrt27aChoYGwsDCJy3xVUfciT0pKSrCysgLDMLh+/brQ56GhoV91+RaQroxSnfXS5aHrUTp1sVxVF8n6TP/kyRNs27YNWlpa2LhxI3799VcwDIOFCxfKdQAeWeN5ddaXl/cuAPjv3daKFSsQFxcn8p+g0cpff/0lch2vXr3i/BYhslBSUsKUKVMAANu2bROZRpbrQx73eR6Ph8GDBwMAOwo7APb9o4A8y3iyvGOuyTr+rl27snXe4t5XVLfExEQAlW+YIu/65ep+7ysJQSMhBQUFkQNSyfouk5SP4h4Xxb3Ko7hXIjY2FvHx8WjcuDGePXsmtozbvHlzJCQk4PHjx0LroLgnfxTzuCjmVR7FvBI8Ho9tP7Zhwwbk5uaWuy5R7Z6ysrLw4cMHNGvWjNN4HqjevJfH+zxZ2onq6+ujZcuWePHihczlaUlVV1s3WVX07jUpKQlAyX58TQMeyfu41vS7S3nFpZpoNy3Qtm1bqKqq4unTp0hISBD6XFAfaWNjw5ntRVdXF+np6SI7ZJbXZldWFZ3zou41NdUOT0FBAd27d2cHthLEScFsc8HBwSLrvQX1uZXt3yGKuPaetZlcO+20b98eEyZMQF5eHn744QcEBQUJpfn8+TO2bt0KLy8vdtmAAQPQuHFjPHz4ECdOnOCk//PPP/HkyRPo6elVupeUtrY2lJSUkJycXOU3JmVlZVhbWyM9PR1Hjhxhl3/58gXr169nZ80prUuXLuDz+Xjz5g22bt3KuWADAgIQEBAANTU1DB06lF1uaGiIZs2aIT4+nnOR5uTkYMWKFcjKyhL6nXPnzokczezOnTtgGEZkMK5qgt54ghcvZU2ZMgWKiopYvHgxHjx4IPR5dnY2Tp06hby8PIl/U9p1vn37FmfOnBEqfObn57Pfb9q0qdA+VUVhy8TEBABw7NgxzvKrV6+KfalV3cdYEKxjYmLEbn9AQADS0tLY5ZmZmVi6dKlMhfAmTZogNTVV5I2hffv26NatGyIjI7F69WqR10VsbCzu3Lkj9e+Wtz2A6Pw3NjaGoqIi7t+/zyk05OfnY+XKlWIbpZw6dQrXr19H27ZtMXPmTCgqKmL9+vXQ1NSEn58fYmNjRX4vOjoaANhZPSRlY2ODH374AXl5eRg3bhwePnzI+fzLly/Ys2cPtm3bBiUlpXJ7fq9fv55T2ElOTsaOHTsAgDMyalXllYmJCTIyMtiGMwIHDx4Ueb4DVXsNlyXoaLF+/Xp2KmygpCfyzp07q/z3AeDTp09YtmwZ6tWrB19fXzRo0ABDhw5F37598fTpU3a2AFFqOn/LunHjBh49eiS0/MmTJ0hNTYWamho71Xi/fv3QunVrXLhwATt27EBBQQHnOwzD4OHDh0Lnv6wmTZoEVVVV3L17l702ZY0Jos5RwfojIiLQq1cvvHnzBtevX4eJiYnQPiYmJuLatWsi9/HYsWMie9oLynal73c//vgjVFVVsX79epGN7QoKCnD16lXOiASyXJMVmTRpEgDg119/FYqH+fn5uHv3rkzrlYQs92VZjBgxAkBJRXPpEQzS0tLK7fBQ0fp+/fVXznlW+houS5b8FhBM5XrhwgVcvHgRioqKGDRokFA6eV6Xo0aNgqKiIg4dOsQpkxQUFODnn39GXl4e+vXrxzmnBd68eYPt27dzlp04cQJRUVFo3LhxlY7gUJ2xqbwyVHlkORdCQ0Pxxx9/oGnTpli1ahUAYPny5TAwMMDhw4fFxv+cnBz4+PhwXogEBQXhypUrUFVV5TwfDR8+HDo6Ovjtt99w4sQJoSmMv3z5guDg4HJHd5ZEVcfJyhDEpBMnTnCeKSMiIvDbb7+J/E5F5Z7q3gdpyVoXIThWp06d4jyDvHjxAhs3bhT5WwcPHsTHjx+FlovK+6/B6NGjAQDbt2/nnLNZWVn4+eefwTAMhg8fLjTDhaCTzsmTJwGA0zFH8P+iPpOH2vC8S6RTEzFG2nXm5ubizz//FLofFhcXIzg4GIDoOh9x55ykDh8+zHlBnpubi7Vr14JhGAwdOpRtzKasrIwJEyYgOzsbM2bMEHkPSklJwblz59i/q6LuRd4Ez8Jbt25FSkoKuzw9PR2+vr5Sr6+6y7fSlFGqs166PHQ9SqculqvqIlnyufQgN2vWrIGenh7s7Ozwww8/4N27d+zzjjy3T9p4Xp315S1btoSOjg6eP38u1JAtPT0dQUFB4PF46N+/v9h19O3bFyoqKrh3757QjJf5+fmIj49H06ZNYWhoKNE2ESKOm5sbmjdvjtu3b4scXVyWOhl53ecFDV1Onz6NyMhIaGpqonfv3pw08izjyfKOubrr00vT09PD0KFD8ebNG8ydO1fk7LiCOm95yMzMhIeHB65evSq0n8XFxfD398etW7egqKjIzgwoq6qoX67O974VycrKYsv3tra2ImcClvVdJqkYxb3/UNwrH8U9rvLinmAbBwwYwA5eKYrgHZig0WhpFPeqBsW8/1DMKx/FPK6Kynpjx45Fx44d8ffff2Ps2LF48eKFUJrk5GR4e3vDz89P6LOYmBgwDCMy5lVV3lf2fZ6824lOmzYNxcXFmDlzJp4/fy70+b///su+d6uMqqwrlYctW7Zg/fr1bOec0lJSUrBixQoAQO/evaGsrFzdmydWVbQhrMl3l9LGpa+p3bSAoB19cXEx1qxZw5lZ7vXr1+xg2mPGjOF8TxCHSg+2DZTMqF4V97fhw4fj9OnTIme+CwwMxPHjxwGA0/6oOtrhPXv2DNevXxe6B6anp7MdzgV5amhoiJ49eyI7Oxvr1q3jlEeioqJw/Phx8Hg8ThtRWUjT3rM2qyfvFc6dOxc8Hg979+7FpEmTYGBgAHNzc6iqquL9+/d4/PgxCgsL2QsfKLmANm7ciClTpmDFihU4ceIEWrRogVevXuHZs2dQU1PD5s2bhRqRSEtZWRkODg4IDAzEkCFDYGFhASUlJdjY2HBeosrL9OnTMX78ePzyyy+4cuUKGjdujKdPnyI3Nxdubm44e/YsJ72CggI2btwILy8v7N69GwEBATA3N8fbt28RGRmJevXqYd26dWxQK/07S5cuxcyZM9GpUyeoqakhJiYG6urq6NOnD27evMlJf/36dSxcuBBGRkbg8/lQVVXFP//8g8ePH0NRURGzZ8+W+7GoSLdu3aCiooI//vgDf//9N5o0aQIFBQWMHz8eLVu2RKdOnbBixQr8/PPP8PLyAp/Ph4mJCTub0fPnz1FQUIB+/fqJHJ1HFGnXmZGRgcWLF2PNmjWwtLSEnp4ecnNzERUVhbS0NFhaWqJfv37s+nv16oUdO3Zg/fr1uHv3Ltv7d968eZXuCTxhwgQEBwdj06ZNuHr1Klq0aIGEhAQ8efIEP/74I37//fcaP8bdu3eHgoICwsLCMHXqVM5nVlZW6NatG+7evQtnZ2e2kVdYWBi0tbVFnrcV6d27Nw4dOgQ3Nzd06NABKioqaNGiBSZMmAAA8PX1xYQJE3D06FFcvHgRZmZmaNKkCbKyshAXF4d3797By8tL5mk8RW3P2bNnMXfuXHTr1o29Yaxbtw46Ojrw8PDAyZMnMWTIEHTt2hUqKip4+PAhioqK4O7ujjNnznDWl5ycjHXr1kFVVRW+vr5sj+RmzZphxYoVmDdvHubPn49Tp04JxcqwsDDweDw4OjpKvR+LFi1CcXExDh06hJEjR8LU1BStWrVCXl4eHj16hLS0NGhqauJ///sf2rVrJ3Id1tbWKCwsRL9+/dC1a1cUFhbi/v37yM3NhaurK+e6AaomryZNmoT58+fD29sbR44cgb6+PmJjY/Hq1SuMHTsWBw8eFPpOVV7DZU2YMAFBQUF49OgRnJyc0KVLFxQUFODBgwfo2rUrGIYR+TBZkRs3brBTEIoyZswYtG3bFgCwZMkSpKWlYcaMGexsHgDw888/49GjR/jtt9/Qo0cPoYforyF/y3rw4AH+/PNP6OnpwcLCAg0aNMCHDx/w8OFD9iFY8HBXr1497NixA+PHj8fWrVtx5MgRmJqaolGjRkhPT8fz58+RmpqKxYsXsxUVlaGrq4vhw4fj4MGD2LNnD3bs2CFTTABK4kxYWBjGjh2LLl26oH79+tDW1mbXX1RUhG7duiEgIACqqqpQVlbG1q1bsWvXLvB4POTl5aFRo0ZYvXq10D4eP34cq1atQuvWrdGqVSvweDy8evUKsbGxUFFRwbRp09jtMDY2xqZNmzBv3jzMmDEDxsbGaNmyJdTU1JCSkoJnz54hJycH586dYzsGy3JNVuS7777DkydPcOjQIbi7u8Pa2hpNmzbFhw8fEBsbi2bNmsm1A01pstyXZTF48GAEBATg6tWrGDRoELp27Yp69erh/v37MDQ0hLW1tcgHGHHGjRuH27dvIzIykr2GCwoKEBoaCjs7O/B4PKHpTWXJb4GOHTvCwMCAbWhnZ2cncmQieV6X7dq1w6xZs+Dn54fhw4ejc+fO0NbWRmRkJN69ewcTExO24qes77//Hvv27UNAQABMTU2RmJiImJgYtqNqVU7FXJ2xqaIylDjSngsZGRlYuHAhFBQU2E7HQMmMnxs2bMCYMWOwZMkSnD9/XmhadBcXFwQEBCAsLAzt27fHx48fER4eDoZhsHr1as65pqmpiZ07d7LPlrt27UKbNm2gqamJT58+4dmzZ8jMzMSOHTvA5/NlPm5VHScrY8yYMTh79iyOHj2KsLAwmJqaIiUlBQ8fPsS4ceNExiRra2vo6Ojg2rVrGDNmDJo3bw5FRUUMHToUNjY21b4PspClLsLd3R0HDhxAYGAg+vfvDysrK2RkZCA8PBx9+vRBTEyMUFlq+/btWL9+PczMzGBsbAyGYRAbG4uEhARoaWnhxx9/rOY9L1///v0xbNgwnDhxAoMHD0bXrl2hqqqKsLAwpKWlwdraGjNnzhT6nrW1NZSUlJCfnw8NDQ1YWFiwnzVv3hwGBgbssZF3p53a8LxLpFMTMUbadRYWFmLdunXYsGED2rZtCwMDAxQWFiImJgbv3r2DgYEBvv/+e3b9FZ1zknJ1dcX333+PLl26QENDAxEREfj48SPatGmDWbNmcdJOmjQJr169wl9//YUBAwbAwsICzZs3R2FhIV6/fo0XL17A1NQU3333HYCqqXuRN1dXV3agov79+7Nl0AcPHnDKt4I6kIpUd/lWmjJKdddLi0PXo3TqarmqrpEln3/99Ve8evUK7u7unBeqc+fOxb1793Dp0iX06NFDaNRkWcgaz6u7vrxHjx44c+YMHj9+zHlOvXz5MgoLC+Hg4AAdHR2x31dXV0ePHj1w/fp1XLx4kR3FFygZpbewsBA9evSQaFsIKY+SkhKmTp3KzjJflix1MvK6z5ubm4PP57MDjfTv31+okZK8y3jSvmOu7vr0spYuXYo3b97g2rVrCA4OhpmZGZo1a4acnBy8fPkSiYmJ6NOnj9wG24mJicGsWbOgpqYGS0tLNGnSBNnZ2YiPj8ebN2+goKAAb2/vSs8CVhX1y9X53rc0f39/duZLhmHw6dMnPHnyBOnp6dDW1sbKlStFfq8y7zJJ+SjucVHcKx/Fvf+Ii3tFRUXsLCmiBqYrbdCgQdizZw8uXbqERYsWceo3KO5VDYp5XBTzykcx7z8VlfXq1auHvXv3Ys6cOQgKCsLgwYM578kSExPZgVVL19sJCBqMC2ZvKKsq8r6y7/Pk3U7UxcUFL168wO7du+Hu7g5zc3MYGhqCYRgkJycjLi4OampqIo+fNORRV1q6TC/KzJkz0axZM5m2LycnB3/++Sd+//13mJiYoHXr1lBRUcH79+8RHR2NwsJCGBsbY+nSpTKtv6pURRvCqnp3uXr1apGzrQCAhYUFVq1aJXVc+praTZc2Z84cPHr0CHfv3oWTkxNsbW2Rm5uL+/fvIz8/H2PGjBHqIDtx4kRcu3YNf/zxB8LCwmBkZIS4uDi8f/8eI0eOxNGjR+W2fUDJ7IpLlizB6tWrYWFhgWbNmiEvLw+vX79mO9cNHz6cEx+rox3e27dvMWPGDGhoaMDS0hKNGzfG58+fER4ejuzsbPTq1QsdOnRg069ZswYjR47EuXPnEB4eDmtra6SlpSEsLAxFRUVYtGhRpWeQlKa9Z20m9047ggLL4MGDcezYMdy/fx+hoaEoKCiAtrY2HBwcMHDgQAwYMIDzPTs7O5w6dQq7d+/G/fv3ER8fDy0tLbi6umLq1KmVfsEmsG7dOqxfvx737t3DxYsXUVRUhKKioip5OWpvb49du3Zh+/btePr0KdTU1GBnZ4d58+YJddgRMDU1xdmzZ7Fr1y4EBwfj2rVrUFdXh5OTEyZPniyyUbyHhwcUFRVx4MABREZGomHDhujVqxfmzp2L9evXC6UfN24c9PX1ERkZiYiICOTm5qJJkyYYOHAgxo0bBysrK7kfi4ro6elh586d2LFjBx4+fMj2LHR1dWXzfsSIEbC2tmYDZmBgIOrXrw89PT24uLigX79+Uvekk2adhoaGWLRoEUJDQ/HixQtER0ejfv36aN68OSZPnoxhw4ZxgoKlpSV8fX1x4MAB3L17l30gnDp1aqVvPra2tjh69Cj8/Pzw/PlzJCQkgM/nY9u2bbCwsBBZoK/uY2xoaAh7e3vcv38fHz9+ZKdeFdi5cyd27dqFq1ev4s6dO9DR0cHAgQMxe/ZskedtRebMmQOGYXDz5k1cuXIFX758QefOndmXkDo6Ojh+/DhOnjyJS5cu4fnz5+xI+YaGhhgzZkyFlSrS6NevHxYvXgx/f38EBgayvVLXrVsHAFi1ahVatmyJU6dOITQ0FBoaGrCzs4O3t7dQ4/yioiLMnz+fHfGiVatWnM9dXFxw+/ZtXLx4Eb6+vli2bBn7maDTX8+ePWWaslVRURHLli1jY3p4eDhu3LgBZWVlGBoaYvjw4fDy8ir3nFZWVsb+/fuxefNm3LhxA//++y+aN2+O77//Hj/88INQ+qrIK1dXVzRs2BA7d+7E8+fPER8fD0tLS6xcuRIMw4jsIFCV13BZysrK+P3337Fz505cvnwZt27dgr6+PsaNG4fJkyejU6dO0NLSknq9sbGxYmdgAgAnJye0bdsWR44cQVBQEDp06CD0AK6trQ0fHx9MnDgRCxYswPnz5zlx4GvI37Lc3d1Rr149hIeHIzo6Gp8/f4auri66d++OH374AXZ2dpz0JiYmOHfuHA4fPoyAgAA8evQIRUVFaNy4MczNzdG7d2+hcktlTJw4ESdOnMDNmzfx999/o02bNlLFBIExY8YgIyMDly5dwvXr11FYWAgDAwOcPHkSJ06cwO3bt3Hu3DnExsbi7Nmz7GinDMOgoKAAPB4PSkpKaNOmjdA+zpo1Czdu3EB0dDRCQ0NRWFgIPT09eHp64scffxQqlzk5OeH8+fM4cOAA7t27h3v37qFevXpo0qQJevXqhb59+3JilyzXpCSWLVsGOzs7HD16FE+ePEF0dDR0dHTQsWPHKm0IJ8t9WVabNm2CpaUlTp06heDgYGhra2Pw4MGYM2cOp5OAJASxZ9euXbhw4QJu3bqFJk2aYOzYsZg+fbrYEXClzW8BBQUFDB48GHv27AFQcv8SR57X5ZQpU2BmZoaDBw8iJiYGeXl5aNasGSZMmIBJkyYJTcEt0KFDB7i7u+N///sfAgMDwTAM7OzsMHPmTNjY2Ej025VRXbGpojJUeaQ5F1auXImUlBSMHz+encFDoFOnTpg4cSL27NmDZcuWCc0yZ2xsjBMnTmDTpk0ICQlBfn4+rK2tMXnyZPTq1Utou6ytrXHhwgUcPHgQQUFBCA8PB1DScdLW1hZ9+/YVuhdIq6rjZGW0aNECp06dgq+vL6Kjo3Hr1i20aNECa9aswffffy8yJqmoqGDPnj3w8/NDdHQ02+C4Y8eO7PlenfsgC1nqIrS1tdljFR4ejlu3bqF58+aYOXMmxo8fj759+wr9zrJlyxAcHIynT5+yI483bdoU48aNw7hx42Qqc1e1NWvWwMbGBsePH2crzoyMjPDDDz9g7NixIit669evDysrK0RGRqJjx45CI0Z27twZZ8+eRcuWLdG4cWO5bm9teN4l0qmpGCPNOtXU1LBixQrcv38fsbGxiIuLg5KSEpo2bQoPDw+MHj2a80wmyTkniWXLlqF58+bw9/fHP//8g4YNG2LUqFGYNWuW0PmoqKiIDRs2wNnZGSdPnkRMTAyePXsGTU1N6OvrY/z48Rg4cCDnO/Kue5E3BQUF+Pn54cCBAzh9+jTu3LmDRo0awdXVFbNnz4a7uzsUFBTEltfKqu7yrbRllOqslxaHrkfp1NVyVV0jbT4HBQXh2LFjMDQ05NTDAiVxaOPGjfDw8MCaNWvQsWNHNG/evNLbKEs8r+76ck9PT5w5cwYXL17kNN4SjCouyboGDRqE69ev4/z585xOO4JGkZVtuEKIwHfffYc9e/aIHNkXkK1ORl73eVdXV3bmV8Gs1WXJs4wn7TtmoPrr00tTVVXFvn37cOHCBZw9exaxsbGIiYmBtrY2DAwM4OrqKrd3fRoaGjhx4gRCQkLw4MEDvHnzhh1tVk9PD0OGDMHw4cPlUk9YVfXL1fneVyAyMhKRkZHs36qqqmjevDnc3d3x448/ivxeZd9lkopR3PsPxT3xKO5xiYt7oaGh+PjxIwwMDDgNGUUxNTVFmzZt8PfffyM4OJhtNEpxr2pRzPsPxTzxKOZxSVLWU1dXx969exEUFITz588jKioKgYGBUFBQgL6+Ptzc3PDdd9+ha9euQm1cLl26BG1tbbGzFlVF3lf2fV5VtBP19vaGg4MDDh8+jMjISMTHx6NBgwbQ09PDiBEjyp2hWFLyqCstW6Yv64cffpC5087UqVNhaWmJkJAQxMbGIiIiAllZWVBXV4eVlRX69OmDkSNHipydsyZVVRvCqnh3+fLlS7GfCQaClzYufU3tpktTV1fH4cOH8fvvv+PKlSu4desWlJSUYGlpiZEjR2Lw4MFC32nTpg3++OMPbNq0CTExMUhOToaNjQ3+97//4dmzZ3LbNoHDhw8jODgY9+/fR1JSEmJjY9n7qrOzM4YOHSpyoKKqbofXvn17zJ49G/fv38fr168RERGBhg0bwtTUFB4eHkLlFD09PZw6dQp79+7FjRs3cP36ddSvXx92dnYYN24cHBwcKn2spG3vWVspMAzD1PRGEEK+TTdu3MD06dOxcOHCr27E6bpiz5492Lx5M/bu3VvtIxH+888/6NOnDzp37oxDhw5V629/Sx49eoRhw4bB0dER+/fvr+nNYVH+EkK+Vdu2bcP27dvh4+MDd3f3mt6cOu3MmTNYvHgxfvrpJ8yYMaOmN4cQQggh1ej9+/fo06cPjIyMcOXKlZreHEIIIRL47rvv8P79e9y5c0duox7m5eXB0dERJiYm8Pf3l8s6CSGEyKaq3vvW5LtMQggpD8U9QkhdUlUxLyoqCsOHD8eECRMwf/58ua2XEEIIqY0Ua3oDCCHfLicnJ7Rr1w4HDx5kZ5oh1ScvLw+HDh1Cp06dqLKnFnj27BmKi4s5y5KTk7FixQoA4kdaIYQQQgghhBBCaqvY2FgUFhZyln369AmLFi3Cly9f6FmYEEJqEW9vb/z77784efKk3NZ5/PhxZGZmYs6cOXJbJyGEENlUxXtfepdJCPmaUdwjhNQlVdXGb+/evdDU1MTEiRPltk5CCCGktqpX0xtACPm2LViwAKNHj8bJkycxevTomt6cSjM1NRX72dq1a+Hp6clZFhUVhe3bt+PRo0coLi6Gubk5Jk2ahJ49e4pcx8uXL7FlyxaEhYUhLy8PrVq1gpeXF7777juR6VNSUuDn54fg4GBkZmbCyMgInp6e8PLywvHjx/Hx40fs3LlT1t0l1WjOnDnIysoCn8+HlpYW3r59i6dPn6KgoAC9e/eGi4tLTW8iIYQQ8k0TzOxTnqFDh+KXX35h/y6vLKaoKDxGRmZmJrZu3YqAgACkpqZCX18fLi4umDJlCjsddWn5+fnYvXs3Lly4gPfv30NHRwd9+/bFzJkzoampWfmdJoQQQmqYr68vYmJiYGZmhsaNG+Pjx4948uQJcnJyYGVlRTM3E0JILdKjRw906dIFe/fuxffff1/p2Xby8vKwf/9+dO/eHXZ2dnLaSkIIIZUh7/e+9C6TEPK1o7hHCKlL5B3znj17hlu3bmHevHnQ0tKq/AYSQgghtRx12iGEVClbW1vExcXV9GbIlYGBAdzc3ISWW1hYcP6+d+8eJk6cCFVVVQwaNAj169fHlStXMHnyZPj4+MDd3Z2TPi4uDiNGjEBhYSEGDhwIHR0d3Lx5EwsXLsQ///yDn376iZM+JSUFHh4e+PTpE/r16wdDQ0Pcu3cPPj4+iIuLg4+PD8aOHSv3/SdVY8yYMbhy5Qri4uKQkZEBZWVlmJubw9XVFcOHD4eCgkJNbyIhhBDyTTM3NxcqbwmcPXsWb968gYODA7tMkrJYaVlZWRg1ahTi4+Ph6OgIFxcXREdHY+fOnXj06BH2798PHo/Hpi8qKsLkyZMRGhoKGxsb9O/fHy9fvsShQ4fw4MEDHDt2DOrq6lVzMAghhJBqIqgbiYuLQ1RUFHg8HkxMTODs7IyxY8eK7NRKCCHk6/Xnn3/KbV2qqqoICQmR2/oIIYRUnrzf+44dO5beZRJCvmoU9wghdYm8Y56FhcU312aQEEIIqQwFhmGYmt4IQgipLUxNTdG5c2ccOnSo3HSFhYVwdnbGp0+f4O/vz87Qk5aWBjc3N2RlZeHmzZuckQRGjBiBqKgo/Pbbb+jWrRuAktEER44cidjYWFy8eBEtW7Zk08+bNw8XLlzgzPBTVFSEadOm4fbt2zh48CCNQEgIkbvVq1fj6NGjAIDw8HChmR5o1glCyLcmIyMDDg4OUFNTQ3BwMDtatLRlMT8/P+zevRtTpkyBt7c3u3zlypU4fvy40KyN/v7+WLZsGYYMGYL169ezHXj37t2LTZs2YerUqZg9e3Y1HAFCCCGEEEIIIYQQQgghhBBCCCGEEEKIrIRbThJCCKm00NBQvHnzBq6urmyHHQBo1KgRfvzxR2RlZeHq1avs8pcvXyIyMhJ2dnZshx2gZDTBadOmoaioCGfPnmWXC75vYmLCadzJ4/HYRqD+/v5VuYuEkDro/v37OHbsGNTU1ER+Lph14q+//kKnTp3www8/QEVFBT4+Pli6dKlQesGsE4cOHUKbNm0wduxYNGvWDDt37sSUKVNQVFTESS+YdWLnzp3Q1dXF2LFjYWFhgUOHDmHUqFHIysqqkv0mhNRtFy5cQEFBAQYPHsx22JG2LMYwDE6fPg11dXVMnTqVs/5Zs2ZBSUkJp06d4iz39/eHgoIC5syZw5lxb9y4cdDR0cHp06dBY3AQQgghhBBCCCGEEEIIIYQQQgghhBDydatX0xtACCG1TUZGBo4fP4709HTo6OigS5cuMDIy4qQJDw8HANjb2wt938HBgU0zfPjwCtPb29tDUVGRTQMAUVFRKCwsFDmTjpmZGRo3boywsDAZ95AQQoTl5ORg6dKlcHJyQkZGhsgY4+vriw8fPoicdeLMmTNwdXXlxK19+/YhPj5e7KwTZ86c4TSGP3PmDEJDQ8XOOrF//36adYIQInenT58GAAwdOpRdJm1Z7PXr1/j48SO6d+8OVVVVTvpGjRrBwsIC0dHRyM/Ph4qKCvLy8hATE4OWLVtCX1+fk15JSQldunTB5cuXkZCQgBYtWshzdwkhhBBCCCGEEEIIIYQQQgghhBBCCCFyRDPtEEKIlOLi4rBy5Ur4+flh2bJl6NevH5YuXYqCggI2TWJiIgDA2NhY6PtGRkZQUFBg01SUXk1NDU2aNJE4vWD5x48fkZOTI8MeEkKIsI0bNyIzMxMrVqwQ+TnNOkEI+RbFxsbi2bNnsLCwgIWFBbtc2rKYJOmLi4uRnJwMAEhKSkJxcbFQx/DS6QXpCCGEEEIIIYQQQgghhBBCCCGEEEIIIV8vmmlHCgzDoLhYsoagiooKEqclXxfKu9pL0rxTVFTgNPaWxvjx49G/f3+YmJiAYRjExMRg48aNOHXqFJSUlLBq1SoAJY3XAUBdXV1oHUpKSlBVVcXnz5/ZZeWlFywv3WlHkvSCdGpqalLuZQmGYWQ+ToSQb0tYWBiOHj2KtWvXokmTJiLT1PZZJ6Qp5wFUXqjNKO9qr+oo65Ul6DxYepYdQPqymCB9gwYNyk0vKB9Kuv7S5UlpUVmPEFKXUJ1e3UH5V7tVlH/yLOd9yyjm1Q2Ud7VXTTzbfuso7tUNlHe1F8U9+aKYVzdQ3tVeFPPki2Je3UB5V3tRzJM/int1A+Vd7UVxj1QWddqRQnExg7S07ArT1aunCG3tBsjMzMGXL8XVsGVEXijvai9p8q5Rowbg8WS7KS5YsIDzt4ODA6ysrODi4oKTJ09i+vTp0NXVlWndX5viYgaZmRXP1MPjKUJTsz4yM3NRVETXTW1CeVd7SZN3mpr1wePJPrlibm4uli5dCjs7O3h4eIhNJ8ksEg8fPkROTg7U1NQkSv/48WMkJyejdevWUs06IUunnZKYlytRWsHxz87Oo2unlqG8q72kybuSuFf5CpCCggJcuHABysrKcHFxqfT6vjZU1vv2Ud7VXtVZ1qsrqE6vbqD8q90kyb/K1OnVJRTzvn2Ud7VXdb3HqGso7n37KO9qL4p78kcx79tHeVd7UcyTP4p53z7Ku9qLYl7VoLj37aO8q70o7hF5qFSnnTNnzmDx4sXlphk6dCh++eUX9u+UlBT4+fkhODgYmZmZMDIygqenJ7y8vKCoKNzIIDMzE1u3bkVAQABSU1Ohr68PFxcXTJkyBSoqKkLp8/PzsXv3bly4cAHv37+Hjo4O+vbti5kzZ0JTU7Myu0sIISI1bNgQ/fr1w6FDhxAdHY0+ffpwRlcvq7CwEHl5edDQ0GCXlZdesFza9KXTyUqawmFRUTEVJmspyrvaqzrybtOmTfj06RN+//33ctPV9lknFBUVoK0telvE0dSsL9NvkZpHeVd7VWfe3bhxA+np6Rg4cCAaNmzI+Uzaspjgv9nZoitZBekF5T1J11+6fCgLKuvVDZR3tRflHSGEEEIIIYQQQgghhBBCCCGEEFL7VarTjrm5OX766SeRn509exZv3ryBg4MDuywlJQUeHh749OkT+vXrB0NDQ9y7dw8+Pj6Ii4uDj48PZx1ZWVkYNWoU4uPj4ejoCBcXF0RHR2Pnzp149OgR9u/fDx6Px6YvKirC5MmTERoaChsbG/Tv3x8vX77EoUOH8ODBAxw7dqzSDdgJIUQULS0tAEBeXh6A/2Z8SExMRNu2bTlpk5KSwDAMZ3aJ0unLysnJwYcPH9C+fXuJ0guW6+rqQk1NTcY9IoQQICIiAocPH8aiRYtgaGhY05tTpSSdcQKgmQtqM8q72qsmZp04ffo0AIicZUzaspgk6RUVFdlYa2RkBEVFRSQlJYlNL0hHCCGEEEIIIYQQQgghhBBCCCGEEEII+XpVutOOubm50PKMjAzs3bsXWlpacHJyYpf7+vriw4cPWLt2LTw9PQGUdLSZNm0azpw5A1dXV9jZ2bHp9+3bh/j4eEyZMgXe3t7s8pUrV+L48eM4c+YMux6gZOaf0NBQDBkyBOvXr4eCQsn0Unv37sWmTZuwf/9+zJ49uzK7TAghIj158gQA0KxZMwCAra0t9u7di3v37mHgwIGctCEhIQCATp06sctsbW0BAPfu3cPEiRM56e/du4fi4mJOemtraygpKSE0NFRoW2JjY/Hp0yeh3yWEEGl8+fIFS5YsQfv27eHl5VVh+m9h1glpR7Kn0e9rL8q72qu68u79+/e4d+8emjVrxnlGFZC2LNaiRQvo6uoiMjISeXl5UFVVZT9LS0vDs2fPYGVlxc4mq6qqCisrK0RHR+P9+/fQ19dn0xcWFuLBgwfQ1dWFiYmJHPeaEEIIIYQQQgghhBBCCCGEEEIIIYQQIm+VH35YhAsXLqCgoACDBw+GsrIygJKGlFevXoWJiQmnow2Px2M75Pj7+7PLGYbB6dOnoa6ujqlTp3LWP2vWLCgpKeHUqVOc5f7+/lBQUMCcOXPYDjsAMG7cOOjo6OD06dNgGEbu+0sIqRtevHiBgoICoeV//fUXAgMD0bx5c1hZWQEA7OzsYGBggAsXLiAuLo5Nm5aWhgMHDkBdXR0DBgxgl7dq1QodOnRAaGgo7t69yy7Py8vDzp07wePx4O7uzi7X0NCAs7MzEhISOLGzqKgIW7ZsAQBOrCWEEGnl5OQgMTERjx49grm5OUxNTdl/YWFhAEo6HJqamuKff/6hWScIId+UM2fOoLi4GG5ublBUFH5slrYspqCggKFDhyIrKwu7du3irGvr1q0oLCwUKrt5eHiAYRhs3ryZ8xx74MABpKamYujQoZznXkIIIYQQQgghhBBCCCGEEEIIIYQQQsjXp1Iz7Yhz+vRpAMDQoUPZZVFRUSgsLBQ5SrGZmRkaN27MNgAFgNevX+Pjx4/o3r07ZxRiAGjUqBEsLCwQHR2N/Px8qKioIC8vDzExMWjZsiVnFGIAUFJSQpcuXXD58mUkJCSgRYsW8txdQkgdceLECZw/fx62trZo2rQpgJIZdiIjI6Gmpob169ejXr2SsKqkpISff/4ZkyZNwsiRIzFo0CDUr18fV65cQUpKCnx8fKClpcVZ/+rVqzFixAhMmTIFgwYNQqNGjXDz5k0kJCTgp59+QsuWLTnpFyxYgLCwMKxYsQIhISEwNDTEvXv38PTpU7i5ucHe3r5ajgsh5NukrKwMDw8PkZ8FBQXh48ePGDJkCJSUlNCgQQOadYIQ8s1gGAZnz56FgoICp9N0WdKWxSZOnIhbt25h9+7dePbsGczMzPD48WM8ePAAdnZ2Qr81dOhQXL58GX/99ReSk5PRqVMnvHz5Ejdv3gSfzxeanZEQQgghhBBCCCGEEEIIIYQQQgghhBDy9ZF7p53Y2Fg8e/YMFhYWsLCwYJcLRj8XjKpelrGxMR4+fIicnByoqalJlP7x48dITk5G69atkZSUhOLiYrGjqwvWk5SUVKlOO/XqVTw5EY+nyPkvqT0o72qv6sg7R0dHvHv3Ds+fP0dISAi+fPkCfX19DBs2DBMmTBCKP926dcOhQ4ewfft2XLx4EcXFxTAzM8Pq1avRq1cvofWbmpri5MmT2LJlC27duoW8vDy0atUKv/76K9zc3ITS6+npwd/fH35+frhz5w5u3rwJQ0NDLFq0CF5eXlV2HAghdYOqqirWrVsn8rMxY8bg48ePWLZsGTQ1Ndnlzs7OuHjxIvz9/dkZIyqadWL37t3YtWsXO/MiUP6sE48fP8bmzZuxfv16doYJwawTU6ZMoVknCCGVFh4ejqSkJHTt2hXNmzcXm07aspi6ujoOHz6MrVu3IiAgAKGhodDT08PUqVMxdepU8Hg8Tnoej4fdu3dj9+7duHDhAg4cOIBGjRph9OjRmDVrFtTV1eW+74QQQgghhBBCCCGEEEIIIYQQQgghhBD5knunnVOnTgHgzrIDAFlZWQAgtmGRYHlWVhbU1NTY9A0aNCg3/efPn6VavyC9LBQVFaCtLXp7RNHUrC/zb5GaRXlXe1Vl3nXv3h3du3eX6js2Njb4/fffJU7funVrbN++XeL0+vr6WL9+vVTbRAghVYVmnSCEfAs6d+6MuLg4idJKWxZr2LAhli9fjuXLl0uUXlVVFbNnz8bs2bMl/g1CCCGEEEIIIYQQQgghhBBCCCGEEELI10OunXYKCgpw4cIFKCsrw8XFRZ6r/ioUFzPIzMypMB2PpwhNzfrIzMxFUVFxNWwZkRfKu9pLmrzT1KxPsykRQkgVoFknCCGEEEIIIYQQQgghhBBCCCGEEEIIIYQQQv4j1047N27cQHp6OgYOHIiGDRtyPis9k44oZWfKEfw3Ozu73PQaGhpSrV+QXlZfvkjekaOoqFiq9OTrQXlXe1HeEUJI1Tt06JDYz2jWCUIIIYQQQgghhBBCCCGEEEIIIYQQQgghhJAScp1q4vTp0wAADw8Poc+MjY0BAImJiSK/m5iYCF1dXaipqUmcXlFREYaGhgAAIyMjKCoqIikpSWx6QTpCCCGEEEIIIYQQQgghhBBCCCGEEEIIIYQQQgghhBBCqpLcOu28f/8e9+7dQ7NmzWBnZyf0ubW1NZSUlBAaGir0WWxsLD59+gRbW1t2WYsWLaCrq4vIyEjk5eVx0qelpeHZs2ewsrKCiooKgJJR162srPDq1Su8f/+ek76wsBAPHjyArq4uTExM5LC3hBBCCCGEEEIIIYQQQgghhBBCCCGEEEIIIYQQQgghhIgnt047Z86cQXFxMdzc3KCoKLxaDQ0NODs7IyEhAf7+/uzyoqIibNmyBQDg6enJLldQUMDQoUORlZWFXbt2cda1detWFBYWctIDJTP8MAyDzZs3g2EYdvmBAweQmpqKoUOHQkFBQR67SwghhBBCCCGEEEIIIYQQQgghhBBCCCGEEEIIqSKXLl3CmDFjYGtri/bt28PZ2RmLFi1CVlYWJ11KSgoWLVqEbt26wcrKCoMGDcLBgwdRXFwscr2ZmZlYu3YtevToAUtLSzg5OeF///sf8vPzRabPz8/H//73Pzg5OcHS0hI9evTA2rVrkZmZKfd9JoQQ8u2pJ4+VMAyDs2fPQkFBAe7u7mLTLViwAGFhYVixYgVCQkJgaGiIe/fu4enTp3Bzc4O9vT0n/cSJE3Hr1i3s3r0bz549g5mZGR4/fowHDx7Azs5O6LeGDh2Ky5cv46+//kJycjI6deqEly9f4ubNm+Dz+Zg4caI8dpcQQgghhBBCCCGEEEIIIYQQQgghhBBCCCGEEFIFiouLsXjxYpw7dw4mJiZwdXWFqqoq3r9/jzt37iArKwvq6uoASjrseHh44NOnT+jXrx/bNtnHxwdxcXHw8fHhrDsrKwujRo1CfHw8HB0d4eLigujoaOzcuROPHj3C/v37wePx2PRFRUWYPHkyQkNDYWNjg/79++Ply5c4dOgQHjx4gGPHjrHbQgghhIgil0474eHhSEpKQteuXdG8eXOx6fT09ODv7w8/Pz/cuXMHN2/ehKGhIRYtWgQvLy+h9Orq6jh8+DC2bt2KgIAAhIaGQk9PD1OnTsXUqVM5N0UA4PF42L17N3bv3o0LFy7gwIEDaNSoEUaPHo1Zs2bRTZEQQgghhBBCCCGEEEIIIYQQQgghhBBCCCGEkK/Y77//jnPnzsHLywuLFy+GoqIi+1nZ2XN8fX3x4cMHrF27Fp6engBKOtpMmzYNZ86cgaurK+zs7Nj0+/btQ3x8PKZMmQJvb292+cqVK3H8+HGcOXOGXQ8AnDlzBqGhoRgyZAjWr18PBQUFAMDevXuxadMm7N+/H7Nnz66Kw0AIIeQbIZdOO507d0ZcXJxEafX19bF+/XqJ192wYUMsX74cy5cvlyi9qqoqZs+eTTdAUmcoKipAUVFB7ustLmZQXMzIfb3k28XjKVacSEp0HhJCvmYU9wghhMhLVTzXVcV9ipC6gsp5hJC6pKrKDBT3CCF1Cb2rI4TUJVUV8wCKe4SQrxOV9QipGbm5udizZw+MjY2xaNEiTocdAJy/s7KycPXqVZiYmHA62vB4PHh7e+P27dvw9/dnO+0wDIPTp09DXV0dU6dO5ax31qxZOH36NE6dOsVZl7+/PxQUFDBnzhy2ww4AjBs3DgcPHsTp06cxa9YszmfkPxRLCSFETp12CCE1Q1FRAVpaalXyYrWoqBjp6TlUqCEVUlBQQHExA03N+nJfN52HhJCvEcU9Qggh8lSVz3XFxQy9HCBEClTOI4TUJVUZ8wCKe4SQuoPe1RFC6pKqjHkAxT1CyNeHynqE1Jy7d+8iMzMTHh4e+PLlC65fv46kpCRoa2vDwcEBzZo1Y9NGRUWhsLCQM5OOgJmZGRo3boywsDB22evXr/Hx40d0794dqqqqnPSNGjWChYUFoqOjkZ+fDxUVFeTl5SEmJgYtW7aEvr4+J72SkhK6dOmCy5cvIyEhAS1atJDzkaj9KJYSQkgJ6rRDSC2mqKgAHk8RG488xD8pn+W23uZ6Gpg3qiMUFRWoQEMqJOgJT+chIaSuoLhHCCFEnqrjuY4QIhkq5xFC6pKqinkAxT1CSN1C7+oIIXVJVcU8gOIeIeTrRGU9QmrOkydPAJQMPOPq6oqEhAT2MyUlJcyePRsTJkwAACQmJgIAjI2NRa7L2NgYDx8+RE5ODtTU1CRK//jxYyQnJ6N169ZISkpCcXExjIyMxKYHgKSkpEp32qlXr+KOLYLOL1XVkVreeDzFKo2lSko8FBUVy229Vam25R35D+UdkQfqtEPIN+CflM94+SajpjeD1HF0HhJC6hqKe4QQQuSJ7iuEfD3oeiSE1CUU8wghRD4onhJC6hKKeYSQuobiHiHVLy0tDQBw8OBBWFlZ4ezZszAyMkJUVBSWLVsGX19ftGrVCr169UJWVhYAQF1dXeS6BMuzsrKgpqbGpm/QoEG56T9//sx+T5L1C9LLSlFRAdraordJlKqaQbuqVFUsrW3HAaid20xKUN6RyqBOO4QQQgghhBBCCCGEEEIIIYQQ8o0wNTUV+9natWvh6enJWRYVFYXt27fj0aNHKC4uhrm5OSZNmoSePXuKXMfLly+xZcsWhIWFIS8vD61atYKXlxe+++47kelTUlLg5+eH4OBgZGZmwsjICJ6envDy8oKiIo1QSgipHIp5hJC6hGIeIaSuYJiSWaiUlZWxfft26OrqAgAcHR2xdu1aTJgwAQcPHkSvXr1qcjPlqriYQWZmToXpeDxFaGrWR2Zmbq2YYUawvVWlthwHoPblHfmPNHmnqVmfZuQhIlGnHUIIIYQQQgghhBBCCCGEEEII+YYYGBjAzc1NaLmFhQXn73v37mHixIlQVVXFoEGDUL9+fVy5cgWTJ0+Gj48P3N3dOenj4uIwYsQIFBYWYuDAgdDR0cHNmzexcOFC/PPPP/jpp5846VNSUuDh4YFPnz6hX79+MDQ0xL179+Dj44O4uDj4+PjIf+cJIXUOxTxCSF1CMY8QUhcIZq+xtLRkO+wIdOvWDcrKynj69CknrWBGnLLKzpQj+G92dna56TU0NKRavyB9ZXz5InlHjqKiYqnSf6tq43GojdtMSlDekcqgTjuEEEIIIYQQQgghhBBCCCGEEPINMTAwwIwZM8pNU1hYiGXLloHH4+Ho0aPsyO2TJ0+Gm5sb1q1bh969e0NLS4v9zqpVq5CTk4PffvsN3bp1AwDMnDkTI0eOxM6dOzFw4EC0bNmSTe/r64sPHz5wRn4vKirCtGnTcObMGbi6usLOzk7Oe08IqWso5hFC6hKKeYSQuqBFixYA/uswU5qioiIaNGjAdpYxNjYGACQmJopcV2JiInR1daGmpiZxekVFRRgaGgIAjIyMoKioiKSkJLHpBekIIYQQcWj+JUIIIYQQQgghhBBCCCGEEEIIqWNCQ0Px5s0buLq6sg05AaBRo0b48ccfkZWVhatXr7LLX758icjISNjZ2bENOQFAVVUV06ZNQ1FREc6ePcsuF3zfxMSEbcgJADweD97e3gAAf3//qtxFQghhUcwjhNQlFPMIIbVdly5dAACvXr0S+iwtLQ3//vsvDAwMAADW1tZQUlJCaGioUNrY2Fh8+vQJtra27LIWLVpAV1cXkZGRyMvLE1r3s2fPYGVlBRUVFQAlsdDKygqvXr3C+/fvOekLCwvx4MED6OrqwsTEpFL7TAgh5NtGnXYIIYQQQgghhBBCCCGEEEIIIeQbkpGRgePHj2P37t3w9/cXOSJweHg4AMDe3l7oMwcHB06aitLb29tDUVGRkz4qKgqFhYUiR1g3MzND48aNERYWJuWeEUKIMIp5hJC6hGIeIaQuMDY2hp2dHRITE3HmzBl2OcMw2LJlCwDA2dkZAKChoQFnZ2ckJCRwOgwWFRWxaUt3MFRQUMDQoUORlZWFXbt2cX5369atKCws5KQHAA8PDzAMg82bN4NhGHb5gQMHkJqaiqFDh0JBQUEu+04IIeTbVK+mN4AQQgghhBBCCCGEEEIIIYQQQoj8xMXFYeXKlezfgkZJK1euhLKyMgAgMTERQEljqLKMjIygoKDApqkovZqaGpo0aSJxesHyhw8fIicnB2pqatLuIqtevYrHqeTxFDn/lRd5r6+61ys8kywAAQAASURBVF8bVFXekapXnXlHMY+rtsa86vqNrxnFvNqLYh7XtxDzqmqd1bn+rx3FvNqruvJu1apVGDZsGJYsWYIbN27A2NgYUVFRiIqKAp/Px6RJk9i0CxYsQFhYGFasWIGQkBAYGhri3r17ePr0Kdzc3IQ6JU6cOBG3bt3C7t278ezZM5iZmeHx48d48OAB7Ozs4O7uzkk/dOhQXL58GX/99ReSk5PRqVMnvHz5Ejdv3gSfz8fEiROr9FgQQgip/ajTDiGEEEIIIYQQQgghhBBCCCGEfCPGjx+P/v37w8TEBAzDICYmBhs3bsSpU6egpKSEVatWAQCysrIAAOrq6kLrUFJSgqqqKj5//swuKy+9YHnpxpySpBekk7Uxp6KiArS1G0icXlOzvky/U1Nq2/ZWJToWtVdV5x3FPPFq43VTG7e5KtBxqL0o5oGznGJe+WrjNlcFOg61V1XnnYmJCU6fPo0tW7bg3r17uHPnDvT09PDjjz9i+vTpnBikp6cHf39/+Pn54c6dO7h58yYMDQ2xaNEieHl5Ca1bXV0dhw8fxtatWxEQEIDQ0FDo6elh6tSpmDp1Kng8Hic9j8fD7t27sXv3bly4cAEHDhxAo0aNMHr0aMyaNUtsPCSEEEIEqNMOIYQQQgghhBBCCCGEEEIIIYR8IxYsWMD528HBAVZWVnBxccHJkycxffp06Orq1tDWyVdxMYPMzJwK0/F4itDUrI/MzFwUFRXL7fcF660q8t7e2qiq8o5UPWnyTlOzvswjtVPME1ZbYx5AcY9iXu1FMU/+ajrmlV53Vanr1zrFvNqrumIeADRv3hwbN26UKK2+vj7Wr18v8bobNmyI5cuXY/ny5RKlV1VVxezZszF79myJf4MQQggRoE47hBBCCCGEEEIIIYQQQgghhBDyDWvYsCH69euHQ4cOITo6Gn369OGMgF5WYWEh8vLyoKGhwS4rL71gubTpS6eT1ZcvkjfwKyoqlip9Tatt21uV6FjUXjWRdxTzStTG66Y2bnNVoONQe1HMA2c5xbzy1cZtrgp0HGovyjtCCCFEcrJ3YSWEEEIIIYQQQgghhBBCCCGEEFIraGlpAQDy8vIAAMbGxgCAxMREobRJSUlgGIZNU1H6nJwcfPjwQeL0guW6urpQU1OTYW8IIaR8FPMIIXUJxTxCCCGEEEK+btRphxBCCCGEEEIIIYQQQgghhBBCvnFPnjwBADRr1gwAYGtrCwC4d++eUNqQkBAAQKdOndhl5aW/d+8eiouLOemtra2hpKSE0NBQofSxsbH49OkTu05CCJE3inmEkLqEYh4hhBBCCCFfN+q0QwghhBBCCCGEEEIIIYQQQggh34AXL16goKBAaPlff/2FwMBANG/eHFZWVgAAOzs7GBgY4MKFC4iLi2PTpqWl4cCBA1BXV8eAAQPY5a1atUKHDh0QGhqKu3fvssvz8vKwc+dO8Hg8uLu7s8s1NDTg7OyMhIQE+Pv7s8uLioqwZcsWAICnp6fc9p0QUvdQzCOE1CUU8wghhBBCCKm96tX0BhBCCCGEEEIIIYQQQgghhFSF/Px8bNq0CTExMUhOTkZ6ejq0tLTQsmVLjB49Gn379oWCggKbfsyYMQgLCxO5LhcXF2zcuFFoeUpKCvz8/BAcHIzMzEwYGRnB09MTXl5eUFQUHjstMzMTW7duRUBAAFJTU6Gvrw8XFxdMmTIFKioq8tt5QkiddOLECZw/fx62trZo2rQpgJKR1yMjI6Gmpob169ejXr2SV8RKSkr4+eefMWnSJIwcORKDBg1C/fr1ceXKFaSkpMDHxwdaWlqc9a9evRojRozAlClTMGjQIDRq1Ag3b95EQkICfvrpJ7Rs2ZKTfsGCBQgLC8OKFSsQEhICQ0ND3Lt3D0+fPoWbmxvs7e2r5bgQQr5NFPMIIXUJxTxCCCGEEEJqL+q0QwghhBBCCCGEEEIIIYSQb1J2djZOnDiBdu3aoVevXtDW1kZaWhoCAwMxY8YMjBgxAqtWrRL63k8//SS0zNTUVGhZSkoKPDw88OnTJ/Tr149tpOTj44O4uDj4+Phw0mdlZWHUqFGIj4+Ho6MjXFxcEB0djZ07d+LRo0fYv38/eDye3PafEFL3ODo64t27d3j+/DlCQkLw5csX6OvrY9iwYZgwYQKMjIw46bt164ZDhw5h+/btuHjxIoqLi2FmZobVq1ejV69eQus3NTXFyZMnsWXLFty6dQt5eXlo1aoVfv31V7i5uQml19PTg7+/P/z8/HDnzh3cvHkThoaGWLRoEby8vKrsOBBC6gaKeYSQuoRiHiGEEEIIIbUXddohhBBCCCGEEEIIIYQQQsg3SUtLC+Hh4VBWVuYsz87Oxvfff49jx45h3LhxMDY25nw+Y8YMidbv6+uLDx8+YO3atfD09AQAFBUVYdq0aThz5gxcXV1hZ2fHpt+3bx/i4+MxZcoUeHt7s8tXrlyJ48eP48yZM+x6CCFEFt27d0f37t2l+o6NjQ1+//13idO3bt0a27dvlzi9vr4+1q9fL9U2EUKIJCjmEULqEop5hBBCCCGE1F6KNb0BhBBCCCGEEEIIIYQQQgghVUFRUVGoww4ANGjQAA4ODgCApKQkmdadlZWFq1evwsTEhNPRhsfjsR1y/P392eUMw+D06dNQV1fH1KlTOeuaNWsWlJSUcOrUKZm2hRBCCCGEEEIIIYQQQgghhHydaKYdQgghhBBCCCGEEEIIIYTUKfn5+bh//z54PB5atWol9Pn58+fx9u1bNGjQAO3atUP79u2F0kRFRaGwsJAzk46AmZkZGjdujLCwMHbZ69ev8fHjR3Tv3h2qqqqc9I0aNYKFhQWio6ORn58PFRUVOewlIYQQQgghhBBCCCGEEEIIqWnUaYcQQgghhBBCCCGEEEIIId+03Nxc7N+/HwzDIDU1FXfu3MHbt28xZ84cNGvWTCj9/PnzOX/b2NjAz88P+vr67LLExEQAgLGxscjfNDY2xsOHD5GTkwM1NTWJ0j9+/BjJyclo3bq1TPsJAPXqKVaYRlFRQeb1S4rHq3g7iPQEx5WOb+1DeUcIIYQQQgghhBBCCCF1E3XaIYQQQgghhBBCCCGEEELINy03Nxfbt29n/1ZSUsLChQsxbtw4Tro+ffpg0qRJMDc3h5qaGl6/fo09e/bg2rVrmDhxIs6ePYt69UperWRlZQEA1NXVRf6mYHlWVhbU1NTY9A0aNCg3/efPn2XeT0VFBWhri15/ddPUrF/Tm/BNo+Nbe1HeEUIIIYQQQgghhBBCSN1CnXYIIYQQQgghhBBCCCGEEPJNa9SoEeLi4lBUVIT379/j8uXL8PPzw6NHj7BlyxYoKpbMfDF27FjO99q2bYutW7di0qRJCAoKQkBAAAYMGFADeyCZ4mIGmZk5FaZTUuJBXV21SrclMzMXRUXFVfobdRGPpwhNzfp0fGshafJOU7M+zchDCCGEEEIIIYQQQggh3wjqtEMIIYQQQgghhBBCCCGEkDqBx+PBwMAAEydOBI/Hw/r163H69Gl4enqW+z0PDw8EBQXh0aNHbKed0jPpiFJ2Jh7Bf7Ozs8tNr6GhIeVecX35UnFHjuroDFBUVCzRthDZ0PGtvSjvCCGEEEIIIYQQQgghpG6hTjuEEEIIIURIfn4+Nm3ahJiYGCQnJyM9PR1aWlpo2bIlRo8ejb59+0JBQYFNP2bMGISFhYlcl4uLCzZu3Ci0PCUlBX5+fggODkZmZiaMjIzg6ekJLy8vdoTj0jIzM7F161YEBAQgNTUV+vr6cHFxwZQpU6CioiK/nSeEEEIIIYQQUifY29sDACIiIirstKOtrQ0AyM3NZZcZGxsDABITE0V+JzExEbq6ulBTU5M4vaKiIgwNDaXYC0IIIYQQQgghhBBCCCGEEPI1o047hBBCCCFESHZ2Nk6cOIF27dqhV69e0NbWRlpaGgIDAzFjxgyMGDECq1atEvreTz/9JLTM1NRUaFlKSgo8PDzw6dMn9OvXD4aGhrh37x58fHwQFxcHHx8fTvqsrCyMGjUK8fHxcHR0hIuLC6Kjo7Fz5048evQI+/fvB4/Hk9v+E0IIIYQQQgj59n348AEAJHqefPLkCQDAwMCAXWZtbQ0lJSWEhoYKpY+NjcWnT58wcOBAdlmLFi2gq6uLyMhI5OXlQVVVlf0sLS0Nz549g5WVFQ1MQQghhBBCCCGEEEIIIYQQ8g2hTjuEEEIIIUSIlpYWwsPDoayszFmenZ2N77//HseOHcO4cePYUYIFZsyYIdH6fX198eHDB6xdu5YdzbioqAjTpk3DmTNn4OrqCjs7Ozb9vn37EB8fjylTpsDb25tdvnLlShw/fhxnzpypcFRkQgghhBBCCCF1z8uXL9GsWTPUr1+fszwjIwNbtmwBADg6OgIA3r9/D2VlZTRq1IiTNi4uDrt27QKPx0O/fv3Y5RoaGnB2dsbFixfh7+/Peb4VrLv0s6qCggKGDh2K3bt3Y9euXZzn261bt6KwsJCebQkhhBBCCCGEEEIIIYQQQr4x1GmHEEIIIYQIUVRUFOqwAwANGjSAg4MDXrx4gaSkJKFOO5LIysrC1atXYWJiwmmMxOPx4O3tjdu3b8Pf35/ttMMwDE6fPg11dXVMnTqVs65Zs2bh9OnTOHXqFDVsIoQQQgghhBAi5PLlyzh48CA6duwIAwMDqKmp4d27d7h9+zays7MxcOBA9O/fH0DJbDre3t6wtbWFoaEhGjRogISEBAQFBaGoqAiLFi1CixYtOOtfsGABwsLCsGLFCoSEhLAzyT59+hRubm6wt7fnpJ84cSJu3bqF3bt349mzZzAzM8Pjx4/x4MED2NnZwd3dvdqODSGEEEIIIYQQQgghhBBCCKl61GmHEEIIIYRILD8/H/fv3wePx0OrVq2EPj9//jzevn2LBg0aoF27dmjfvr1QmqioKBQWFnJm0hEwMzND48aNERYWxi57/fo1Pn78iO7du0NVVZWTvlGjRrCwsEB0dDTy8/OhoqIih70khBBCCKk7Ll26hOPHjyM2NhYFBQXQ19dHhw4dsGzZMqirq7PpUlJS4Ofnh+DgYGRmZsLIyAienp7w8vKCoqKi0HozMzOxdetWBAQEIDU1Ffr6+nBxccGUKVNEltny8/Oxe/duXLhwAe/fv4eOjg769u2LmTNnQvP/7P1/VNR1/v//35hxFEdARVFeGj8UV8lXlJnmgunmbqnhS10UdjONzXZJMEuxPsqr8tdr7YUcM8jjQTbZ9Lx00xqhdS1z18VMDRITFdMVW1KwH4LoexuHX+HA9w+/zDqBCijawPVyTsfD43mbxzyfj2c8j8487o+Hl1erjgGAtu3hhx9WSUmJ8vLylJeXp8rKSnXt2lVDhw5VRESEJkyY4MgOGDBAEyZM0LFjx5Sfn6/Kykp1795dY8aMUXR0tB588MEG/ffu3VsWi0XJycnau3evsrKy5Ofnp4SEBEVHRzfIe3h4aNOmTY5nZE5Ojnr37q24uDjFxcXJaDS26ngAAAAAAAAAAADg9qJoBwAAANdUWVmp9PR01dXV6cKFC9q7d6+++eYbzZ8/X3369GmQ///+v//P6eehQ4cqOTlZvr6+jraioiJJuuYuPQEBATp06JAqKipkNpublD969KjOnj2rAQMGtOg6JalDh4aTTRtjMLi1+D2awmhs2nmg+erHljF2Pbfz3jF5HUB7UVtbq//+7//Wn//8ZwUGBmrSpElyd3fXuXPntHfvXtlsNsdzr6SkRJGRkSorK9PYsWMdu0gkJiaqoKBAiYmJTn3bbDZNnz5dp06d0qhRozRx4kTl5+crNTVVR44cUXp6utOkdLvdrlmzZiknJ0dDhw7V+PHjVVhYqI0bN+rAgQPavHmz0zMYAJojJCREISEhTcoGBgZqxYoVzX4PX19fJSUlNTnftWtXLVq0SIsWLWr2ewEAAAAAAAAAAMC1ULQDAACAa6qsrNSaNWscP5tMJi1cuFAzZ850yv3iF7/QM888o7vvvltms1mnT5/WH/7wB/31r39VTEyM3nvvPXXocOWvnjabTZKuOfGyvt1ms8lsNjvyXbp0uW7+0qVLLb5Og8FN3bs33v/t5uXV+U6fQpvHGLuu1rx3TF4H0N689dZb+vOf/6zo6Gj993//t1PBYW1trVN25cqVKi0t1fLlyxUVFSXpyrNq9uzZyszM1KRJk5x2UVy3bp1OnTql2NhYxcfHO9qXLFmiLVu2KDMz09GPJGVmZionJ0eTJ09WUlKS3NyuFEm/+eabWrVqldLT0zVv3rzWGAYAAAAAAAAAAAAAAFoVRTsAAAC4Jm9vbxUUFMhut+vcuXPasWOHkpOTdeTIEaWkpDgmdz711FNOr/vP//xPrV69Ws8884w+/vhj7dq1S4899tgduIKmqa2tk9Va0aSsyWSUh4d7q52L1Vopu732xkE0m9FokJdXZ8bYBTXn3nl5dW7RjjxMXgfQnlRWVuoPf/iDAgIClJCQ0GCHsKt/ttls2rlzpwIDA52eVUajUfHx8dqzZ48sFovjuVdXV6eMjAx5eHgoLi7Oqd+5c+cqIyNDW7duderLYrHIzc1N8+fPdzzzJGnmzJnasGGDMjIyNHfuXKdjAAAAAAAAAAAAAAC4Aop2AAAAcENGo1F9+/ZVTEyMjEajkpKSlJGR4TTZsjGRkZH6+OOPdeTIEUfRztU76TTmhzvx1P9ZXl5+3bynp2czr8rZ5ctNK+JoSTFAc9jttU0+F7QMY+y6WuveMXkdQHvzySefyGq1KjIyUpcvX9bf/vY3FRcXq3v37nrooYfUp08fR/bw4cOqqalxKkasFxwcrJ49eyo3N9fRdvr0aZ0/f16jR4+Wu7tzobO3t7cGDx6s/Px8VVdXq1OnTqqqqtKxY8fUv39/+fr6OuVNJpNGjBihHTt26MyZM+rXr98tHgkAAAAAAAAAAAAAAFoXRTsAAABolrCwMEnSZ599dsOine7du0u6MiG+XkBAgCSpqKio0dcUFRXJx8dHZrO5yXmDwSA/P79mXAUA/BuT1wG0N59//rkkyc3NTZMmTdKZM2ccx0wmk+bNm6ff/e53kv79d7D6v5P9UEBAgA4dOqSKigqZzeYm5Y8ePaqzZ89qwIABKi4uVm1trfz9/a+Zl6Ti4uKbeu516HDjwmuDoXWLIVu7+Lu9qx9fxtk1cf8AAAAAAAAAAADQVlG0AwAAgGYpLS2VdGVXiRupnxDat29fR9uQIUNkMpmUk5PTIH/y5EmVlZUpPDzc0davXz/5+PgoLy9PVVVVTpPeL168qBMnTigkJESdOnVq8TUBaN/a4+R1qWkT2JlA2/pae2wNBrcm3Wv8eNyO37uLFy9KkjZs2KCQkBC999578vf31+HDh/XKK69o5cqVCgoK0pgxYxrsgvhDV++iaDabHfkuXbpcN3/p0iXH65rSf32+JQwGN3Xv3vj53E5eXp3v9Cm0C4yza+P+AQAAAAAAAAAAoK2haAcAAAANFBYWqk+fPurc2XnC1HfffaeUlBRJ0qhRoyRJ586dU8eOHeXt7e2ULSgo0Nq1a2U0GjV27FhHu6enp8aNG6f3339fFovFsVuP3W539H31Dj5ubm6aOnWq0tLStHbtWsXHxzuOrV69WjU1NTfc8QcArqe9TV6Xmj+BnQm0rsvDw/3GIfwotebvXV1dnSSpY8eOWrNmjXx8fCRd+fvd8uXL9bvf/U4bNmzQmDFjWu0cbqfa2jpZrRU3zJlMxlb9nbFaK2W317Za/+2d0WiQl1dnxtlFNeX+eXl1ppAYAAAAAAAAAAAALueWFO188MEH2rJli06ePKnvv/9evr6+uv/++/XKK684TTQqKSlRcnKy9u3bJ6vVKn9/f0VFRSk6OloGQ8Mv26xWq1avXq1du3bpwoUL8vX11cSJExUbG9voSurV1dVKS0vT9u3bde7cOfXo0UOPPvqonn/+eXl5ed2KSwUAAGgXduzYoQ0bNuiBBx5Q3759ZTab9e2332rPnj0qLy9XeHi4xo8fL+nKDhXx8fEaPny4/Pz81KVLF505c0Yff/yx7Ha7EhISGuwGsWDBAuXm5mrx4sXav3+//Pz8lJ2drePHjysiIkJhYWFO+ZiYGO3evVtpaWk6ceKEgoODdfToUR04cEChoaGaMmXKbRsbAG1Pe5u8LjV9AjsToFtf/Ri3FputSjU19lbrH7dec37vWjqBvf7zunvuucfxzKs3cuRIdezYUcePH3fK1hcV/tAPiw3r/ywvL79u3tPTs1n91+db6vLlGz/DWrsYwG6vbdJ54OYwzq6N+wcAAAAAAAAAAIC25qaKdmpra/Xf//3f+vOf/6zAwEBNmjRJ7u7uOnfunPbu3Subzeb44r2kpESRkZEqKyvT2LFjHRMzExMTVVBQoMTERKe+bTabpk+frlOnTmnUqFGaOHGi8vPzlZqaqiNHjig9PV1Go9GRt9vtmjVrlnJycjR06FCNHz9ehYWF2rhxow4cOKDNmzdfc6ViAAAAOHv44YdVUlKivLw85eXlqbKyUl27dtXQoUMVERGhCRMmOLIDBgzQhAkTdOzYMeXn56uyslLdu3fXmDFjFB0drQcffLBB/71795bFYlFycrL27t2rrKws+fn5KSEhQdHR0Q3yHh4e2rRpk6OgOycnR71791ZcXJzi4uKc/l4IAM3VHievS02bwF6PCbSuq7a2jnvnolrz966+oLqxz8oMBoO6dOnieN4EBARIkoqKihrtq6ioSD4+PjKbzU3OGwwG+fn5SZL8/f1lMBhUXFx8zXx9DgAAAAAAAAAAAAAAV3NTRTtvvfWW/vznPys6Olr//d//7bRbTm2t86SClStXqrS0VMuXL1dUVJSkK4U2s2fPVmZmpiZNmqTQ0FBHft26dTp16pRiY2MVHx/vaF+yZIm2bNmizMxMRz+SlJmZqZycHE2ePFlJSUlyc3OTJL355ptatWqV0tPTNW/evJu5XAAAgHYjJCREISEhTcoGBgZqxYoVzX4PX19fJSUlNTnftWtXLVq0SIsWLWr2ewHA9TB5HUB7M2LECEnSl19+2eDYxYsX9f/+3/9TYGCgJGnIkCEymUzKyclpkD158qTKysoUHh7uaOvXr598fHyUl5enqqoqubu7O/V94sQJhYSEOHbRdnd3V0hIiPLz83Xu3Dn5+vo68jU1NTpw4IB8fHwc5wMAAAAAAAAAAAAAgCsx3DjSuMrKSv3hD39QQECAEhISnAp2pCsTm+rbbDabdu7cqcDAQKdCG6PR6CjIsVgsjva6ujplZGTIw8NDcXFxTv3OnTtXJpNJW7dudWq3WCxyc3PT/PnzHQU7kjRz5kz16NFDGRkZqqura+nlAgAAAADaqKZMXu/bt6+kpk1eHz58uKPth5PXf9j3tSavf/nllzp37pxTnsnrAG6VgIAAhYaGqqioSJmZmY72uro6paSkSJLGjRsn6crOXuPGjdOZM2ecPr+z2+2O7NWf97m5uWnq1Kmy2Wxau3at0/uuXr1aNTU1TnlJioyMVF1dnV5//XWnz+/Wr1+vCxcuaOrUqU6f9wEAAAAAAAAAAAAA4CpavNPOJ598IqvVqsjISF2+fFl/+9vfVFxcrO7du+uhhx5Snz59HNnDhw+rpqbGaSedesHBwerZs6dyc3MdbadPn9b58+c1evRop9U4Jcnb21uDBw9Wfn6+qqur1alTJ1VVVenYsWPq37+/02qckmQymTRixAjt2LFDZ86ccayg3FIdOty4zsloNDj9Cdfhaveutc/TVcZBcr17BwAAgB+P+snrOTk5yszM1JQpUyRdf/L6+++/L4vF4rST7PUmr6elpWnt2rVOO8leb/L60aNH9frrrzvtJFs/eT02NpbJ6wBu2tKlS/XrX/9aL730kv7+978rICBAhw8f1uHDhzVw4EA988wzjuyCBQuUm5urxYsXa//+/fLz81N2draOHz+uiIgIhYWFOfUdExOj3bt3Ky0tTSdOnFBwcLCOHj2qAwcOKDQ01PGcrTd16lTt2LFD27Zt09mzZzVs2DAVFhYqKytLAwcOVExMzG0ZEwAAAAAAAAAAAAAAbrUWF+18/vnnkq5MQJo0aZLOnDnjOGYymTRv3jz97ne/kyQVFRVJujIRqjEBAQE6dOiQKioqZDabm5Q/evSozp49qwEDBqi4uFi1tbXy9/e/Zl6SiouLb6pox2BwU/fuXZqc9/Lq3OL3wp3FvbvCFcfBFc8ZAAAAdx6T1wG0N4GBgcrIyFBKSoqys7O1d+9e9e7dW08//bSeffZZeXh4OLK9e/eWxWJRcnKy9u7dq6ysLPn5+SkhIUHR0dEN+vbw8NCmTZu0evVq7dq1Szk5Oerdu7fi4uIUFxcno9HolDcajUpLS1NaWpq2b9+u9evXy9vbWzNmzNDcuXOdzgUAAAAAAAAAAAAAAFfS4qKdixcvSpI2bNigkJAQvffee/L399fhw4f1yiuvaOXKlQoKCtKYMWNks9kk6ZpfsNe322w2mc1mR75Ll8YLZOrzly5dcryuKf3X51uqtrZOVmvFDXNGo0FeXp1ltVbKbq+9qffE7eVq967+fFuLq4yD1Lx75+XVmR15AAAA4ITJ6wDao7vuukuvvfZak7K+vr5KSkpqct9du3bVokWLtGjRoibl3d3dNW/ePM2bN6/J7wEAAAAAAAAAAAAAwI9di4t26urqJEkdO3bUmjVr5OPjI0kaNWqUli9frt/97nfasGGDxowZc2vO9Efi8uWmFzDY7bXNyuPHg3t3hSuOgyueMwAAAH4cmLwOAAAAAAAAAAAAAAAA4FZq8VYT9Sv73nPPPY6CnXojR45Ux44ddfz4cads/Y44P/TDnXLq/ywvL79u3tPTs1n91+cBAAAAAAAAAAAAAAAAAAAAAACA1tTiop1+/fpJ+nfBjFOnBoO6dOmiqqoqSVJAQIAkqaioqNG+ioqK5OPjI7PZ3OS8wWCQn5+fJMnf318Gg0HFxcXXzNfnAAAAAAAAAAAAAAAAAAAAAAAAgNbW4qKdESNGSJK+/PLLBscuXryo//f//p/69u0rSRoyZIhMJpNycnIaZE+ePKmysjINHz7c0davXz/5+PgoLy/PUfhzdd8nTpxQSEiIOnXqJElyd3dXSEiIvvzyS507d84pX1NTowMHDsjHx0eBgYEtvVwAAAAAAAAAAAAAAAAAAAAAAACgyVpctBMQEKDQ0FAVFRUpMzPT0V5XV6eUlBRJ0rhx4yRJnp6eGjdunM6cOSOLxeLI2u12RzYqKsrR7ubmpqlTp8pms2nt2rVO77t69WrV1NQ45SUpMjJSdXV1ev3111VXV+doX79+vS5cuKCpU6fKzc2tpZcLAAAAAAAAAAAAAAAAAAAAAAAANFmHm3nx0qVL9etf/1ovvfSS/v73vysgIECHDx/W4cOHNXDgQD3zzDOO7IIFC5Sbm6vFixdr//798vPzU3Z2to4fP66IiAiFhYU59R0TE6Pdu3crLS1NJ06cUHBwsI4ePaoDBw4oNDRUU6ZMccpPnTpVO3bs0LZt23T27FkNGzZMhYWFysrK0sCBAxUTE3MzlwoAAAAAAAAAAAAAAAAAAAAAAAA0WYt32pGkwMBAZWRk6L/+67905MgRbdy4UefPn9fTTz+tzZs3y8PDw5Ht3bu3LBaLJk2apNzcXG3YsEGVlZVKSEjQq6++2qBvDw8Pbdq0STNmzFBBQYHWr1+vr7/+WnFxcfrDH/4go9HolDcajUpLS1NcXJxKS0u1fv16ff7555oxY4b+9Kc/OZ0LAAAAAAAAAAAAAAAAAAAAAAAA0JpuaqcdSbrrrrv02muvNSnr6+urpKSkJvfdtWtXLVq0SIsWLWpS3t3dXfPmzdO8efOa/B4AcDOWLVumt99+W5J08OBBeXl5OR0vKSlRcnKy9u3bJ6vVKn9/f0VFRSk6OloGQ8O6SavVqtWrV2vXrl26cOGCfH19NXHiRMXGxqpTp04N8tXV1UpLS9P27dt17tw59ejRQ48++qief/75BucCAAAAAAAAAAAAAAAAAAAAALh9bmqnHQBozz799FNt3rxZZrO50eMlJSWKjIzUtm3bNGzYMP3mN79Rp06dlJiYqJdffrlB3mazafr06dq4caN+8pOf6KmnnlKfPn2Umpqq2NhY2e12p7zdbtesWbOUmpoqHx8fPfXUUxo8eLA2btyo6dOny2aztcp1AwAAAAAAAAAAAAAAAAAAAABu7KZ32gGA9qiiokIvv/yyHnnkEX333XfKzc1tkFm5cqVKS0u1fPlyRUVFSbpSaDN79mxlZmZq0qRJCg0NdeTXrVunU6dOKTY2VvHx8Y72JUuWaMuWLcrMzHT0I0mZmZnKycnR5MmTlZSUJDc3N0nSm2++qVWrVik9PZ2dxwAAAAAAAAAAAAAAAAAAAADgDmGnHQBogddee01Wq1WLFy9u9LjNZtPOnTsVGBjoVGhjNBodBTkWi8XRXldXp4yMDHl4eCguLs6pr7lz58pkMmnr1q1O7RaLRW5ubpo/f76jYEeSZs6cqR49eigjI0N1dXU3fa0AAAAAAAAAAAAAAAAAAAAAgOZjpx0AaKbc3Fy9/fbbWr58uXr16tVo5vDhw6qpqXHaSadecHCwevbs6bQ7z+nTp3X+/HmNHj1a7u7uTnlvb28NHjxY+fn5qq6uVqdOnVRVVaVjx46pf//+8vX1dcqbTCaNGDFCO3bs0JkzZ9SvX78WX2uHDjeu7TQY3G6YuRlGI/WlraV+bBlj18O9AwAAAAAAAAAAAAAAQFs2aNCgax5bvny502La0pU5e2vWrNGRI0dUW1uru+++W88884wefvjhRvsoLCxUSkqKcnNzVVVVpaCgIEVHR+uXv/xlo/mSkhIlJydr3759slqt8vf3V1RUlKKjo2UwMIcHAHBtFO0AQDNUVlbq5ZdfVmhoqCIjI6+ZKyoqkiQFBAQ0ejwgIECHDh1SRUWFzGZzk/JHjx7V2bNnNWDAABUXF6u2tlb+/v7XzEtScXFxi4t2DAY3de/epUWvvZW8vDrf6VNo8xhj18W9AwAAAAAAAAAAAAAAQFvVt29fRURENGgfPHiw08/Z2dmKiYmRu7u7JkyYoM6dO+vDDz/UrFmzlJiYqClTpjjlCwoKNG3aNNXU1Cg8PFw9evRQVlaWFi5cqK+++kpz5sxxypeUlCgyMlJlZWUaO3as/Pz8lJ2drcTERBUUFCgxMfHWXzwAoM2gaAcAmmHVqlUqKyvTW2+9dd2czWaTJHl4eDR6vL7dZrPJbDY78l26NF4kU5+/dOlSs/qvz7dEbW2drNaKG+ZMJqM8PNxvmGspq7VSdnttq/XfnhmNBnl5dWaMXVBz7p2XV2d25AEAAAAAAAAAAAAAAIDL6du3r5577rnrZmpqavTKK6/IaDTq7bffduzQM2vWLEVEROjVV1/Vz3/+c3Xr1s3xmqVLl6qiokJ//OMfNXLkSEnS888/ryeeeEKpqakKDw9X//79HfmVK1eqtLTUaYcfu92u2bNnKzMzU5MmTVJoaOgtvnoAQFtB0Q4ANNFnn32mTZs2KSEhQX5+fnf6dG6Ly5dvXMjR2sUAdnttk84DLccYuy7uHQAAAAAAAAAAAAAAANqznJwcff3114qKinIU7EiSt7e3nn76af3v//6vdu7cqccff1ySVFhYqLy8PIWFhTkKdiTJ3d1ds2fP1rPPPqv33ntPL7zwgqQrC2zv3LlTgYGBjoIdSTIajYqPj9eePXtksVgo2gEAXBNFOwDQBJcvX9ZLL72k++67T9HR0TfMX72TTmN+uFNO/Z/l5eXXzXt6ejar//o8AAAAAAAAAAAAAAAAAACu5LvvvtOWLVv0r3/9Sz169NCIESPk7+/vlDl48KAkKSwsrMHrH3roIUemvmjnevmwsDAZDAZHRpIOHz6smpqaRotygoOD1bNnT+Xm5rbwCgEA7QFFOwDQBBUVFSoqKlJRUZHuvvvuRjPDhw+XJGVlZSkgIECSVFRU1Gi2qKhIPj4+MpvNktSkvMFgcOzw4+/vL4PBoOLi4mvm63MAAAAAAAAAAAAAAAAAALiagoICLVmyxPGzm5ubpk6dqiVLlqhjx46S/j1Xrn4O3tX8/f3l5ubmNC/venmz2axevXo1OV/ffujQIVVUVDjmA7ZEhw6GG2aMRoPTnz92rX2erjIOkuvdO/wb9w63AkU7ANAEHTt2VGRkZKPHPv74Y50/f16TJ0+WyWRSly5dNGTIEJlMJuXk5DTInzx5UmVlZQoPD3e09evXTz4+PsrLy1NVVZXc3d0dxy5evKgTJ04oJCREnTp1knRlK86QkBDl5+fr3Llz8vX1deRramp04MAB+fj4KDAw8BaNAAAAAAAAAAAAAAAAAAAAt8dvf/tbjR8/XoGBgaqrq9OxY8f02muvaevWrTKZTFq6dKkkyWazSZI8PDwa9GEymeTu7q5Lly452q6Xr2+/uminKfn6XEuLdgwGN3Xv3qXJeS+vzi16n7bGFcfBFc8ZV3DvcDMo2gGAJnB3d9err77a6LEnn3xS58+f1yuvvCIvLy9H+7hx4/T+++/LYrEoKipKkmS325WSkiJJjjbp3ysApKWlae3atYqPj3ccW716tWpqapzykhQZGamjR4/q9ddfV1JSktzc3CRJ69ev14ULFxQbG+toAwAAAAAAAAAAAAAAAADAVSxYsMDp54ceekghISGaOHGi3n33XT377LPy8fG5Q2d3a9XW1slqrbhhzmg0yMurs6zWStnttbfhzG5O/fm2FlcZB8n17h3+rTn3zsurMzvyoFEU7QBAK1mwYIFyc3O1ePFi7d+/X35+fsrOztbx48cVERGhsLAwp3xMTIx2796ttLQ0nThxQsHBwTp69KgOHDig0NBQTZkyxSk/depU7dixQ9u2bdPZs2c1bNgwFRYWKisrSwMHDlRMTMztvFwAAAAAAADgR6e6ulqrVq3SsWPHdPbsWf3rX/9St27d1L9/f82YMUOPPvpog4VvSkpKlJycrH379slqtcrf319RUVGKjo6WwdDwyzar1arVq1dr165dunDhgnx9fTVx4kTFxsY6ds7+4TmlpaVp+/btOnfunHr06KFHH31Uzz//vNOiQAAAAAAAAACcde3aVWPHjtXGjRuVn5+vX/ziF0473fxQTU2Nqqqq5Onp6Wi7Xr6+vbn5q3Mtdfly0ws57PbaZuXbKlccB1c8Z1zBvcPNoJQLAFpJ7969ZbFYNGnSJOXm5mrDhg2qrKxUQkJCo7v2eHh4aNOmTZoxY4YKCgq0fv16ff3114qLi9Mf/vAHGY1Gp7zRaFRaWpri4uJUWlqq9evX6/PPP9eMGTP0pz/96ab/EQAAAAAAAAC4uvLycr3zzjvq0KGDxowZo6effloPP/ywCgsL9dxzz2nZsmVO+ZKSEkVGRmrbtm0aNmyYfvOb36hTp05KTEzUyy+/3KB/m82m6dOna+PGjfrJT36ip556Sn369FFqaqpiY2Nlt9ud8na7XbNmzVJqaqp8fHz01FNPafDgwdq4caOmT59+zS/+AQAAAAAAAFzRrVs3SVJVVZUkKSAgQJJUVFTUIFtcXKy6ujpH5kb5iooKlZaWNjlf3+7j4yOz2dyCqwEAtAfstAMAN2njxo3XPObr66ukpKQm99W1a1ctWrRIixYtalLe3d1d8+bN07x585r8HgAAAAAAAEB70a1bNx08eFAdO3Z0ai8vL9evfvUrbd68WTNnznR88b5y5UqVlpZq+fLlioqKknSl0Gb27NnKzMzUpEmTFBoa6uhn3bp1OnXqlGJjYxUfH+9oX7JkibZs2aLMzExHP5KUmZmpnJwcTZ48WUlJSY5dft58802tWrVK6enpfNYHAAAAAAAAXMfnn38uSerTp48kafjw4XrzzTeVnZ2t8PBwp+z+/fslScOGDXO0DR8+XJKUnZ2tmJgYp3x2drZqa2ud8kOGDJHJZFJOTk6Dczl58qTKysoavC8AAFdjpx0AAAAAAAAAANAmGQyGBgU7ktSlSxc99NBDkq6stild2TVn586dCgwMdCq0MRqNjoIci8XiaK+rq1NGRoY8PDwUFxfn1P/cuXNlMpm0detWp3aLxSI3NzfNnz/fUbAjSTNnzlSPHj2UkZGhurq6m7xqAAAAAAAAwLX985//1Pfff9+gfdu2bfroo4901113KSQkRJIUGhqqvn37avv27SooKHBkL168qPXr18vDw0OPPfaYoz0oKEj333+/cnJy9Mknnzjaq6qqlJqaKqPRqClTpjjaPT09NW7cOJ05c8bp80G73a6UlBRJcvo8EQCAH2KnHQAAAAAAAAAA0K5UV1fr008/ldFoVFBQkCTp8OHDqqmpcdpJp15wcLB69uyp3NxcR9vp06d1/vx5jR49Wu7u7k55b29vDR48WPn5+aqurlanTp1UVVWlY8eOqX///vL19XXKm0wmjRgxQjt27NCZM2fUr1+/VrhqAAAAAAAAwDW88847+stf/qLhw4frP/7jPyRd2WEnLy9PZrNZSUlJ6tDhyhRok8mk3//+93rmmWf0xBNPaMKECercubM+/PBDlZSUKDExUd26dXPqf9myZZo2bZpiY2M1YcIEeXt7KysrS2fOnNGcOXPUv39/p/yCBQuUm5urxYsXa//+/fLz81N2draOHz+uiIgIhYWF3ZZxAQC4Jop2AAAAAAAAAABAm1ZZWan09HTV1dXpwoUL2rt3r7755hvNnz9fffr0kSQVFRVJkgICAhrtIyAgQIcOHVJFRYXMZnOT8kePHtXZs2c1YMAAFRcXq7a2Vv7+/tfMS1d2/rmZop0OHQw3zBgMbjfM3Cyj8cbngearH1fG1/Vw7wAAAAAAaLpRo0bp22+/1T/+8Q/t379fly9flq+vr37961/rd7/7XYPP2EaOHKmNGzdqzZo1ev/991VbW6vg4GAtW7ZMY8aMadD/oEGD9O677yolJUW7d+9WVVWVgoKCtGLFCkVERDTI9+7dWxaLRcnJydq7d6+ysrLk5+enhIQERUdHt9o4AADaBop2AAAAAAAAAABAm1ZZWak1a9Y4fjaZTFq4cKFmzpzpaLPZbJIkDw+PRvuob7fZbDKbzY58ly5drpu/dOlSs/qvz7eEweCm7t0bP5/bzcur850+hTaN8XVd3DsAAAAAAG5s9OjRGj16dLNeM3ToUL311ltNzg8YMMDpM8Mb8fX1VVJSUrPOCQAAiaIdAAAAAAAAAADQxnl7e6ugoEB2u13nzp3Tjh07lJycrCNHjiglJUUGQ9vY+aK2tk5Wa8UNcyaTUR4e7q16LlZrpez22lZ9j/bIaDTIy6sz4+uCmnPvvLw6syMPAAAAAAAAALQRFO0AAACggerqaq1atUrHjh3T2bNn9a9//UvdunVT//79NWPGDD366KNyc3Nzek1JSYmSk5O1b98+Wa1W+fv7KyoqStHR0Y1OfrJarVq9erV27dqlCxcuyNfXVxMnTlRsbKw6derU6DmlpaVp+/btOnfunHr06KFHH31Uzz//vLy8vFptLAAAAAAAbYfRaFTfvn0VExMjo9GopKQkZWRkKCoqymknncb8cKec+j/Ly8uvm/f09HTK36j/+nxLXb5840KO21EMYLfXNulc0DKMr+vi3gFA61q2bJnefvttSdLBgwcbfH/AdxkA2hKeeQAAAIBrYIkmAAAANFBeXq533nlHHTp00JgxY/T000/r4YcfVmFhoZ577jktW7bMKV9SUqLIyEht27ZNw4YN029+8xt16tRJiYmJevnllxv0b7PZNH36dG3cuFE/+clP9NRTT6lPnz5KTU1VbGys7Ha7U95ut2vWrFlKTU2Vj4+PnnrqKQ0ePFgbN27U9OnTrznhCQAAAACAawkLC5MkffbZZ5KkgIAASVJRUVGj+aKiIvn4+MhsNjc5bzAY5OfnJ0ny9/eXwWBQcXHxNfP1OQC4lZYtW6ZBgwZp0KBBslqtDY6XlJQoISFBI0eOVEhIiCZMmKANGzaotrbx4iKr1arly5frZz/7me655x498sgjeuONN1RdXd1ovrq6Wm+88YYeeeQR3XPPPfrZz36m5cuXN3ouAHAzPv30U23evNnx97Uf4rsMAG0JzzwAAADAdbDTDgAAABro1q2bDh48qI4dOzq1l5eX61e/+pU2b96smTNnOiYorVy5UqWlpVq+fLmioqIkXfmgdvbs2crMzNSkSZMUGhrq6GfdunU6deqUYmNjFR8f72hfsmSJtmzZoszMTEc/kpSZmamcnBxNnjxZSUlJjl1+3nzzTa1atUrp6emaN29eaw0HAAAAAKANKi0tlXRl9x1JGjJkiEwmk3JychpkT548qbKyMoWHhzva+vXrJx8fH+Xl5amqqkru7u6OYxcvXtSJEycUEhLiWI3Y3d1dISEhys/P17lz5+Tr6+vI19TU6MCBA/Lx8VFgYGBrXC6AdurqyZwVFRUNjtdP5iwrK9PYsWPl5+en7OxsJSYmqqCgQImJiU75+smcp06d0qhRozRx4kTl5+crNTVVR44cUXp6uuO5Kv17MmdOTo6GDh2q8ePHq7CwUBs3btSBAwe0efNmx05kAHAzKioq9PLLL+uRRx7Rd999p9zc3AYZvssA0FbwzAMAAABcCzvtAAAAoAGDwdCgYEeSunTpooceekiSHCsD22w27dy5U4GBgU4f1BqNRscHuhaLxdFeV1enjIwMeXh4KC4uzqn/uXPnymQyaevWrU7tFotFbm5umj9/vuMDX0maOXOmevTooYyMDNXV1d3kVQMAAAAA2prCwkJVVlY2aP/uu++UkpIiSRo1apQkydPTU+PGjdOZM2ec/h1rt9sd2av/3evm5qapU6fKZrNp7dq1Tv2vXr1aNTU1TnlJioyMVF1dnV5//XWnf8euX79eFy5c0NSpU53+3QsAN+PqyZz33HNPo5n6yZz/8z//ozfeeEMvvviiLBaLHn74YcdEzKtdPZkzPT1dL774ov7v//5Pjz/+uLKzs5WZmemUv3oy59tvv60XX3xRa9eu1QsvvKBTp04pPT291a4fQPvy2muvyWq1avHixY0e57sMAG0JzzwAAADAtbDTDgAAAJqsurpan376qYxGo4KCgiRJhw8fVk1NjdNKTPWCg4PVs2dPp9WdTp8+rfPnz2v06NFOqxBLkre3twYPHqz8/HxVV1erU6dOqqqq0rFjx9S/f3+nVYglyWQyacSIEdqxY4fOnDmjfv36tcJVAwAAAABc1Y4dO7RhwwY98MAD6tu3r8xms7799lvt2bNH5eXlCg8P1/jx4x35BQsWKDc3V4sXL9b+/fsdO04cP35cERERCgsLc+o/JiZGu3fvVlpamk6cOKHg4GAdPXpUBw4cUGhoqKZMmeKUnzp1qnbs2KFt27bp7NmzGjZsmAoLC5WVlaWBAwcqJibmtowLgPbh6smcL7zwQoPjN5rMuWfPHlksFsfnfjeazJmRkaGtW7c69XW9yZwbNmxQRkaG5s6dS8EigJuSm5urt99+W8uXL1evXr0azfBdBoC2gmceAAAA4Hoo2gEAAMA1VVZWKj09XXV1dbpw4YL27t2rb775RvPnz1efPn0kSUVFRZKkgICARvsICAjQoUOHVFFRIbPZ3KT80aNHdfbsWQ0YMEDFxcWqra2Vv7//NfPSlZ1/buZD3w4dmrYJpcHQuhMIjEY2w2wt9WPLGLse7h0AAABa6uGHH1ZJSYny8vKUl5enyspKde3aVUOHDlVERIQmTJjglO/du7csFouSk5O1d+9eZWVlyc/PTwkJCYqOjm7Qv4eHhzZt2qTVq1dr165dysnJUe/evRUXF6e4uDgZjUanvNFoVFpamtLS0rR9+3atX79e3t7emjFjhubOnSsPD49WHQ8A7QeTOQG0F5WVlXr55ZcVGhqqyMjIa+ba03cZrfV56u34fLa9fwbMZ+Gu63bdO555DbXm2Lf2/Wzvv+s881wX9w4AgOajaAcAAADXVFlZqTVr1jh+NplMWrhwoWbOnOlos9lsknTNiUX17TabTWaz2ZHv0qXLdfOXLl1qVv/1+ZYwGNzUvXvj53O7eXl1vtOn0OYxxq6LewcAAIDmCgkJUUhISLNe4+vrq6SkpCbnu3btqkWLFmnRokVNyru7u2vevHmaN29es84LAJqKyZwNueoEdibBMSHQld2ue7dq1SqVlZXprbfeum6uPX6X4Yqfp7riObcGxsF1tfa945l3ba74e+OK59waGAfXxb0DAKDpKNoBAADANXl7e6ugoEB2u13nzp3Tjh07lJycrCNHjiglJUUGQ9v4orS2tk5Wa0WTsiaTUR4e7jcOtpDVWim7vbbV+m/PjEaDvLw6M8YuqDn3zsurM5M4AAAAAADtGpM5r83VJpW52vm2JsbCdbXmvfvss8+0adMmJSQkyM/Pr9Xe58eiqd9ltNZn4fX9tqb2/vk932O4rtvxPQbPvMa15u9Naz/32vvvOs8818V3twAANB9FOwAAALgho9Govn37KiYmRkajUUlJScrIyFBUVJTTl/eN+eGX8/V/lpeXXzfv6enplL9R//X5lrp8uWkfBLb2B0p2e22TzwUtwxi7Lu4dAAAAAADXx2TOxrnqBHYmMDKZ05W19mTOy5cv66WXXtJ9992n6OjoG+bb23cZkmt+nuqK59waGAfX1Vr3jmfejbni740rnnNrYBxcF/cOAICmo2gHAAAAzRIWFibpygSAqKgoBQQESJKKiooazRcVFcnHx0dms1mSmpQ3GAyOSQX+/v4yGAwqLi6+Zr4+BwAAAAAAALRXTOa8MVebVOZq59uaGAvX1Vr3rqKiQkVFRSoqKtLdd9/daGb48OGSpKysLL7LAODSeOYBAAAAro2iHQAAADRLaWmppCu770jSkCFDZDKZlJOT0yB78uRJlZWVKTw83NHWr18/+fj4KC8vT1VVVXJ3d3ccu3jxok6cOKGQkBB16tRJkuTu7q6QkBDl5+fr3Llz8vX1deRramp04MAB+fj4KDAwsDUuFwAAoE0aNGjQNY8tX75cUVFRTm2HDx/WmjVrdOTIEdXW1uruu+/WM888o4cffrjRPgoLC5WSkqLc3FxVVVUpKChI0dHR+uUvf9lovqSkRMnJydq3b5+sVqv8/f0VFRWl6OhoGQytu9MhAABAW8FkTgDtSceOHRUZGdnosY8//ljnz5/X5MmTZTKZ1KVLF77LAODSeOYBAAAAro2iHQAAADRQWFioPn36qHPnzk7t3333nVJSUiRJo0aNknRlJcxx48bp/fffl8VicUzwtNvtjuzVkz7d3Nw0depUpaWlae3atYqPj3ccW716tWpqahpMEo2MjNTRo0f1+uuvKykpSW5ubpKk9evX68KFC4qNjXW0AUBLMYEdQHvTt29fRURENGgfPHiw08/Z2dmKiYmRu7u7JkyYoM6dO+vDDz/UrFmzlJiYqClTpjjlCwoKNG3aNNXU1Cg8PFw9evRQVlaWFi5cqK+++kpz5sxxypeUlCgyMlJlZWUaO3as/Pz8lJ2drcTERBUUFCgxMfHWXzwAAEAbxGROAO2Ju7u7Xn311UaPPfnkkzp//rxeeeUVeXl5Odr5LgOAq+KZBwAAALg2inYAAADQwI4dO7RhwwY98MAD6tu3r8xms7799lvt2bNH5eXlCg8P1/jx4x35BQsWKDc3V4sXL9b+/fsdEy2PHz+uiIgIhYWFOfUfExOj3bt3Ky0tTSdOnFBwcLCOHj2qAwcOKDQ0tMHEz6lTp2rHjh3atm2bzp49q2HDhqmwsFBZWVkaOHCgYmJibsu4AGj7mMAOoD3p27evnnvuuetmampq9Morr8hoNOrtt992FDjOmjVLERERevXVV/Xzn/9c3bp1c7xm6dKlqqio0B//+EeNHDlSkvT888/riSeeUGpqqsLDw9W/f39HfuXKlSotLXUqkLTb7Zo9e7YyMzM1adIkhYaG3uKrBwAAaHuYzAkA18d3GQDaE555AAAAwI8HRTsAAABo4OGHH1ZJSYny8vKUl5enyspKde3aVUOHDlVERIQmTJjglO/du7csFouSk5O1d+9eZWVlyc/PTwkJCYqOjm7Qv4eHhzZt2qTVq1dr165dysnJUe/evRUXF6e4uDgZjUanvNFoVFpamtLS0rR9+3atX79e3t7emjFjhubOnSsPD49WHQ8A7QcT2AHAWU5Ojr7++mtFRUU57Ujm7e2tp59+Wv/7v/+rnTt36vHHH5d0ZVexvLw8hYWFOZ530pUJpLNnz9azzz6r9957Ty+88IIkyWazaefOnQoMDHSa4Gk0GhUfH689e/bIYrHwzAMAAGglTOYE0J7wXQaA9oRnHgAAAPDjQdEOAAAAGggJCVFISEizXuPr66ukpKQm57t27apFixZp0aJFTcq7u7tr3rx5mjdvXrPOCwBuNSawA2grvvvuO23ZskX/+te/1KNHD40YMUL+/v5OmYMHD0pSg8makvTQQw85MvXPvOvlw8LCZDAYHBlJOnz4sGpqahp9pgUHB6tnz57Kzc1t4RUCAADgRpjMCaAt2rhx4zWP8V0GgLaGZx4AAADw40fRDgAAAAAA/39MYAfQnhQUFGjJkiWOn93c3DR16lQtWbJEHTt2lCQVFRVJkgICAhq83t/fX25ubo7MjfJms1m9evVqcr6+/dChQ6qoqJDZbG7uJTp06GC4YcZgcGtx/01hNN74HNBy9ePLOLsm7h8AtD4mcwIAAAAAAADAnXHTRTtXryr8Q8uXL3daFVi6MvlozZo1OnLkiGpra3X33XfrmWee0cMPP9xoH4WFhUpJSVFubq6qqqoUFBSk6Oho/fKXv2w0X1JSouTkZO3bt09Wq1X+/v6KiopSdHS0DAa+8AMAAAAAXBsT2J0xgbb1tfbYGgxuTbrX+PG4Xb93v/3tbzV+/HgFBgaqrq5Ox44d02uvvaatW7fKZDJp6dKlkq7s/iWp0RXQTSaT3N3ddenSJUfb9fL17Vc/85qSr8+19JlnMLipe/cuLXrtreTl1flOn0K7wDi7Nu4fAAAAAAAAAAAA2ppbstNO3759FRER0aB98ODBTj9nZ2crJiZG7u7umjBhgjp37qwPP/xQs2bNUmJioqZMmeKULygo0LRp01RTU6Pw8HD16NFDWVlZWrhwob766ivNmTPHKV9SUqLIyEiVlZVp7Nix8vPzU3Z2thITE1VQUKDExMRbcbkAAAAAgDaICezXxgRa1+Xh4X6nTwEt1Nq/dwsWLHD6+aGHHlJISIgmTpyod999V88++6x8fHxa9Rxul9raOlmtFTfMmUzGVv2dsVorZbfXtlr/7Z3RaJCXV2fG2UU15f55eXWmkBgAAAAAAAAAAAAu55YV7Tz33HPXzdTU1OiVV16R0WjU22+/7dihZ9asWYqIiNCrr76qn//85+rWrZvjNUuXLlVFRYX++Mc/auTIkZKk559/Xk888YRSU1MVHh6u/v37O/IrV65UaWmp0w4/drtds2fPVmZmpiZNmqTQ0NBbcckAAAAAgDaGCewNMQG69dWPcWux2apUU2Nvtf5x6zXn9+5WT2Dv2rWrxo4dq40bNyo/P1+/+MUvnAoFf6impkZVVVXy9PR0tF0vX9/e3PzVuZa6fPnGz7DWLgaw22ubdB64OYyza+P+AQAAAAAAAAAAoK25bcvS5eTk6Ouvv9akSZMcBTuS5O3traefflo2m007d+50tBcWFiovL0+hoaGOgh1Jcnd31+zZs2W32/Xee+852utfHxgY6CjYkSSj0aj4+HhJksViac1LBAAAAAC0MfUT2O12u/Lz8yVdf4K5q01gv9F/9QUD9RNo+e/W/9faxVC1tXV3/Br5r2X/TzTl96411C+oU1VVJUkKCAiQJKcdweoVFxerrq7OkblRvqKiQqWlpU3O17f7+Pi0eGcxAAAAAAAAAAAAAADupFtStPPdd99py5YtSktLk8ViUXFxcYPMwYMHJUlhYWENjj300ENOmRvlw8LCZDAYnPKHDx9WTU1NozvpBAcHq2fPnsrNzW3mlQEAAAAA2jsmsANoTz7//HNJUp8+fSRJw4cPlyRlZ2c3yO7fv1+SNGzYMEfb9fLZ2dmqra11yg8ZMkQmk0k5OTkN8idPnlRZWZmjTwAAAAAAAAAAAAAAXE2HW9FJQUGBlixZ4vjZzc1NU6dO1ZIlS9SxY0dJ/55sdPVEpHr+/v5yc3NzmpB0vbzZbFavXr2anK9vP3TokCoqKm5qYlOHDjeuczIaDU5/wnW42r1r7fN0lXGQXO/eAQAAwHU0NoH9zTffVHZ2tsLDw52yN5rAHhMT45Rv6QT2H74vADTHP//5T/n7+zs+t6u3bds2ffTRR7rrrrsUEhIiSQoNDVXfvn21fft2Pfnkk44dtC9evKj169fLw8NDjz32mKOPoKAg3X///crJydEnn3zi2EG7qqpKqampMhqNmjJliiPv6empcePG6f3335fFYnHsoG2325WSkiJJTrtqAwAAAAAAAAAAAADgSm66aOe3v/2txo8fr8DAQNXV1enYsWN67bXXtHXrVplMJi1dulSSZLPZJEkeHh4N+jCZTHJ3d9elS5ccbdfL17dfXbTTlHx9rqVFOwaDm7p379LkvJdX5xa9D+487t0VrjgOrnjOAAAAuPOYwA6gPXnnnXf0l7/8RcOHD9d//Md/SLpSoJiXlyez2aykpCR16HDlY0OTyaTf//73euaZZ/TEE09owoQJ6ty5sz788EOVlJQoMTHRsSNZvWXLlmnatGmKjY3VhAkT5O3traysLJ05c0Zz5sxR//79nfILFixQbm6uFi9erP3798vPz0/Z2dk6fvy4IiIiGt2JGwAAAAAAAAAAAAAAV3DTRTsLFixw+vmhhx5SSEiIJk6cqHfffVfPPvusfHx8bvZtfhRqa+tktVbcMGc0GuTl1VlWa6Xs9trbcGa4VVzt3tWfb2txlXGQmnfvvLw6syMPAAAAnDCBHUB7MmrUKH377bf6xz/+of379+vy5cvy9fXVr3/9a/3ud7+Tv7+/U37kyJHauHGj1qxZo/fff1+1tbUKDg7WsmXLNGbMmAb9Dxo0SO+++65SUlK0e/duVVVVKSgoSCtWrFBERESDfO/evWWxWJScnKy9e/cqKytLfn5+SkhIUHR0dKuNAwAAAAAAAAAAAAAAre2mi3Ya07VrV40dO1YbN25Ufn6+fvGLXzjtdPNDNTU1qqqqkqenp6Ptevn69ubmr8611OXLTS9gsNtrm5XHjwf37gpXHAdXPGcAAADceUxgB9CejB49WqNHj27Wa4YOHaq33nqryfkBAwZozZo1Tc77+voqKSmpWecEAAAAAAAAAAAAAMCPXasU7UhyrCpcVVUlSQoICJAkFRUV6T//8z+dssXFxaqrq3Nkfpj/oYqKCpWWluq+++5rUr6+3cfHR2azuYVXBAAAAABoq5jADgAAAAAAAAAAAAAAAOBWM7RWx59//rkkqU+fPpKk4cOHS5Kys7MbZPfv3y9JGjZsmKPtevns7GzV1tY65YcMGSKTyaScnJwG+ZMnT6qsrMzRJwAAAAAAAAAAAAAAAAAAAAAAANCabqpo55///Ke+//77Bu3btm3TRx99pLvuukshISGSpNDQUPXt21fbt29XQUGBI3vx4kWtX79eHh4eeuyxxxztQUFBuv/++5WTk6NPPvnE0V5VVaXU1FQZjUZNmTLF0e7p6alx48bpzJkzslgsjna73a6UlBRJUlRU1M1cLgAAAAAAAAAAAAAAAAAAAAAAANAkHW7mxe+8847+8pe/aPjw4fqP//gPSVd22MnLy5PZbFZSUpI6dLjyFiaTSb///e/1zDPP6IknntCECRPUuXNnffjhhyopKVFiYqK6devm1P+yZcs0bdo0xcbGasKECfL29lZWVpbOnDmjOXPmqH///k75BQsWKDc3V4sXL9b+/fvl5+en7OxsHT9+XBEREQoLC7uZywUAAAAAAAAAAAAAAAAAAAAAAACa5KaKdkaNGqVvv/1W//jHP7R//35dvnxZvr6++vWvf63f/e538vf3d8qPHDlSGzdu1Jo1a/T++++rtrZWwcHBWrZsmcaMGdOg/0GDBundd99VSkqKdu/eraqqKgUFBWnFihWKiIhokO/du7csFouSk5O1d+9eZWVlyc/PTwkJCYqOjr6ZSwUAAAAAAAAAAAAAAAAAAAAAAACa7KaKdkaPHq3Ro0c36zVDhw7VW2+91eT8gAEDtGbNmibnfX19lZSU1KxzAgAAAAAAAAAAAAAAAAAAAAAAAG4lw50+AQAAAAAAAAAAAAAAAAAAAAAAAKCtoWgHAAAAAAAAAAAAAAAAAAAAAAAAuMUo2gEAAAAAAAAAAAAAAAAAAAAAAABuMYp2AAAAAAAAAAAAAAAAAAAAAAAAgFuMoh0AAAAAAAAAAAAAAAAAAAAAAADgFqNoBwAAAAAAAAAAAAAAAAAAAAAAALjFKNoBAAAAAAAAAAAAAAAAAAAAAAAAbrEOd/oEAAAAAAAAAAAAWsO5c+e0c+dO7dmzR6dPn9aFCxfUvXt3Pfjgg5o1a5YGDhzolP/5z3+ur7/+utG+YmNjFR8f36C9sLBQKSkpys3NVVVVlYKCghQdHa1f/vKXjfZTUlKi5ORk7du3T1arVf7+/oqKilJ0dLQMBtZaAwAAAAAAAAAAaEso2gEAAAAAAAAAAG3Spk2btG7dOgUGBmr06NHq2rWrvvjiC33wwQf629/+pnXr1umnP/2p02s8PT31m9/8pkFfw4YNa9BWUFCgadOmqaamRuHh4erRo4eysrK0cOFCffXVV5ozZ45TvqSkRJGRkSorK9PYsWPl5+en7OxsJSYmqqCgQImJibd2AAAAAAAAAAAAAHBHUbQDAAAAAAAAAADapHvvvVd/+tOfGhTcfPjhh5o3b56WLVumDz/80OmYl5eXnnvuuSb1v3TpUlVUVOiPf/yjRo4cKUl6/vnn9cQTTyg1NVXh4eHq37+/I79y5UqVlpZq+fLlioqKkiTZ7XbNnj1bmZmZmjRpkkJDQ2/mkgEAAAAAAAAAAPAjYrjTJwAAAAAAAAAAANAaxo4d2+gOOY899pgCAwP15Zdf6uLFiy3qu7CwUHl5eQoNDXUU7EiSu7u7Zs+eLbvdrvfee8/RbrPZtHPnTgUGBjoKdiTJaDQqPj5ekmSxWFp0LgAAAAAAAEBbt2zZMg0aNEiDBg2S1WptcLykpEQJCQkaOXKkQkJCNGHCBG3YsEG1tbWN9me1WrV8+XL97Gc/0z333KNHHnlEb7zxhqqrqxvNV1dX64033tAjjzyie+65Rz/72c+0fPnyRs8FAICrsdMOAAAAAAAAAABodzp27ChJ6tDB+auS6upqZWRkqLS0VN26ddMDDzyggQMHNnj9wYMHJUlhYWENjoWFhclgMDgyknT48GHV1NQ0upNOcHCwevbsqdzc3Ju6JgAAAAAAAKAt+vTTT7V582aZzWZVVFQ0OF5SUqLIyEiVlZVp7Nix8vPzU3Z2thITE1VQUKDExESnvM1m0/Tp03Xq1CmNGjVKEydOVH5+vlJTU3XkyBGlp6fLaDQ68na7XbNmzVJOTo6GDh2q8ePHq7CwUBs3btSBAwe0efNmeXh4tPo4AABcE0U7AAAAAAAAAACgXfn888916tQp3XPPPfLy8nI6VlZWppdeesmp7Re/+IVWrFjhlC0qKpIkBQQENOjfbDarV69ejsyN8vXthw4dUkVFhcxmc8suTFKHDoYbZgwGtxb331RG443PA81XP66Mr+vh3gEAAAAA0DIVFRV6+eWX9cgjj+i7775rdOGblStXqrS0VMuXL3fscm232zV79mxlZmZq0qRJTovprFu3TqdOnVJsbKxjF2xJWrJkibZs2aLMzEyn3bIzMzOVk5OjyZMnKykpSW5uVz5fe/PNN7Vq1Sqlp6dr3rx5rTQCAABXR9EOAAAAAAAAAABoN8rLy5WQkCA3Nze9+OKLTsemTJmiESNGKCgoSB07dlRBQYHeeOMNZWVl6YUXXtC6descWZvNJknXXEHTw8PDqWinKfn6XEuLdgwGN3Xv3qVFr73VvLw63+lTaNMYX9fFvQMAAAAAoHlee+01Wa1WLV68WC+88EKD4zabTTt37lRgYKBToY3RaFR8fLz27Nkji8XiKNqpq6tTRkaGPDw8FBcX59TX3LlzlZGRoa1btzr1ZbFY5Obmpvnz5zsKdiRp5syZ2rBhgzIyMjR37lynYwAA1KNoBwAAAA2cO3dOO3fu1J49e3T69GlduHBB3bt314MPPqhZs2Zp4MCBTvmf//zn+vrrrxvt64erktQrLCxUSkqKcnNzVVVVpaCgIEVHR+uXv/xlo/2UlJQoOTlZ+/btk9Vqlb+/v6KiohQdHS2DgRVKAQAAAAA39v3332vu3Ln64osv9NxzzzmtrilJc+bMcfr5gQceUHp6un71q19p7969ys/P17333ns7T7lZamvrZLVW3DBnMhnl4eHequditVbKbq9t1fdoj4xGg7y8OjO+Lqg5987LqzM78gAAAAAAICk3N1dvv/22li9frl69ejWaOXz4sGpqahp81idJwcHB6tmzp9PuPKdPn9b58+c1evRoubs7f0bm7e2twYMHKz8/X9XV1erUqZOqqqp07Ngx9e/fX76+vk55k8mkESNGaMeOHTpz5oz69et3C64aANDWULQDAACABjZt2qR169YpMDBQo0ePVteuXfXFF1/ogw8+0N/+9jetW7dOP/3pT51e4+npqd/85jcN+ho2bFiDtoKCAk2bNk01NTUKDw9Xjx49lJWVpYULF+qrr75qMEmqpKREkZGRKisr09ixY+Xn56fs7GwlJiaqoKBAiYmJt3YAAAAAAABtzuXLlxUfH699+/bp6aefbvBvz2vp2LGjJk+erH/84x86cuSIo2jn6p1xGmOz2eTp6en4uSn5q3MtdfnyjQs5bkcxgN1e26RzQcswvq6LewcAAAAAQNNUVlbq5ZdfVmhoqCIjI6+Zq9/tOiAgoNHjAQEBOnTokCoqKmQ2m5uUP3r0qM6ePasBAwaouLhYtbW18vf3v2ZekoqLi2+qaKdDhxt/Zlf/uZ6rLPbR2ufpKuMgud69w79x73ArULQDAACABu6991796U9/alBw8+GHH2revHlatmyZPvzwQ6djXl5eeu6555rU/9KlS1VRUaE//vGPGjlypCTp+eef1xNPPKHU1FSFh4erf//+jvzKlStVWlqq5cuXO7Yfttvtmj17tjIzMzVp0qRGV0wBAAAAAEC6UrAzf/58/f3vf9eTTz6phQsXNuv13bt3lyRVVVU52uq/jK//kv9qFRUVKi0t1X333dekfH27j4+PzGZzs84NAAAAAAAAaItWrVqlsrIyvfXWW9fN3WgxnKsX0zGbzY58ly5drpu/dOlSs/qvz7eEweCm7t0bP5/GeHl1bvF7tSWuOA6ueM64gnuHm0HRDgAAABoYO3Zso+2PPfaYUlJS9OWXX+rixYvy9vZudt+FhYXKy8tTWFiYo2BHktzd3TV79mw9++yzeu+99/TCCy9IuvLhx86dOxUYGOgo2JEko9Go+Ph47dmzRxaLhaIdAAAAAECj7Ha7FixYoL/+9a96/PHH9corrzS7j88//1yS1KdPH0fb8OHDJUnZ2dmKiYlxymdnZ6u2ttZpMYwhQ4bIZDIpJyenQf8nT55UWVmZwsPDm31uAAAAAAAAQFvz2WefadOmTUpISJCfn9+dPp1WV1tbJ6u14oY5o9EgL6/OslorZbf/+HfyrT/f1uIq4yC53r3DvzXn3nl5dWZHHjSKoh0AAAA0S8eOHSVJHTo4/1WyurpaGRkZKi0tVbdu3fTAAw9o4MCBDV5/8OBBSVJYWFiDY2FhYTIYDI6MJB0+fFg1NTWNFuUEBwerZ8+eys3NvalrAgAAAAC0TbW1tUpISNAHH3ygyMhILV269JrZoqIi9ezZs8EKmzk5OdqyZYs8PT01atQoR3tQUJDuv/9+5eTk6JNPPnEsTFFVVaXU1FQZjUZNmTLFkff09NS4ceP0/vvvy2KxOO0km5KSIklOi1UAAAAAAAAA7dHly5f10ksv6b777lN0dPQN81fvpNOYH+6UU/9neXn5dfOenp7N6r8+31KXLze9kMNur21Wvq1yxXFwxXPGFdw73AyKdgAAANBkn3/+uU6dOqV77rlHXl5eTsfKysr00ksvObX94he/0IoVK5yyRUVFkqSAgIAG/ZvNZvXq1cuRuVG+vv3QoUOqqKiQ2Wxu2YVJ6tChaascGAxuLX6PpmC1hdZTP7aMsevh3gEAAKCl1qxZo7/85S/y8vJSr169tGbNmgaZiIgI3XXXXfroo4/0xhtv6MEHH1Tfvn3VsWNHffHFF/rkk0/UoUMH/f73v1fXrl2dXrts2TJNmzZNsbGxmjBhgry9vZWVlaUzZ85ozpw56t+/v1N+wYIFys3N1eLFi7V//375+fkpOztbx48fV0RERKMLXAAAAAAAAADtSUVFhYqKilRUVKS777670Uz9LthZWVmO+SRXzzW5WlFRkXx8fBxzSpqSNxgMjh1+/P39ZTAYVFxcfM18fQ4AgMZQtAMAAIAmKS8vV0JCgtzc3PTiiy86HZsyZYpGjBihoKAgdezYUQUFBXrjjTeUlZWlF154QevWrXNkf7iCyQ95eHg4fTDSlHx9rqVFOwaDm7p373Lj4G3QmtsC4wrG2HVx7wAAANBc33zzjSTJarUqNTW10cyDDz6ou+66S0OHDtWYMWN0/PhxHTx4UN9//7169Oih//qv/9Jvf/vbRicIDBo0SO+++65SUlK0e/duVVVVKSgoSCtWrFBERESDfO/evWWxWJScnKy9e/cqKytLfn5+SkhIaNKqoQAAAAAAAEBb17FjR0VGRjZ67OOPP9b58+c1efJkmUwmdenSRUOGDJHJZFJOTk6D/MmTJ1VWVqbw8HBHW79+/eTj46O8vDxVVVXJ3d3dcezixYs6ceKEQkJC1KlTJ0mSu7u7QkJClJ+fr3PnzsnX19eRr6mp0YEDB+Tj46PAwMBbNAIAgLaGoh0AaKLq6mqtWrVKx44d09mzZ/Wvf/1L3bp1U//+/TVjxgw9+uijcnNz3n2hpKREycnJ2rdvn6xWq/z9/RUVFaXo6GgZDA1XirdarVq9erV27dqlCxcuyNfXVxMnTlRsbKzjHwE/PKe0tDRt375d586dU48ePfToo4/q+eefb7ADBgDcjO+//15z587VF198oeeee06hoaFOx+fMmeP08wMPPKD09HT96le/0t69e5Wfn6977733dp5ys9TW1slqrWhS1mQyysPD/cbBFrJaK2W3s5VqazAaDfLy6swYu6Dm3Dsvr87syAMAAACHFStWaMWKFU3K3nvvvXr99deb/R4DBgxodAefa/H19VVSUlKz3wcAAAAAAABoD9zd3fXqq682euzJJ5/U+fPn9corrzjNjxs3bpzef/99WSwWRUVFSZLsdrtSUlIkydEmSW5ubpo6darS0tK0du1axcfHO46tXr1aNTU1TnlJioyM1NGjR/X6668rKSnJMU9w/fr1unDhgmJjYxvMHQQAoB5FOwDQROXl5XrnnXd07733asyYMerevbsuXryojz76SM8995ymTZumpUuXOvIlJSWKjIxUWVmZxo4dKz8/P2VnZysxMVEFBQVKTEx06t9ms2n69Ok6deqURo0apYkTJyo/P1+pqak6cuSI0tPTZTQaHXm73a5Zs2YpJydHQ4cO1fjx41VYWKiNGzfqwIED2rx58zV3pQCA5rh8+bLi4+O1b98+Pf300w0KdK6lY8eOmjx5sv7xj3/oyJEjjqKdq3fGaYzNZpOnp6fj56bkr8611OXLTSviaO1iALu9tsnngpZhjF0X9w4AAAAAAAAAAAAA8EMLFixQbm6uFi9erP379zvm6h0/flwREREKCwtzysfExGj37t1KS0vTiRMnFBwcrKNHj+rAgQMKDQ3VlClTnPJTp07Vjh07tG3bNp09e1bDhg1TYWGhsrKyNHDgQMXExNzOywUAuBiKdgCgibp166aDBw+qY8eOTu3l5eX61a9+pc2bN2vmzJkKCAiQJK1cuVKlpaVavny5U/X+7NmzlZmZqUmTJjntVLFu3TqdOnVKsbGxTtX7S5Ys0ZYtW5SZmelUwZ+ZmamcnBxNnjzZqXr/zTff1KpVq5Senq558+a11nAAaCcuX76s+fPn6+9//7uefPJJLVy4sFmv7969uySpqqrK0Vb/nCwqKmqQr6ioUGlpqe67774m5evbfXx8ZDabm3VuAAAAAAAAAAAAAAAAcH29e/eWxWJRcnKy9u7dq6ysLPn5+SkhIUHR0dEN8h4eHtq0aZNWr16tXbt2KScnR71791ZcXJzi4uKcFteWJKPRqLS0NKWlpWn79u1av369vL29NWPGDM2dO5fFtQEA10XRDgA0kcFgaFCwI0ldunTRQw89pH/+858qLi5WQECAbDabdu7cqcDAQKdCG6PRqPj4eO3Zs0cWi8VRtFNXV6eMjAx5eHgoLi7Oqf+5c+cqIyNDW7duderLYrHIzc1N8+fPd9pac+bMmdqwYYMyMjI0d+5ctt0E0GJ2u10LFizQX//6Vz3++ON65ZVXmt3H559/Lknq06ePo2348OGSpOzs7AYrjWRnZ6u2tlbDhg1ztA0ZMkQmk0k5OTkN+j958qTKysoUHh7e7HMDAAAAAAAAAAAAAACA69i4ceM1j/n6+iopKanJfXXt2lWLFi3SokWLmpR3d3fXvHnzWEgbANBshjt9AgDg6qqrq/Xpp5/KaDQqKChIknT48GHV1NQ47aRTLzg4WD179lRubq6j7fTp0zp//ryGDh0qd3d3p7y3t7cGDx6s/Px8VVdXS7qyY8WxY8fUv39/+fr6OuVNJpNGjBih0tJSnTlz5hZfLYD2ora2VgkJCfrggw8UGRmppUuXXjNbVFSk8vLyBu05OTnasmWLPD09NWrUKEd7UFCQ7r//fuXk5OiTTz5xtFdVVSk1NVVGo9Fpm2FPT0+NGzdOZ86ckcVicbTb7XalpKRIklNRIwAAAAAAAAAAAAAAAAAAwI8BO+0AQDNVVlYqPT1ddXV1unDhgvbu3atvvvlG8+fPd+wkUVRUJEkKCAhotI+AgAAdOnRIFRUVMpvNTcofPXpUZ8+e1YABA1RcXKza2lr5+/tfMy9JxcXF6tevX4uvtUOHG9d2Ggytu5OP0Uh9aWupH1vG2PXcjnu3Zs0a/eUvf5GXl5d69eqlNWvWNMhERETorrvu0kcffaQ33nhDDz74oPr27auOHTvqiy++0CeffKIOHTro97//vbp27er02mXLlmnatGmKjY3VhAkT5O3traysLJ05c0Zz5sxR//79nfILFixQbm6uFi9erP3798vPz0/Z2dk6fvy4IiIiFBYW1mpjAQAAAAAAAAAAAAAAAAAA0BIU7QBAM1VWVjpNXjeZTFq4cKFmzpzpaLPZbJIkDw+PRvuob7fZbDKbzY58ly5drpu/dOlSs/qvz7eEweCm7t0bP5/bycur850+hTaPMXZdrXnvvvnmG0mS1WpVampqo5kHH3xQd911l4YOHaoxY8bo+PHjOnjwoL7//nv16NFD//Vf/6Xf/va3uvvuuxu8dtCgQXr33XeVkpKi3bt3q6qqSkFBQVqxYoUiIiIa5Hv37i2LxaLk5GTt3btXWVlZ8vPzU0JCgqKjo2/txQMAAAAAAAAAAAAAAAAAANwCFO0AQDN5e3uroKBAdrtd586d044dO5ScnKwjR44oJSVFBkPb2LWktrZOVmvFDXMmk1EeHu6tdh5Wa6Xs9tpW6789MxoN8vLqzBi7oObcOy+vzi3akWfFihVasWJFk7L33nuvXn/99Wa/x4ABAxrdwedafH19lZSU1Oz3AQAAAAAAAAAAAAAAAAAAuBMo2gGAFjIajerbt69iYmJkNBqVlJSkjIwMRUVFOe2k05gf7pRT/2d5efl1856enk75G/Vfn2+py5dvXMjRkmKA5rDba5t0Hmg5xth1ce8AAAAAAAAAAAAAAAAAAAB+vNrGdhAAcIeFhYVJkj777DNJUkBAgCSpqKio0XxRUZF8fHxkNpubnDcYDPLz85Mk+fv7y2AwqLi4+Jr5+hwAAAAAAAAAAAAAAAAAAAAA4PajaAcAboHS0lJJV3bfkaQhQ4bIZDIpJyenQfbkyZMqKyvT8OHDHW39+vWTj4+P8vLyVFVV5ZS/ePGiTpw4oZCQEHXq1EmS5O7urpCQEH355Zc6d+6cU76mpkYHDhyQj4+PAgMDb+VlAgAAAADaqGXLlmnQoEEaNGiQrFZrg+MlJSVKSEjQyJEjFRISogkTJmjDhg2qrW1850er1arly5frZz/7me655x498sgjeuONN1RdXd1ovrq6Wm+88YYeeeQR3XPPPfrZz36m5cuXN3ouAAAAAAAAAAAAAAC4Cop2AKCJCgsLVVlZ2aD9u+++U0pKiiRp1KhRkiRPT0+NGzdOZ86ckcVicWTtdrsjGxUV5Wh3c3PT1KlTZbPZtHbtWqf+V69erZqaGqe8JEVGRqqurk6vv/666urqHO3r16/XhQsXNHXqVLm5ud3UNQMAALRnTGAH0F58+umn2rx5s2M32B8qKSlRZGSktm3bpmHDhuk3v/mNOnXqpMTERL388ssN8jabTdOnT9fGjRv1k5/8RE899ZT69Omj1NRUxcbGym63O+XtdrtmzZql1NRU+fj46KmnntLgwYO1ceNGTZ8+XTabrVWuGwAAAAAAAAAAAACA1tbhTp8AALiKHTt2aMOGDXrggQfUt29fmc1mffvtt9qzZ4/Ky8sVHh6u8ePHO/ILFixQbm6uFi9erP3798vPz0/Z2dk6fvy4IiIiFBYW5tR/TEyMdu/erbS0NJ04cULBwcE6evSoDhw4oNDQUE2ZMsUpP3XqVO3YsUPbtm3T2bNnNWzYMBUWFiorK0sDBw5UTEzMbRkXAACAtujqCewVFRUNjtdPYC8rK9PYsWMdf9dLTExUQUGBEhMTnfL1E9hPnTqlUaNGaeLEicrPz1dqaqqOHDmi9PR0x66N0r8nsOfk5Gjo0KEaP368CgsLtXHjRh04cECbN2+Wh4dHq48DgLavoqJCL7/8sh555BF99913ys3NbZBZuXKlSktLtXz5cseCEna7XbNnz1ZmZqYmTZqk0NBQR37dunU6deqUYmNjFR8f72hfsmSJtmzZoszMTKeFKTIzM5WTk6PJkycrKSnJsQDFm2++qVWrVik9PV3z5s1rpREAAAAAAAAAAAAAAKD1sNMOADTRww8/rMcee0xfffWVtm/frg0bNujTTz/V0KFD9frrrys5OdlpZ5vevXvLYrFo0qRJys3N1YYNG1RZWamEhAS9+uqrDfr38PDQpk2bNGPGDBUUFGj9+vX6+uuvFRcXpz/84Q9OkzglyWg0Ki0tTXFxcSotLdX69ev1+eefa8aMGfrTn/7EJE4AAIAWunoC+z333NNopn4C+//8z//ojTfe0IsvviiLxaKHH37YMfn8aldPYE9PT9eLL76o//u//9Pjjz+u7OxsZWZmOuWvnsD+9ttv68UXX9TatWv1wgsv6NSpU0pPT2+16wfQvrz22muyWq1avHhxo8dtNpt27typwMBAp0Ibo9HoKMi5eofZuro6ZWRkyMPDQ3FxcU59zZ07VyaTSVu3bnVqt1gscnNz0/z5853+XT1z5kz16NFDGRkZTjvMAgAAAAAAAAAAAADgKthpBwCaKCQkRCEhIc16ja+vr5KSkpqc79q1qxYtWqRFixY1Ke/u7q558+ax4jAAAMAtdPUE9hdeeKHB8RtNYN+zZ48sFotj14kbTWDPyMjQ1q1bnfq63gT2DRs2KCMjQ3PnznU6BgDNlZubq7ffflvLly9Xr169Gs0cPnxYNTU1Tjvp1AsODlbPnj2dduc5ffq0zp8/r9GjR8vd3d0p7+3trcGDBys/P1/V1dXq1KmTqqqqdOzYMfXv31++vr5OeZPJpBEjRmjHjh06c+aM+vXrdwuuGgAAAAAAAAAAAACA2+eWF+0sW7ZMb7/9tiTp4MGD8vLycjpeUlKi5ORk7du3T1arVf7+/oqKilJ0dLQMhoYb/1itVq1evVq7du3ShQsX5Ovrq4kTJyo2NladOnVqkK+urlZaWpq2b9+uc+fOqUePHnr00Uf1/PPPNzgXAAAAAACuxgR2AO1FZWWlXn75ZYWGhioyMvKauaKiIklSQEBAo8cDAgJ06NAhVVRUyGw2Nyl/9OhRnT17VgMGDFBxcbFqa2vl7+9/zbwkFRcX39Qzr0OHG284bjC0biGk0cim562pfnwZZ9fE/QMAAAAAAAAAAEBbdUuLdj799FNt3rxZZrNZFRUVDY6XlJQoMjJSZWVlGjt2rPz8/JSdna3ExEQVFBQoMTHRKW+z2TR9+nSdOnVKo0aN0sSJE5Wfn6/U1FQdOXJE6enpMhqNjrzdbtesWbOUk5OjoUOHavz48SosLNTGjRt14MABbd68WR4eHrfykgEAAAAAbQQT2BtiAm3ra+2xNRjcmnSv8eNxu37vVq1apbKyMr311lvXzdlsNkm65mdq9e02m01ms9mR79Kly3Xzly5dalb/9fmWMBjc1L174+dzO3l5db7Tp9AuMM6ujfsHADenurpaq1at0rFjx3T27Fn961//Urdu3dS/f3/NmDFDjz76aIMdW1lwEYAr47kHoD3hmQcAAAC4rltWtFNRUaGXX35ZjzzyiL777junVYXrrVy5UqWlpVq+fLmioqIkXSm0mT17tjIzMzVp0iSnlYrXrVunU6dOKTY2VvHx8Y72JUuWaMuWLcrMzHT0I0mZmZnKycnR5MmTlZSU5PiHyJtvvqlVq1YpPT1d8+bNu1WXDAAAAABoQ5jAfm1MoHVdHh7uNw7hR6k1f+8+++wzbdq0SQkJCfLz82u19/mxqK2tk9XacIGhHzKZjK36O2O1Vspur221/ts7o9EgL6/OjLOLasr98/LqTCExANxAeXm53nnnHd17770aM2aMunfvrosXL+qjjz7Sc889p2nTpmnp0qWOPAsuAnB1PPcAtCc88wAAAADXdcuKdl577TVZrVYtXrxYL7zwQoPjNptNO3fuVGBgoFOhjdFoVHx8vPbs2SOLxeIo2qmrq1NGRoY8PDwUFxfn1NfcuXOVkZGhrVu3OvVlsVjk5uam+fPnO60cMHPmTG3YsEEZGRmaO3dug1UFAAAAAADtGxPYG8cE6NZXP8atxWarUk2NvdX6x63XnN+7lkxgv3z5sl566SXdd999io6OvmH+6kLExvyw0LD+z/Ly8uvmPT09m9V/fb6lLl++8TOstYsB7PbaJp0Hbg7j7Nq4fwBwc7p166aDBw+qY8eOTu3l5eX61a9+pc2bN2vmzJmOHVxZcBGAq+O5B6A94ZkHAAAAuK5b8k10bm6u3n77bS1cuFC9evVqNHP48GHV1NQ4/WW/XnBwsHr27Om0O8/p06d1/vx5DR06VO7uzitcent7a/DgwcrPz1d1dbUkqaqqSseOHVP//v3l6+vrlDeZTBoxYoRKS0t15syZm7xaAAAAAEBb0p4nsN/ov/qCgfoJtPx36/9r7WKo2tq6O36N/Ney/yea8nvXEhUVFSoqKtKRI0d09913a9CgQY7/6j+bGz58uAYNGqSvvvrK8SV/UVFRo/0VFRXJx8dHZrNZkpqUNxgMjgJJf39/GQwGFRcXXzNfnwMAAMD1GQyGBpM4pSs7vz700EOS5Ph7140WXJSuLJhY70YLLppMJm3dutWp/XoLLvbo0UMZGRmqq6u7yasG0J7x3APQnvDMAwAAAFzXTe+0U1lZqZdfflmhoaGKjIy8Zq7+C/b6L+5/KCAgQIcOHVJFRYXMZnOT8kePHtXZs2c1YMAAFRcXq7a29ppf4Nf3U1xcrH79+jX5+n6oQ4cb1znVr8rZ2qtz4tZztXvX2ufpKuMgud69AwAAwI9H/QT2oqIi3X333Y1mhg8fLknKyspiAjsAl9axY8drfob38ccf6/z585o8ebJMJpO6dOmiIUOGyGQyKScnp0H+5MmTKisrU3h4uKOtX79+8vHxUV5enqqqqpwW47l48aJOnDihkJAQderUSZLk7u6ukJAQ5efn69y5c06L8dTU1OjAgQPy8fFRYGDgLRoBAACA9qe6ulqffvqpjEajgoKCJLV8wcXRo0ffcMHFTp06NWnBxR07dujMmTM39d0tADSG5x6A9oRnHgAAAPDjd9NFO6tWrVJZWZneeuut6+Z+uNLwD129krDZbHbku3Tpct38pUuXmtV/fb4lDAY3de/e+Pk0xsurc4vfC3cW9+4KVxwHVzxnAAAA3FlMYAfQnri7u+vVV19t9NiTTz6p8+fP65VXXpGXl5ejfdy4cXr//fdlsVgcK3Pa7XalpKRIktNqnW5ubpo6darS0tK0du1ax8qdkrR69WrV1NQ45SUpMjJSR48e1euvv66kpCTHypzr16/XhQsXFBsb67RaJwAAAK6vsrJS6enpqqur04ULF7R371598803mj9/vvr06SOp7Sy4KN3ZRRdZYK/1sXCf67qd9649Pffa8jPvdr3HjxnPPNfFM69hXnLtZ15r9Xk7+/+x45nnurh3AAA0300V7Xz22WfatGmTEhISHCsCt2W1tXWyWitumDMaDfLy6iyrtVJ2e+1tODPcKq527+rPt7W4yjhIzbt3Xl6d+UcDAAAAHJjADgDXt2DBAuXm5mrx4sXav3+//Pz8lJ2drePHjysiIkJhYWFO+ZiYGO3evVtpaWk6ceKEgoODdfToUR04cEChoaGaMmWKU37q1KnasWOHtm3bprNnz2rYsGEqLCxUVlaWBg4cqJiYmNt5uQAAAC6vsrJSa9ascfxsMpm0cOFCzZw509HWFhZclNr+oouudr6tibFwXbfj3rWX515bf+ZJrnnOrYFxcF088xrPtwTPvPaDcXBd3DsAAJquxUU7ly9f1ksvvaT77rtP0dHRN8xf/Zf9xvzwL/P1f5aXl1837+np2az+6/Mtdfly0wsY7PbaZuXx48G9u8IVx8EVzxkAAACuhwnsANqT3r17y2KxKDk5WXv37lVWVpb8/PyUkJDQ6OeCHh4e2rRpk1avXq1du3YpJydHvXv3VlxcnOLi4mQ0Gp3yRqNRaWlpSktL0/bt27V+/Xp5e3trxowZmjt37jW//AcAAEDjvL29VVBQILvdrnPnzmnHjh1KTk7WkSNHlJKSIoOh7SxsdqcXXWSBvdbnaosu4t9u56KL7eW519afeRLPPZ55rotn3q13p595V/fdWtr77zrPPNfF4toAADRfi4t2KioqVFRUpKKiIt19992NZoYPHy5JysrKcmx7Wb+d5g8VFRXJx8dHZrNZkpqUNxgMjh1+/P39ZTAYVFxcfM18fQ4AAAAAgJvBBHYAbdHGjRuveczX11dJSUlN7qtr165atGiRFi1a1KS8u7u75s2bp3nz5jX5PQAAAHB9RqNRffv2VUxMjIxGo5KSkpSRkaGoqKg2s+Ci1LYXXXS1821NjIXrup33rj0899ryM09yzXNuDYyD6+KZ13i+pXjmtQ+Mg+vi3gEA0HQtLtrp2LGjIiMjGz328ccf6/z585o8ebJMJpO6dOmiIUOGyGQyKScnp0H+5MmTKisrU3h4uKOtX79+8vHxUV5enqqqquTu7u44dvHiRZ04cUIhISHq1KmTpCtf7IeEhCg/P1/nzp2Tr6+vI19TU6MDBw7Ix8dHgYGBLb1kAAAAAEA7wwR2AAAAAEBbUL8j7GeffaaoqCgWXATQ5vHcA9Ce8MwDAAAAftxavO+cu7u7Xn311Ub/69evnyTplVde0auvvqru3bvL09NT48aN05kzZ2SxWBz92O12paSkSJKioqIc7W5ubpo6dapsNpvWrl3r9N6rV69WTU2NU16SIiMjVVdXp9dff111dXWO9vXr1+vChQuaOnWq3NzcWnrJAAAAAAAAAAAAAOBySktLJcmx02tTFlwcPny4o+2HCy5e7XoLLn755Zc6d+6cU54FFwHcDjz3ALQnPPMAAACAH7cWF+20xIIFC9SrVy8tXrxYc+fO1WuvvaaoqCh99NFHioiIcFT914uJidHAgQOVlpammJgYrVq1StHR0dq8ebNCQ0M1ZcoUp/zUqVMVGhqqbdu26YknntCqVas0e/ZsrVq1SgMHDlRMTMztvFwAAAAAAAAAAAAAuC0KCwtVWVnZoP27775zLKI4atQoSWLBRQBtAs89AO0JzzwAAADAdXW4nW/Wu3dvWSwWJScna+/evcrKypKfn58SEhIUHR3dIO/h4aFNmzZp9erV2rVrl3JyctS7d2/FxcUpLi7OsTpAPaPRqLS0NKWlpWn79u1av369vL29NWPGDM2dO1ceHh6361IBAAAAAAAAAAAA4LbZsWOHNmzYoAceeEB9+/aV2WzWt99+qz179qi8vFzh4eEaP368I79gwQLl5uZq8eLF2r9/v/z8/JSdna3jx49fc8HF3bt3Ky0tTSdOnFBwcLCOHj2qAwcOXHPBxR07dmjbtm06e/ashg0bpsLCQmVlZbHgIoBbgucegPaEZx4AAADgulqlaGfjxo3XPObr66ukpKQm99W1a1ctWrRIixYtalLe3d1d8+bN07x585r8HgAAAAAAAAAAAADgyh5++GGVlJQoLy9PeXl5qqysVNeuXTV06FBFRERowoQJTnkWXATg6njuAWhPeOYBAAAAruu27rQDAAAAAAAAAAAAALj1QkJCFBIS0qzXsOAiAFfGcw9Ae8IzDwAAAHBdhjt9AgAAAAAAAAAAAAAAAAAAAAAAAEBbQ9EOAAAAAAAAAAAAAAAAAAAAAAAAcIt1uNMnAAAAAAAAAAAA0BrOnTunnTt3as+ePTp9+rQuXLig7t2768EHH9SsWbM0cODABq8pLCxUSkqKcnNzVVVVpaCgIEVHR+uXv/xlo+9RUlKi5ORk7du3T1arVf7+/oqKilJ0dLQMhoZrp1mtVq1evVq7du3ShQsX5Ovrq4kTJyo2NladOnW61UMAAAAAAAAAAACAO4iiHQAAAAAAAAAA0CZt2rRJ69atU2BgoEaPHq2uXbvqiy++0AcffKC//e1vWrdunX7605868gUFBZo2bZpqamoUHh6uHj16KCsrSwsXLtRXX32lOXPmOPVfUlKiyMhIlZWVaezYsfLz81N2drYSExNVUFCgxMREp7zNZtP06dN16tQpjRo1ShMnTlR+fr5SU1N15MgRpaeny2g03paxAQAAAAAAAAAAQOujaAcAAAAAAAAAALRJ9957r/70pz9p2LBhTu0ffvih5s2bp2XLlunDDz90tC9dulQVFRX64x//qJEjR0qSnn/+eT3xxBNKTU1VeHi4+vfv78ivXLlSpaWlWr58uaKioiRJdrtds2fPVmZmpiZNmqTQ0FBHft26dTp16pRiY2MVHx/vaF+yZIm2bNmizMxMRz8AAAAAAAAAAABwfYY7fQIAAAAAAAAAAACtYezYsQ0KdiTpscceU2BgoL788ktdvHhRklRYWKi8vDyFhoY6CnYkyd3dXbNnz5bdbtd7773naLfZbNq5c6cCAwOdCm2MRqOjIMdisTja6+rqlJGRIQ8PD8XFxTmdz9y5c2UymbR169Zbc+EAAAAAAAAAAAD4UaBoBwAAAAAAAAAAtDsdO3aUJHXo0EGSdPDgQUlSWFhYg2xYWJgMBoMjI0mHDx9WTU2N00469YKDg9WzZ0/l5uY62k6fPq3z589r6NChcnd3d8p7e3tr8ODBys/PV3V19c1fHAAAAAAAAAAAAH4UOtzpEwAAAMCPz7lz57Rz507t2bNHp0+f1oULF9S9e3c9+OCDmjVrlgYOHNjgNYWFhUpJSVFubq6qqqoUFBSk6Oho/fKXv2z0PUpKSpScnKx9+/bJarXK399fUVFRio6OlsHQsLbcarVq9erV2rVrly5cuCBfX19NnDhRsbGx6tSp060eAgAAAABAG/b555/r1KlTuueee+Tl5SVJKioqkiQFBAQ0yJvNZvXq1cuRuVG+vv3QoUOqqKiQ2WxuUv7o0aM6e/asBgwY0OJr69Dhxuu1GQxuLe6/qYxG1o1rDfXjyvi6Hu4dAAAAAAAAALRPFO0AAACggU2bNmndunUKDAzU6NGj1bVrV33xxRf64IMP9Le//U3r1q3TT3/6U0e+oKBA06ZNU01NjcLDw9WjRw9lZWVp4cKF+uqrrzRnzhyn/ktKShQZGamysjKNHTtWfn5+ys7OVmJiogoKCpSYmOiUt9lsmj59uk6dOqVRo0Zp4sSJys/PV2pqqo4cOaL09HQZjcbbMjYAAAAAANdWXl6uhIQEubm56cUXX3S022w2SZKHh0ejr/Pw8HAq2mlKvj5nNpsd+S5dulw3f+nSpeZcjhODwU3duzfe/+3m5dX5Tp9Cm8b4ui7uHQAAAAAAAAC0LxTtAAAAoIF7771Xf/rTnzRs2DCn9g8//FDz5s3TsmXL9OGHHzraly5dqoqKCv3xj3/UyJEjJUnPP/+8nnjiCaWmpio8PFz9+/d35FeuXKnS0lItX75cUVFRkiS73a7Zs2crMzNTkyZNUmhoqCO/bt06nTp1SrGxsYqPj3e0L1myRFu2bFFmZqajHwAAAAAAruX777/X3Llz9cUXX+i5555z+rdnW1BbWyerteKGOZPJKA8P91Y9F6u1UnZ7bau+R3tkNBrk5dWZ8XVBzbl3Xl6d2ZEHAAAAAAAAANoIinYAAADQwNixYxttf+yxx5SSkqIvv/xSFy9elLe3twoLC5WXl6ewsDBHwY4kubu7a/bs2Xr22Wf13nvv6YUXXpB0ZYXhnTt3KjAw0KnQxmg0Kj4+Xnv27JHFYnFMnKqrq1NGRoY8PDwUFxfndD5z585VRkaGtm7dStEOAAAAAOC6Ll++rPj4eO3bt09PP/10g11hr94ZpzE2m02enp7Nyl+dq/+zvLz8uvmr36MlLl++cSHH7SgGsNtrm3QuaBnG13Vx7wAAAAAAAACgfWGJJgAAADRLx44dJUkdOlyp/z548KAkKSwsrEE2LCxMBoPBkZGkw4cPq6amptHVjIODg9WzZ0/l5uY62k6fPq3z589r6NChcnd3XgXY29tbgwcPVn5+vqqrq2/+4gAAAAAAbdLly5c1f/58/f3vf9eTTz6phQsXNsgEBARIkoqKihocq6ioUGlpqSNzo3x9u4+Pj8xmc5PzBoNBfn5+zbgyAAAAAAAAAAAA/Jix0w4AAACa7PPPP9epU6d0zz33yMvLS9K/JxtdPXGpntlsVq9evZwmJF0vX99+6NAhVVRUyGw2Nyl/9OhRnT17VgMGDGjxtXXo0LR6doPBrcXv0RS3Y7Xj9qp+bBlj18O9AwAAwM2w2+1asGCB/vrXv+rxxx/XK6+80mhu+PDhkqTs7GzFxMQ4HcvOzlZtba2GDRvmaBsyZIhMJpNycnIa9HXy5EmVlZUpPDzc0davXz/5+PgoLy9PVVVVTgtTXLx4USdOnFBISIg6dep0U9cLAAAAAAAAAACAHw+KdgAAANAk5eXlSkhIkJubm1588UVHu81mkyR5eHg0+joPDw+nop2m5OtzZrPZke/Spct185cuXWrO5TgxGNzUvXvj/d9uXl6d7/QptHmMsevi3gEAAKC5amtrlZCQoA8++ECRkZFaunTpNbNBQUG6//77lZOTo08++UQjR46UJFVVVSk1NVVGo1FTpkxx5D09PTVu3Di9//77slgsioqKknSlSCglJUWSHG2S5ObmpqlTpyotLU1r165VfHy849jq1atVU1PjlAcAAAAAAAAAAIDro2gHAAAAN/T9999r7ty5+uKLL/Tcc88pNDT0Tp/SLVVbWyertaJJWZPJKA8P9xsHW8hqrZTdXttq/bdnRqNBXl6dGWMX1Jx75+XVmR15AAAA4LBmzRr95S9/kZeXl3r16qU1a9Y0yEREROiuu+6SJC1btkzTpk1TbGysJkyYIG9vb2VlZenMmTOaM2eO+vfv7/TaBQsWKDc3V4sXL9b+/fvl5+en7OxsHT9+XBEREQoLC3PKx8TEaPfu3UpLS9OJEycUHByso0eP6sCBAwoNDXUqCgIAAAAAAAAAAIDro2gHAAAA13X58mXFx8dr3759evrppzVnzhyn41fvjNMYm80mT0/PZuWvztX/WV5eft381e/REpcvN62Io7WLAez22iafC1qGMXZd3DsAAAA01zfffCNJslqtSk1NbTTz4IMPOop2Bg0apHfffVcpKSnavXu3qqqqFBQUpBUrVigiIqLBa3v37i2LxaLk5GTt3btXWVlZ8vPzU0JCgqKjoxvkPTw8tGnTJq1evVq7du1STk6Oevfurbi4OMXFxcloNN7CqwcAAAAAAABcT3V1tVatWqVjx47p7Nmz+te//qVu3bqpf//+mjFjhh599FG5ubk5vaakpETJycnat2+frFar/P39FRUVpejoaBkMDed5WK1Wx2d0Fy5ckK+vryZOnKjY2Fh16tSp0XNKS0vT9u3bde7cOfXo0UOPPvqonn/+eXl5ebXaWAAA2gaKdgAAAHBNly9f1vz58/X3v/9dTz75pBYuXNggExAQIEkqKipqcKyiokKlpaW67777mpSvb/fx8ZHZbG5y3mAwyM/PrxlXBgAAAABoD1asWKEVK1Y06zUDBgxodEeea/H19VVSUlKT8127dtWiRYu0aNGiZp0XAAAAAAAA0B6Ul5frnXfe0b333qsxY8aoe/fuunjxoj766CM999xzmjZtmpYuXerIl5SUKDIyUmVlZRo7dqxjN+zExEQVFBQoMTHRqX+bzabp06fr1KlTGjVqlCZOnKj8/HylpqbqyJEjSk9Pd1pcx263a9asWcrJydHQoUM1fvx4FRYWauPGjTpw4IA2b97sWJAWAIDGULQDAACARtntdi1YsEB//etf9fjjj+uVV15pNDd8+HBJUnZ2tmJiYpyOZWdnq7a2VsOGDXO0DRkyRCaTSTk5OQ36OnnypMrKyhQeHu5o69evn3x8fJSXl6eqqiq5u7s7jl28eFEnTpxQSEhIoyudAAAAAAAAAAAAAAAAwHV069ZNBw8eVMeOHZ3ay8vL9atf/UqbN2/WzJkzHYvArly5UqWlpVq+fLmioqIkXZnzMnv2bGVmZmrSpEkKDQ119LNu3TqdOnVKsbGxio+Pd7QvWbJEW7ZsUWZmpqMfScrMzFROTo4mT56spKQkxy4/b775platWqX09HTNmzevtYYDANAGNNzzDQAAAO1ebW2tEhIS9MEHHygyMtJphZIfCgoK0v3336+cnBx98sknjvaqqiqlpqbKaDRqypQpjnZPT0+NGzdOZ86ckcVicbTb7XalpKRIktOHH25ubpo6dapsNpvWrl3r9N6rV69WTU2NUx4AAAAAAAAAAAAAAACuyWAwNCjYkaQuXbrooYcekiQVFxdLurJrzs6dOxUYGOg0d8RoNDoKcq6em1JXV6eMjAx5eHgoLi7Oqf+5c+fKZDJp69atTu0Wi0Vubm6aP3++o2BHkmbOnKkePXooIyNDdXV1N3nVAIC2jJ12AAAA0MCaNWv0l7/8RV5eXurVq5fWrFnTIBMREaG77rpLkrRs2TJNmzZNsbGxmjBhgry9vZWVlaUzZ85ozpw56t+/v9NrFyxYoNzcXC1evFj79+93bE18/PhxRUREKCwszCkfExOj3bt3Ky0tTSdOnFBwcLCOHj2qAwcOKDQ01KkoCAAAAAAAAAAAAAAAAG1LdXW1Pv30UxmNRgUFBUmSDh8+rJqaGqeddOoFBwerZ8+eys3NdbSdPn1a58+f1+jRo+Xu7u6U9/b21uDBg5Wfn6/q6mp16tRJVVVVOnbsmPr37y9fX1+nvMlk0ogRI7Rjxw6dOXNG/fr1a4WrBgC0BRTtAAAAoIFvvvlGkmS1WpWamtpo5sEHH3QU7QwaNEjvvvuuUlJStHv3blVVVSkoKEgrVqxQREREg9f27t1bFotFycnJ2rt3r7KysuTn56eEhARFR0c3yHt4eGjTpk1avXq1du3apZycHPXu3VtxcXGKi4uT0Wi8hVcPAAAAAAAAAAAAAACAO6myslLp6emqq6vThQsXtHfvXn3zzTeaP3+++vTpI0kqKiqSJAUEBDTaR0BAgA4dOqSKigqZzeYm5Y8ePaqzZ89qwIABKi4uVm1trfz9/a+Zl67s/HOzRTsdOhhumDEaDU5//ti19nm6yjhIrnfv8G/cO9wKFO0AAACggRUrVmjFihXNes2AAQMa3ZHnWnx9fZWUlNTkfNeuXbVo0SItWrSoWecFAAAAAAAAAAAAAAAA11JZWek0D8VkMmnhwoWaOXOmo81ms0m6shhsY+rbbTabzGazI9+lS5fr5i9dutSs/uvzLWUwuKl798bPqTFe/z/27j8u6jrf+/9zZiRhHFBRhEtDUTxJnigztQXTrbajGx7dUNgrc5dtOxcFZpnVpZ7rrKVn2QPe2rMgGXJWu+pW7q7HUVy3H7prmJc/YMVAcdOEDqmpaxD6bRERwxm+f3iYnECBYUb4MI/77dbNfM9r3vP+fN59XsF83q/3JySoS5/XWxjxPBhxzLiKuUNXULQDAAAAAAAAAAAAAAAAAAAAoMcIDQ1VRUWFHA6HvvjiC73//vvKzs7WoUOHlJOTI7O59zz1wulsVl1dQ7txFotZISFBqqu7JIfDeRNG1jUt4/UVo5wHyXhzh290Zu5CQoJ4Ig/aRNEOAAAAAAAAAAAAAAAAAAAAgB7HYrFo2LBhSk1NlcVi0cqVK7V582YlJye7PUmnLd9+Uk7LnxcvXrxhfHBwsFt8e/23xHfFlSsdL+RwOJydiu+tjHgejDhmXMXcoSso5QIAAAAAAAAAAAAAAAAAAADQo8XHx0uSPvroI0nSiBEjJEknT55sM/7kyZMKCwuT1WrtcLzZbFZkZKQkafjw4TKbzfr888+vG98SBwDA9VC0AwAAAAAAAAAAAAAAAAAAAKBHq6mpkXT16TuSNG7cOAUEBKi4uLhV7LFjx1RbW6uJEye62kaOHKmwsDCVlZWpsbHRLf78+fM6evSoYmNj1bdvX0lSYGCgYmNj9dlnn+mLL75wi29qatL+/fsVFhamqKgobx4mAKCXoWgHAAAAAAAAAAAAAAAAAAAAQLerqqrSpUuXWrX/7W9/U05OjiRpypQpkqTg4GBNnz5dJ06ckN1ud8U6HA5XbHJysqvdZDJpzpw5qq+v15o1a9z6z83NVVNTk1u8JCUlJam5uVm/+tWv1Nzc7Gp/4403dO7cOc2ZM0cmk6lLxwwA6N36dPcAAAAAAAAAAAAAAAAAAAAAAOD999/Xm2++qXvuuUfDhg2T1WrV2bNntWvXLl28eFEJCQn6/ve/74pfvHixSkpK9NJLL2nv3r2KjIxUUVGRjhw5osTERMXHx7v1n5qaqp07dyo/P19Hjx5VTEyMysvLtX//fsXFxWn27Nlu8XPmzNH777+vrVu36tSpU5owYYKqqqpUWFio2267TampqTflvAAAjIuiHQAAAAAAAAAAAAAAAAAAAADd7v7771d1dbXKyspUVlamS5cuqX///ho/frwSExM1Y8YMt/jw8HDZ7XZlZ2dr9+7dKiwsVGRkpJYuXaqUlJRW/dtsNq1fv165ubnasWOHiouLFR4ervT0dKWnp8tisbjFWywW5efnKz8/X++8847eeOMNhYaG6kc/+pEWLlwom83m0/MBADA+inYAAAAAAAAAAAAAAAAAAAAAdLvY2FjFxsZ26j0RERFauXJlh+P79++vZcuWadmyZR2KDwwM1HPPPafnnnuuU+MCAECSzN09AAAAAAAAAAAAAAAAAAAAAAAAAKC34Uk7AAAAAAAAgB+5fPmy/v3f/11/+ctfdOrUKX311VcaMGCARo0apR/96Ef6h3/4B5lMJrf3VFdXKzs7W3v27FFdXZ2GDx+u5ORkpaSkyGxuvS9QXV2dcnNztWPHDp07d04RERGaOXOm0tLS1Ldv3zbHlJ+fr3feeUdffPGFBg0apH/4h3/Qs88+q5CQEJ+dCwAAAAAAAAAAAAAAfImiHQAAAACAX2PxOgB/c/HiRf3nf/6n7rzzTj3wwAMaOHCgzp8/rw8//FDPPPOM5s6dq+XLl7viq6urlZSUpNraWk2bNk2RkZEqKipSZmamKioqlJmZ6dZ/fX295s2bp8rKSk2ZMkUzZ87U4cOHlZeXp0OHDmndunWyWCyueIfDoaeeekrFxcUaP368vv/976uqqkpvv/229u/fr9/97ney2Ww36/QAAAAAAAAAAAAAAOA1FO0AAAAAAPwai9cB+JsBAwbowIEDuuWWW9zaL168qB/+8If63e9+p5/+9KcaMWKEJOmVV15RTU2NMjIylJycLOlqrpo/f74KCgo0a9YsxcXFufpZu3atKisrlZaWpkWLFrnaX375ZW3YsEEFBQWufiSpoKBAxcXF+sEPfqCVK1e6CiV//etf69///d+1bt06Pffcc746HQAAAAAAAAAAAAAA+Ezr7X8BAAAAAPAjLYvX3377bf385z/X888/r4yMDP3pT3/S6NGj9bvf/U4nT550xbcsXv/Xf/1XrVq1Si+++KLsdrvuv/9+18Lza127eH3dunV68cUX9dZbb+nRRx9VUVGRCgoK3OKvXbz+29/+Vi+++KLWrFmjF154QZWVlVq3bt1NOS8Aei+z2dyqYEeS+vXrp/vuu0+S9Pnnn0u6Wni4fft2RUVFuRXaWCwWV0GO3W53tTc3N2vz5s2y2WxKT09363/hwoUKCAjQpk2b3NrtdrtMJpOef/55tyeb/fSnP9WgQYO0efNmNTc3d/GoAQAAAAAAAAAAAAC4+Twu2rl8+bL+7d/+TXPnztV9992nO+64Q/fdd59SUlL0pz/9qc0b6dXV1Vq6dKkmT56s2NhYzZgxQ2+++aacTmebn1FXV6eMjAx997vf1R133KGHHnpIq1at0uXLl687plWrVumhhx7SHXfcoe9+97vKyMhQXV2dp4cJAAAAAOjlWLwOAFddvnxZf/7zn2WxWBQdHS1JOnjwoJqamtyepNMiJiZGgwcPVklJiavt+PHj+vLLLzV+/HgFBga6xYeGhmrs2LE6fPiw6/u9xsZG/eUvf9GoUaMUERHhFh8QEKB7771XNTU1OnHihJePFgAAAAAAAAAAAAAA3+vj6RsvXryo//zP/9Sdd96pBx54QAMHDtT58+f14Ycf6plnntHcuXO1fPlyV3x1dbWSkpJUW1uradOmKTIyUkVFRcrMzFRFRYUyMzPd+q+vr9e8efNUWVmpKVOmaObMmTp8+LDy8vJ06NAhrVu3ThaLxRXvcDj01FNPqbi4WOPHj9f3v/99VVVV6e2339b+/fv1u9/9TjabzdPDBQAAAAD4GW8uXp86dWq7i9f79u3bocXr77//vk6cOKGRI0f64KgB+JNLly5p3bp1am5u1rlz57R792799a9/1fPPP6+hQ4dKkutJYyNGjGizjxEjRqi0tFQNDQ2yWq0dii8vL9epU6c0evRoff7553I6nRo+fPh146WrxZNdyXt9+rS/d5HZbGo3pissFh567kst55fzbEzMHwAAAAAAAAAAAHorj4t2BgwYoAMHDrTajfjixYv64Q9/qN/97nf66U9/6rqx/sorr6impkYZGRmu3YgdDofmz5+vgoICzZo1y23R09q1a1VZWam0tDTXbsWS9PLLL2vDhg0qKChw29W4oKBAxcXF+sEPfqCVK1e6diP+9a9/rX//93/XunXr9Nxzz3l6uAAAAACAXs6fFq9LHVvAzgJa3/P1uTWbTR2aa/QcN/O6u3TpklavXu36e0BAgJYsWaKf/vSnrrb6+npJuu5mOC3t9fX1slqtrvh+/frdMP7ChQud6r8l3hNms0kDB7Y9npspJCSou4fgFzjPxsb8AQAAAAAAAAAAoLfxuGjHbDa3KtiRrt6Qv++++/Rf//Vf+vzzzzVixAjV19dr+/btioqKciu0sVgsWrRokXbt2iW73e4q2mlubtbmzZtls9mUnp7u1v/ChQu1efNmbdq0ya0vu90uk8mk559/3lWwI0k//elP9eabb2rz5s1auHCh22sAAAAAALTwl8XrUucXsLOA1rhstsD2g9Aj3YzrLjQ0VBUVFXI4HPriiy/0/vvvKzs7W4cOHVJOTo7M5t5R8OV0NquurqHduIAAi0+vmbq6S3I4nD7r399ZLGaFhARxng2qI/MXEhJEITEAAAAAAAAAAAAMx+Oineu5fPmy/vznP8tisSg6OlqSdPDgQTU1Nbk9SadFTEyMBg8erJKSElfb8ePH9eWXX2rq1KkKDHS/UR4aGqqxY8fq8OHDunz5svr27avGxkb95S9/0ahRoxQREeEWHxAQoHvvvVfvv/++Tpw40eWdiAEAAAAAvZO/LF6XOr6AnQXQvtdyjn2lvr5RTU0On/UP7+vMdeetBewWi0XDhg1TamqqLBaLVq5cqc2bNys5OdmtGLEt3y42bPnz4sWLN4wPDg52i2+v/5Z4T1250n4O83UxgMPh7NA40DWcZ2Nj/gAAAAAAAAAAANDbdLlo59KlS1q3bp2am5t17tw57d69W3/961/1/PPPa+jQoZKkkydPSpJGjBjRZh8jRoxQaWmpGhoaZLVaOxRfXl6uU6dOafTo0fr888/ldDo1fPjw68ZL0ueff97lop0+fdq/ed9yg59d/4zHaHPn63Ea5TxIxps7AAAA9Fz+sHhd6tgC9hYsoDUup7OZuTOo7rru4uPjJUkfffSRkpOTXd+rtXxf920nT55UWFiYrFarJHUo3mw2KzIyUpI0fPhwmc1mff7559eNb4kDAAAAAAAAAAAAAMBovFK0s3r1atffAwICtGTJEv30pz91tX170dK3XbsoyWq1uuL79et3w/gLFy50qv+WeE+ZzSYNHNj2mNriy51y4VvM3VVGPA9GHDMAAAB6LhavA/A3NTU1kq4WMErSuHHjFBAQoOLi4laxx44dU21trRISElxtI0eOVFhYmMrKytTY2Oj2FO3z58/r6NGjio2NVd++fSVJgYGBio2N1eHDh/XFF1+4PUW7qalJ+/fvV1hYmKKionxxuAAAAAAAAAAAAAAA+FSXi3ZCQ0NVUVEhh8OhL774Qu+//76ys7N16NAh5eTkyGzuPU+9cDqbVVfX0G6cxWJWSEiQ6uouyeFgN1sjMdrctYzXV4xyHqTOzV1ISJBHT+T54osvtH37du3atUvHjx/XuXPnNHDgQE2aNElPPfWUbrvttlbvqaqqUk5OjkpKStTY2Kjo6GilpKTokUceafMzqqurlZ2drT179qiurk7Dhw9XcnKyUlJS2syndXV1ys3N1Y4dO3Tu3DlFRERo5syZSktLcy2AAgAAgOdYvA6gN6qqqtLQoUMVFOT+ncLf/vY35eTkSJKmTJki6eqTvaZPn653331XdrtdycnJkiSHw+GKbWmTJJPJpDlz5ig/P19r1qzRokWLXK/l5uaqqanJLV6SkpKSVF5erl/96ldauXKlTCaTJOmNN97QuXPnlJaW5moDAAAAAAAAAAAAAMBIuly008JisWjYsGFKTU2VxWLRypUrtXnzZiUnJ7s9Sact335STsufFy9evGF8cHCwW3x7/bfEd8WVKx0vYHA4nJ2KR8/B3F1lxPPgyzGvX79ea9euVVRUlKZOnar+/fvr008/1Xvvvac//elPWrt2rb7zne+44isqKjR37lw1NTUpISFBgwYNUmFhoZYsWaLTp09rwYIFbv1XV1crKSlJtbW1mjZtmiIjI1VUVKTMzExVVFQoMzPTLb6+vl7z5s1TZWWlpkyZopkzZ+rw4cPKy8vToUOHtG7dOtfiUgAAAFwfi9cB+Jv3339fb775pu655x4NGzZMVqtVZ8+e1a5du3Tx4kUlJCTo+9//vit+8eLFKikp0UsvvaS9e/e6fl89cuSIEhMTXU8la5GamqqdO3cqPz9fR48eVUxMjMrLy7V//37FxcVp9uzZbvFz5szR+++/r61bt+rUqVOaMGGCqqqqVFhYqNtuu02pqak35bwAAAAAAAAAAAAAAOBtXivauVbLjfqPPvpIycnJGjFihCTp5MmTbcafPHlSYWFhslqtktSheLPZrMjISEnS8OHDZTab9fnnn183viUOADx155136je/+Y0mTJjg1r5t2zY999xzWrFihbZt2+ZqX758uRoaGvT6669r8uTJkqRnn31Wjz32mPLy8pSQkKBRo0a54l955RXV1NQoIyPDbfHn/PnzVVBQoFmzZikuLs4Vv3btWlVWViotLc1t8efLL7+sDRs2qKCgoNUCUAAAALTG4nUA/ub+++9XdXW1ysrKVFZWpkuXLql///4aP368EhMTNWPGDLf48PBw2e12ZWdna/fu3SosLFRkZKSWLl2qlJSUVv3bbDatX7/e9WTY4uJihYeHKz09Xenp6a02mLBYLMrPz1d+fr7eeecdvfHGGwoNDdWPfvQjLVy40LVhDwAAAAAAAAAAAAAARuOTop2amhpJct2AHzdunAICAlRcXNwq9tixY6qtrVVCQoKrbeTIkQoLC1NZWZkaGxsVGBjoeu38+fM6evSoYmNj1bdvX0lSYGCgYmNjdfjwYX3xxReKiIhwxTc1NWn//v0KCwtTVFSULw4XgJ+YNm1am+0PP/ywcnJy9Nlnn+n8+fMKDQ1VVVWVysrKFB8f7yrYka7mq/nz5+vpp5/Wli1b9MILL0i6+tSc7du3Kyoqyq3QxmKxaNGiRdq1a5fsdruraKe5uVmbN2+WzWZTenq623gWLlyozZs3a9OmTRTtAAAAdACL1wH4m9jYWMXGxnbqPREREVq5cmWH4/v3769ly5Zp2bJlHYoPDAzUc889p+eee65T4wIAAAAAAAAAAAAAoCfzuGinqqpKQ4cOVVBQkFv73/72N+Xk5EiSpkyZIkkKDg7W9OnT9e6778put7s9QaIl9tqF5SaTSXPmzFF+fr7WrFnj9gSJ3NxcNTU1tVqInpSUpPLycv3qV7/SypUrZTKZJElvvPGGzp07p7S0NFcbAHjbLbfcIknq0+dqWj1w4IAktdplvaXNbDa7YiTp4MGDampqcnuSTouYmBgNHjxYJSUlrrbjx4/ryy+/1NSpU90KGyUpNDRUY8eO1eHDh3X58mVXgSMAAADaxuJ1AAAAAAAAAAAAAAAAAL7gcdHO+++/rzfffFP33HOPhg0bJqvVqrNnz2rXrl26ePGiEhIS9P3vf98Vv3jxYpWUlOill17S3r17FRkZqaKiIh05ckSJiYmtFranpqZq586dys/P19GjRxUTE6Py8nLt379fcXFxmj17tlv8nDlz9P7772vr1q06deqUJkyYoKqqKhUWFuq2225Tamqqp4cKADf08ccfq7KyUnfccYdCQkIkSSdPnpQkjRgxolW81WrVkCFDXDHtxbe0l5aWqqGhQVartUPx5eXlOnXqlEaPHu3xsfXpY243xmz2bUGkxdL+GOCZlnPLOTYe5g4AAAAAAAAAAAAAAAAAAKDn87ho5/7771d1dbXKyspUVlamS5cuqX///ho/frwSExM1Y8YMt/jw8HDZ7XZlZ2dr9+7dKiwsVGRkpJYuXaqUlJRW/dtsNq1fv165ubnasWOHiouLFR4ervT0dKWnp8tisbjFWywW5efnKz8/X++8847eeOMNhYaG6kc/+pEWLlwom83m6aECwHVdvHhRS5culclk0osvvuhqr6+vl6Tr5h6bzeZWtNOR+JY4q9Xqiu/Xr98N4y9cuNCZw3FjNps0cGDb/d9MISFB7QehSzjHxsXcAQAAAADQvq1bt+qjjz7SkSNHVFlZqaamJr322mt66KGHWsU++OCDOnPmTJv9pKWladGiRa3aq6qqlJOTo5KSEjU2Nio6OlopKSl65JFH2uynurpa2dnZ2rNnj+rq6jR8+HAlJycrJSVFZjMbdAAAAAAAAAAAAPQmHhftxMbGKjY2tlPviYiI0MqVKzsc379/fy1btkzLli3rUHxgYKCee+45Pffcc50aFwB44uuvv9bChQv16aef6plnnlFcXFx3D8mrnM5m1dU1tBsXEGCRzRbos3HU1V2Sw+H0Wf/+zGIxKyQkiHNsQJ2Zu5CQIJ7IAwAAAADwa6tWrdKZM2cUGhqqwYMH6+zZszeMDw4O1k9+8pNW7RMmTGjVVlFRoblz56qpqUkJCQkaNGiQCgsLtWTJEp0+fVoLFixwi6+urlZSUpJqa2s1bdo0RUZGqqioSJmZmaqoqFBmZmbXDhYAAAAAAAAAAAA9isdFOwDgz65cuaJFixZpz549euKJJ1rdfL/2yThtqa+vV3BwcKfir41r+fPixYs3jL/2Mzxx5Ur7hRy+LgZwOJwdGgc8xzk2LuYOAAAAAID2ZWRkKCoqSkOHDtWrr76q1atX3zA+JCREzzzzTIf6Xr58uRoaGvT6669r8uTJkqRnn31Wjz32mPLy8pSQkKBRo0a54l955RXV1NQoIyNDycnJkiSHw6H58+eroKBAs2bN6nWbAwEAAAAAAAAAAPgztl0HgE66cuWKnn/+eX3wwQf68Y9/rCVLlrSKGTFihCTp5MmTrV5raGhQTU2NK6a9+Jb2sLAwWa3WDsebzWZFRkZ24sgAAAAAAACA3ic+Pl5Dhw71er9VVVUqKytTXFycq2BHkgIDAzV//nw5HA5t2bLF1V5fX6/t27crKirKVbAjSRaLRYsWLZIk2e12r48TAAAAAAAAAAAA3Ycn7QBAJzgcDi1evFh//OMf9eijj+pnP/tZm3ETJ06UJBUVFSk1NdXttaKiIjmdTk2YMMHVNm7cOAUEBKi4uLhVX8eOHVNtba0SEhJcbSNHjlRYWJjKysrU2NiowMBA12vnz5/X0aNHFRsbq759+3bpeAH4t61bt+qjjz7SkSNHVFlZqaamJr322mt66KGHWsU++OCDOnPmTJv9pKWluRYfXauqqko5OTkqKSlRY2OjoqOjlZKSokceeaTNfqqrq5Wdna09e/aorq5Ow4cPV3JyslJSUmQ2U4sOAAAAAPCOy5cva/PmzaqpqdGAAQN0zz336LbbbmsVd+DAAUlXi4K+LT4+Xmaz2RUjSQcPHlRTU1ObT9KJiYnR4MGDVVJS4sUjAQAAAAD0Fl988YW2b9+uXbt26fjx4zp37pwGDhyoSZMm6amnnmrz91Zf34+tq6tTbm6uduzYoXPnzikiIkIzZ85UWloa61UAAACAa1C0AwAd5HQ6tXTpUr333ntKSkrS8uXLrxsbHR2tu+++W8XFxdq3b59rp83Gxkbl5eXJYrFo9uzZrvjg4GBNnz5d7777rux2u2unTYfDoZycHEly233TZDJpzpw5ys/P15o1a9wWw+fm5qqpqcktHgA8sWrVKp05c0ahoaEaPHiwzp49e8P44OBg/eQnP2nVfm2RYouKigrNnTtXTU1NSkhI0KBBg1RYWKglS5bo9OnTWrBggVt8dXW1kpKSVFtbq2nTpikyMlJFRUXKzMxURUWFMjMzu3awAAAAAAD8t9raWv2f//N/3Nq+973vKSsrSyEhIa62lqdgX/tE7RZWq1VDhgxxe1L2jeJb2ktLS9XQ0OB64rYn+vRpf2MLs9nkcf8dZbGwwYYvtJxXzq/x3Iy5YyEnAH9D3gPgT9avX6+1a9cqKipKU6dOVf/+/fXpp5/qvffe05/+9CetXbtW3/nOd1zxvr4fW19fr3nz5qmyslJTpkzRzJkzdfjwYeXl5enQoUNat26dLBbLTTk3AAAAQE9H0Q4AdNDq1av1hz/8QSEhIRoyZIhWr17dKiYxMVG33nqrJGnFihWaO3eu0tLSNGPGDIWGhqqwsFAnTpzQggULNGrUKLf3Ll68WCUlJXrppZe0d+9e1xcgR44cUWJiYqsdO1NTU7Vz507l5+fr6NGjiomJUXl5ufbv36+4uDi3oiAA8ERGRoaioqI0dOhQvfrqq23mvWuFhITomWee6VDfy5cvV0NDg15//XVXYeOzzz6rxx57THl5eUpISHDLk6+88opqamqUkZHhVtg4f/58FRQUaNasWW3uVAwAAAAAQGfMnj1b9957r6Kjo3XLLbeooqJCq1atUmFhoV544QWtXbvWFVtfXy9JstlsbfZls9ncinY6Et8S52nRjtls0sCB/Tx6r7eFhAR19xB6Nc6vcfly7ljICcDfkPcA+JM777xTv/nNb1ptmLht2zY999xzWrFihbZt2+Zq9/X92LVr16qyslJpaWluG82+/PLL2rBhgwoKCthsFgAAAPhvFO0AQAf99a9/lXR1d6S8vLw2YyZNmuQq2hkzZow2btyonJwc7dy507VTU1ZWlhITE1u9Nzw8XHa7XdnZ2dq9e7cKCwsVGRmppUuXKiUlpVW8zWbT+vXrXTs1FRcXKzw8XOnp6UpPT+cLXwBd9u1iQW+pqqpSWVmZ4uPjXV8QS1JgYKDmz5+vp59+Wlu2bNELL7wg6epNru3btysqKsrti12LxaJFixZp165dstvtFO0AAAAAALrs2ws177nnHq1bt04//OEPtXv3bh0+fFh33nlnN42ufU5ns+rqGtqNCwiwyGYL9OlY6uouyeFw+vQz/JHFYlZISBDn14A6M3chIUEePZGHhZwA/A15D4A/mTZtWpvtDz/8sHJycvTZZ5/p/PnzCg0N9fn92ObmZm3evFk2m03p6elu41m4cKE2b96sTZs2kfMAAACA/0bRDgB0UFZWlrKysjr1ntGjR7f7ZIprRUREaOXKlR2O79+/v5YtW6Zly5Z1alwA4AuXL1/W5s2bVVNTowEDBuiee+7Rbbfd1iruwIEDktouCoqPj5fZbHbFSNLBgwfV1NTUZlFOTEyMBg8erJKSEi8eCQAAAAAA37jlllv0gx/8QJ988okOHTrkKtq59sk4bamvr1dwcLDr7x2JvzbOU1eutF/I4UkxQGc5HM4OjQWe4fwaly/njoWcAPwNeQ8ArrrlllskSX36XF0K6Ov7scePH9eXX36pqVOnKjDQfUOI0NBQjR07VocPH9bly5fVt2/frh8gAAAAYHAU7QAAAMAramtr9X/+z/9xa/ve976nrKwshYSEuNpOnjwpSRoxYkSrPqxWq4YMGeKKaS++pb20tFQNDQ2yWq0ej79Pn44tWDKbTR5/RkfcjIVT/qrl3HKOjYe5AwAAQHcbOHCgJKmxsdHV1vJ76rW/w7ZoaGhQTU2N7rrrrg7Ft7SHhYV16XdbALgeFnIC8De9Ne915F6Gr75PvRnfz/r7d8B8F25c3Tl3H3/8sSorK3XHHXe47sn6+n5sR+LLy8t16tQpjR492uNj686c56s+b2b/PR05z7iYOwAAOo+iHQAAAHTZ7Nmzde+99yo6Olq33HKLKioqtGrVKhUWFuqFF17Q2rVrXbHt7Rxss9ncviTuSHxLnKcLm8xmkwYO7OfRe70tJCSou4fQ63GOjYu5AwAAQHf5+OOPJUlDhw51tU2cOFGSVFRUpNTUVLf4oqIiOZ1OTZgwwdU2btw4BQQEqLi4uFX/x44dU21trRISEnwxfAB+rjcv5JR69wJ2FsGxINDIWMDeOr6rea+z9zKM+H2qEcfsC5wH47rZc3fx4kUtXbpUJpNJL774oqvd1/djW+L79Ws7J7XEX7hwoTOH44ac5z84D8bF3AEA0HEU7QAAAKDLFixY4Pb3e+65R+vWrdMPf/hD7d69W4cPH9add97ZTaNrn9PZrLq6hg7FBgRYZLMFth/oobq6S3I4nD7r359ZLGaFhARxjg2oM3MXEhLEIg4AAAB45OTJkxo8eHCrRUfFxcXasGGDgoODNWXKFFd7dHS07r77bhUXF2vfvn2aPHmypKtP48nLy5PFYtHs2bNd8cHBwZo+fbreffdd2e12JScnS5IcDodycnIkydUGAN7SmxdySr1/MafRxutLnAvjYgG7e3xX8l5H72X46rvwln59yd+/v+c+hnF1x32Mr7/+WgsXLtSnn36qZ555ps0ngxlZd+e8a/v2FX+/1sl5xsW9WwAAOo+iHQAAAPjELbfcoh/84Af65JNPdOjQIVfRzrU3stpSX1+v4OBg1987En9tnKeuXOnYF4G+/kLJ4XB2eCzwDOfYuJg7AAAAeMJut6u0tFSS9Mknn0iS3nrrLX3wwQeSpKSkJE2YMEEffvihVq1apUmTJmnYsGG65ZZb9Omnn2rfvn3q06ePfv7zn6t///5ufa9YsUJz585VWlqaZsyYodDQUBUWFurEiRNasGCBRo0a5Ra/ePFilZSU6KWXXtLevXsVGRmpoqIiHTlyRImJiYqPj78JZwSAv+jtCzml7l/MyUJO32Mxp3GxgN03OvP9qBG/TzXimH2B82BcN2vurly5okWLFmnPnj164oknWm2w6Ov7sS1/Xrx48Ybx136GJ8h5/oHzYFzMHQAAHUfRDgAAAHxm4MCBkq7uMtxixIgRkuS2Y12LhoYG1dTU6K677upQfEt7WFiYrFar18YNAAAAAOg9SktLtWXLFre2/fv3u/590qRJmjBhgsaPH68HHnhAR44c0YEDB/T1119r0KBB+sd//Ef90z/9k26//fZWfY8ZM0YbN25UTk6Odu7cqcbGRkVHRysrK0uJiYmt4sPDw2W325Wdna3du3ersLBQkZGRWrp0qVJSUrx/8AD8lr8s5JR692JOo43XlzgXxsUCdvd4b+Q9AP7typUrev755/XBBx/oxz/+sZYsWdIqxtf3YzsSbzabFRkZ2YkjAwAAAHovinYAAADgMx9//LEkaejQoa62iRMnSpKKioqUmprqFl9UVCSn06kJEya42saNG6eAgAAVFxe36v/YsWOqra1VQkKCL4YPAAAAAOgFsrKylJWV1W7cnXfeqV/96led7n/06NFavXp1h+MjIiK0cuXKTn8OAHQUCzkB+BvyHgB/4XA4tHjxYv3xj3/Uo48+qp/97Gdtxvn6fuzIkSMVFhamsrIyNTY2KjAw0PXa+fPndfToUcXGxqpv375dOl4AAACgt+j684UBAADg106ePNnmznHFxcXasGGDgoODNWXKFFd7dHS07r77bhUXF2vfvn2u9sbGRuXl5clisWj27Nmu9uDgYE2fPl0nTpyQ3W53tTscDuXk5EiSkpOTfXBkAAAAAAAAgLF4spDz2zxdyNnSp9R6Iee1WMgJwJvIewD8hdPp1NKlS/Xee+8pKSlJy5cvv26sr+/HmkwmzZkzR/X19VqzZo3bZ+fm5qqpqYn7twAAAMA1eNIOAAAA2mS321VaWipJ+uSTTyRJb731lj744ANJUlJSkiZMmKAPP/xQq1at0qRJkzRs2DDdcsst+vTTT7Vv3z716dNHP//5z9W/f3+3vlesWKG5c+cqLS1NM2bMUGhoqAoLC3XixAktWLBAo0aNcotfvHixSkpK9NJLL2nv3r2KjIxUUVGRjhw5osTERMXHx9+EMwIAAAAAAAD0XF1ZyDl58mRJ7S/kfPfdd2W3212LMNtbyJmfn681a9Zo0aJFrtdYyAnAW8h7APzJ6tWr9Yc//EEhISEaMmRIm098TUxM1K233irJ9/djU1NTtXPnTuXn5+vo0aOKiYlReXm59u/fr7i4OLecCgAAAPg7inYAAADQptLSUm3ZssWtbf/+/a5/nzRpkiZMmKDx48frgQce0JEjR3TgwAF9/fXXGjRokP7xH/9R//RP/6Tbb7+9Vd9jxozRxo0blZOTo507d6qxsVHR0dHKyspSYmJiq/jw8HDZ7XZlZ2dr9+7dKiwsVGRkpJYuXaqUlBTvHzwAAAAAAABgMCzkBOBvyHsA/Mlf//pXSVJdXZ3y8vLajJk0aZIr5/n6fqzNZtP69euVm5urHTt2qLi4WOHh4UpPT1d6erosFosXjx4AAAAwNop2AAAA0KasrCxlZWW1G3fnnXfqV7/6Vaf7Hz16dJs30K4nIiJCK1eu7PTnAAAAAACA3sFsNslsNnm9X6ezWU5ns9f7BW42FnIC8DfkPQD+pKP3bq/l6/ux/fv317Jly7Rs2bJOjQsAAADwNxTtAAAAAAAAAAAAoEczm00aMMAqi8Xs9b4dDqe++qqBwh0YHgs5Afgb8h4AAAAAADACinYAAAAAAAAAAADQo5nNJlksZv3yN6U6XX3Ba/3eGh6sF+fdI7PZRNEOAAAAAAAAAADwOop2AAAAAAAAAAAAYAinqy+o6szfunsYAAAAAAAAAAAAHWLu7gEAAAAAAAAAAAAAAAAAAAAAAAAAvQ1P2gEAAAAAAAAAAIBXWSze3TfO2/0BAAAAAAAAAADcDBTtAAAAAAAAAAAAwCsGBPeV09mskJCg7h4KAAAAAAAAAABAt6NoBwAAAAAAAAAAAF5hCwqQ2WzSL39TqtPVF7zW7/iYIUpJGOu1/gAAAAAAANAzffHFF9q+fbt27dql48eP69y5cxo4cKAmTZqkp556Srfddlur91RVVSknJ0clJSVqbGxUdHS0UlJS9Mgjj7T5GdXV1crOztaePXtUV1en4cOHKzk5WSkpKTKbWz/xua6uTrm5udqxY4fOnTuniIgIzZw5U2lpaerbt6+3TwEAoJehaAcAAAAAAAAAAABedbr6gqrO/M1r/d06xOa1vgAAAAAAANBzrV+/XmvXrlVUVJSmTp2q/v3769NPP9V7772nP/3pT1q7dq2+853vuOIrKio0d+5cNTU1KSEhQYMGDVJhYaGWLFmi06dPa8GCBW79V1dXKykpSbW1tZo2bZoiIyNVVFSkzMxMVVRUKDMz0y2+vr5e8+bNU2VlpaZMmaKZM2fq8OHDysvL06FDh7Ru3TpZLJabcm4AAMZE0Q4AAAAAAAAAAAAAAAAAAACAbnfnnXfqN7/5jSZMmODWvm3bNj333HNasWKFtm3b5mpfvny5Ghoa9Prrr2vy5MmSpGeffVaPPfaY8vLylJCQoFGjRrniX3nlFdXU1CgjI0PJycmSJIfDofnz56ugoECzZs1SXFycK37t2rWqrKxUWlqaFi1a5Gp/+eWXtWHDBhUUFLj6AQCgLa2f4QYAAAAAAAAAAAAAAAAAAAAAN9m0adNaFexI0sMPP6yoqCh99tlnOn/+vCSpqqpKZWVliouLcxXsSFJgYKDmz58vh8OhLVu2uNrr6+u1fft2RUVFuRXaWCwWV0GO3W53tTc3N2vz5s2y2WxKT093G8/ChQsVEBCgTZs2eefAAQC9FkU7AAAAAAAAAAAAAAAAAAAAAHq0W265RZLUp08fSdKBAwckSfHx8a1i4+PjZTabXTGSdPDgQTU1Nbk9SadFTEyMBg8erJKSElfb8ePH9eWXX2r8+PEKDAx0iw8NDdXYsWN1+PBhXb58uesHBwDotfp09wAAAAAAAAAAAAAAAAAAAAAA4Ho+/vhjVVZW6o477lBISIgk6eTJk5KkESNGtIq3Wq0aMmSIK6a9+Jb20tJSNTQ0yGq1dii+vLxcp06d0ujRoz0/OEl9+rT/HAaLxez2Z0/n63Ea5TxIxps7fIO5gzdQtAMAAAAAAAAAAAAAAAAAAACgR7p48aKWLl0qk8mkF1980dVeX18vSbLZbG2+z2azuRXtdCS+Jc5qtbri+/Xrd8P4CxcudOZwWjGbTRo4sO3PaEtISFCXPq+3MOJ5MOKYcRVzh66gaAcAAAAAAAAAAAAAAAAAAABAj/P1119r4cKF+vTTT/XMM88oLi6uu4fkdU5ns+rqGtqNs1jMCgkJUl3dJTkczpswsq5pGa+vGOU8SMabO3yjM3MXEhLEE3nQJop2AAAAAAAAAAAAAAAAAAAAAPQoV65c0aJFi7Rnzx498cQTWrBggdvr1z4Zpy319fUKDg7uVPy1cS1/Xrx48Ybx136Gp65c6Xghh8Ph7FR8b2XE82DEMeMq5g5dQSkXAAAAAAAAAAAAAAAAAAAAgB7jypUrev755/XBBx/oxz/+sZYsWdIqZsSIEZKkkydPtnqtoaFBNTU1rpj24lvaw8LCZLVaOxxvNpsVGRnZiSMDAPgbinYAAAAAAAAAP/LFF1/ozTff1OOPP67vfve7uuOOOzRlyhS98MILqqysbPM9VVVVeuaZZ3Tvvffqrrvu0uzZs/X73//+up9RXV2tpUuXavLkyYqNjdWMGTP05ptvyulse/epuro6ZWRkuMbz0EMPadWqVbp8+bI3DhkAAAAAAAAAABiIw+HQ4sWL9cc//lGPPvqofvazn7UZN3HiRElSUVFRq9eKiorkdDo1YcIEV9u4ceMUEBCg4uLiVvHHjh1TbW2tq09JGjlypMLCwlRWVqbGxka3+PPnz+vo0aOKjY1V3759PTpOAIB/oGgHAAAAAODXWLwOwN+sX79emZmZOnv2rKZOnarHH39cY8eO1Xvvvac5c+boz3/+s1t8RUWFkpOTtWvXLt1///2aN2+eLl68qCVLlmj16tWt+q+urlZSUpK2bt2qCRMm6Cc/+Yn69u2rzMxM/cu//Eur+Pr6es2bN09vv/22/u7v/k6PP/64hg4dqry8PKWlpcnhcPjsXAAAAAAAAAAAgJ7F6XRq6dKleu+995SUlKTly5dfNzY6Olp33323iouLtW/fPld7Y2Oj8vLyZLFYNHv2bFd7cHCwpk+frhMnTshut7vaHQ6HcnJyJEnJycmudpPJpDlz5qi+vl5r1qxx++zc3Fw1NTW5xQMA0JY+3T0AAAAAAAC60/r167V27VpFRUVp6tSp6t+/vz799FO99957+tOf/qS1a9fqO9/5jiu+oqJCc+fOVVNTkxISEjRo0CAVFhZqyZIlOn36tBYsWODWf8vi9draWk2bNk2RkZEqKipSZmamKioqlJmZ6Rbfsni9srJSU6ZM0cyZM3X48GHl5eXp0KFDWrdunSwWy005NwB6pzvvvFO/+c1v3HaWk6Rt27bpueee04oVK7Rt2zZX+/Lly9XQ0KDXX39dkydPliQ9++yzeuyxx5SXl6eEhASNGjXKFf/KK6+opqZGGRkZrhtVDodD8+fPV0FBgWbNmqW4uDhX/Nq1a1VZWam0tDQtWrTI1f7yyy9rw4YNKigo4IYXAAAA/JLF4v09OJ3OZjmdzV7vFwC8gbwHwJ+Q84DrW716tf7whz8oJCREQ4YMaXMDscTERN16662SpBUrVmju3LlKS0vTjBkzFBoaqsLCQp04cUILFixwu4chSYsXL1ZJSYleeukl7d2713X/9siRI0pMTFR8fLxbfGpqqnbu3Kn8/HwdPXpUMTExKi8v1/79+xUXF+dWFAQAQFs8Ltr54osvtH37du3atUvHjx/XuXPnNHDgQE2aNElPPfWUbrvttlbvqaqqUk5OjkpKStTY2Kjo6GilpKTokUceafMzqqurlZ2drT179qiurk7Dhw9XcnKyUlJSZDa3/qG1rq5Oubm52rFjh86dO6eIiAjNnDlTaWlpPHoOAAAAANAmFq8D8DfTpk1rs/3hhx9WTk6OPvvsM50/f16hoaGqqqpSWVmZ4uPjXTlPkgIDAzV//nw9/fTT2rJli1544QVJVwsPt2/frqioKLdcZbFYtGjRIu3atUt2u92V95qbm7V582bZbDalp6e7jWfhwoXavHmzNm3aRN4DAACAXxkQ3FdOZ7NCQoK83rfD4dRXXzWwmBNAj0LeA+BPyHlA+/76179KuromOC8vr82YSZMmuYp2xowZo40bNyonJ0c7d+50rU/OyspSYmJiq/eGh4fLbrcrOztbu3fvVmFhoSIjI7V06VKlpKS0irfZbFq/fr1rfXJxcbHCw8OVnp6u9PR0NlwEALTL46IddiIGAAAAAPQGLF4HgG/ccsstkqQ+fa5+bXjgwAFJarWrXEub2Wx2xUjSwYMH1dTU5FaM2CImJkaDBw9WSUmJq+348eP68ssvNXXqVAUGBrrFh4aGauzYsTp8+LAuX77MpjwAAADwG7agAJnNJv3yN6U6XX3Ba/3eGh6sF+fdI7PZxEJOAD0KeQ+APyHnAe3LyspSVlZWp94zevToNp/Icz0RERFauXJlh+P79++vZcuWadmyZZ0aFwAAUheKdtiJGAAAAADQ27F4HYA/+fjjj1VZWak77rhDISEhkqSTJ09KkkaMGNEq3mq1asiQIa6Y9uJb2ktLS9XQ0CCr1dqh+PLycp06dUqjR4/2+Nj69Gn91O5vM5tNHvffERZL+2OA51rOL+fZmJg/AADadrr6gqrO/K27hwEANw15D4A/IecBAAD4D4+LdtiJGAAAAADQm/XmxetSxxaws4DW93x9bs1mU4fmGj1Hd113Fy9e1NKlS2UymfTiiy+62uvr6yVJNputzffZbDa3vNeR+JY4q9Xqiu/Xr98N4y9c8HzHSbPZpIED2+7/ZgoJCeruIfgFzrOxMX8AAAAAAAAAAADobTwu2rkRdiIGAAAAABhZb168LnV+ATsLaI3LZgtsPwg90s287r7++mstXLhQn376qZ555pk2v5MzMqezWXV1De3GBQRYfHrN1NVdksPh9Fn//s5iMSskJIjzbFAdmb+QkCAKiQEAAAAAAAAAAGA4Xi/aYSdidiI2MqPNna/HaZTzIBlv7gAAANBz9fbF61LHF7CzANr3Ws6xr9TXN6qpyeGz/uF9nbnuvLGA/cqVK1q0aJH27NmjJ554QgsWLHB7/driwrbU19crODi4U/HXxrX8efHixRvGX/sZnrhypf0c5uvvFBwOZ4fGga7hPBsb8wcAAAAAAAAAAIDexqtFO+xE7I6diI2LubvKiOfBiGMGAABAz+Evi9elji1gb8ECWuNyOpuZO4O6GdfdlStX9Pzzz+uDDz7Qj3/8Yy1ZsqRVTMsmOdd+d9eioaFBNTU1uuuuuzoU39IeFhYmq9Xa4Xiz2azIyMhOHBkAAAAAAAAAAAAAAD2D14p22In4G+xEbFxGmztf78hslPMg3fydiAEAAND7sHgdgD9xOBxavHix/vjHP+rRRx/Vz372szbjJk6cKEkqKipSamqq22tFRUVyOp2aMGGCq23cuHEKCAhQcXFxq76OHTum2tpaJSQkuNpGjhypsLAwlZWVqbGxUYGBga7Xzp8/r6NHjyo2NlZ9+/bt0vECAAAAAAAAAAAAANAdvFK0w07EbWMnYuNi7q4y4nkw4pgBAADQ/Vi8DsCfOJ1OLV26VO+9956SkpK0fPny68ZGR0fr7rvvVnFxsfbt26fJkydLkhobG5WXlyeLxaLZs2e74oODgzV9+nS9++67stvtSk5OlnQ1z+bk5EiSq02STCaT5syZo/z8fK1Zs0aLFi1yvZabm6umpia3eAAAAAAAAAAAAAAAjKTLRTvsRAwAAAAAMDIWrwPwN6tXr9Yf/vAHhYSEaMiQIVq9enWrmMTERN16662SpBUrVmju3LlKS0vTjBkzFBoaqsLCQp04cUILFizQqFGj3N67ePFilZSU6KWXXtLevXsVGRmpoqIiHTlyRImJiYqPj3eLT01N1c6dO5Wfn6+jR48qJiZG5eXl2r9/v+Li4tzyKgB4YuvWrfroo4905MgRVVZWqqmpSa+99poeeuihNuOrqqqUk5OjkpISNTY2Kjo6WikpKXrkkUfajK+urlZ2drb27Nmjuro6DR8+XMnJyUpJSZHZ3PqJ33V1dcrNzdWOHTt07tw5RUREaObMmUpLS6M4GwAAAAAAAAAAoJfpUtEOOxEDAAAAAIyOxesA/M1f//pXSVcXjefl5bUZM2nSJFfeGzNmjDZu3KicnBzt3LnTtYA9KytLiYmJrd4bHh4uu92u7Oxs7d69W4WFhYqMjNTSpUuVkpLSKt5ms2n9+vWuBezFxcUKDw9Xenq60tPTZbFYvHj0APzRqlWrdObMGYWGhmrw4ME6e/bsdWMrKio0d+5cNTU1KSEhQYMGDVJhYaGWLFmi06dPa8GCBW7x1dXVSkpKUm1traZNm+b6WS8zM1MVFRXKzMx0i6+vr9e8efNUWVmpKVOmaObMmTp8+LDy8vJ06NAhrVu3jrwHAAAAAAAAAADQi3hctMNOxAAAAL0bOxED8BcsXgfgb7KyspSVldWp94wePbrNosbriYiI0MqVKzsc379/fy1btkzLli3r1LgAoCMyMjIUFRWloUOH6tVXX71hPlu+fLkaGhr0+uuvu+5lPPvss3rssceUl5enhIQEtyLtV155RTU1NcrIyHC7lzF//nwVFBRo1qxZiouLc8WvXbtWlZWVSktLc7uX8fLLL2vDhg0qKCjgfgYAAAAAAAAAAEAv4nHRDjsRAwAA9G7sRAzAX7B4HQAAoHf79v2E66mqqlJZWZni4+NdBTuSFBgYqPnz5+vpp5/Wli1b9MILL0i6+rvq9u3bFRUV5VZoY7FYtGjRIu3atUt2u91VtNPc3KzNmzfLZrMpPT3d7bMXLlyozZs3a9OmTRTtAAAAAAAAAAAA9CIeF+2wEzEAAEDvxk7EAAAAAAB/cuDAAUltF/nEx8fLbDa7YiTp4MGDampqcvv9tUVMTIwGDx6skpISV9vx48f15ZdfaurUqQoMDHSLDw0N1dixY3X48GFdvnyZJ8oCAAAAAAAAAAD0Eh4X7bATMQAAQO/GTsQAAAAAAH9y8uRJSdKIESNavWa1WjVkyBBXTHvxLe2lpaVqaGiQ1WrtUHx5eblOnTql0aNHe3wcffqY240xm00e999bWSztn7eeoGWcRhkvvsHcAQAAAAAAAIB/8rhoBwAAAJDYiRgAAAAA0DvU19dLkmw2W5uv22w2t6KdjsS3xFmtVld8v379bhh/4cIFD0Z/ldls0sCBbfePGwsJCeruIXSK0caLbzB3AAAAAAAAAOBfKNoBAABAl/jTTsSS73cjZrdV32FHW+Ni7gAAAICOcTqbVVfX0G5cQIBFNltgu3H+pK7ukhwOZ3cPo10Wi1khIUGGGS++0Zm5CwkJ4ndgAAAAAAAAAOglKNoBAABAl7ATsXex26rvcY6Ni7kDAACAL137+2hb6uvrFRwc3Kn4a+Na/rx48eIN46/9DE9cudJ+IQfFAK05HM4OnbuewmjjxTeYOwAAAAAAAADwLxTtAAAAwO91dCdiyfe7EbNTru+wG7FxsRsxAAAAboaWJ7xeu/FEi4aGBtXU1Oiuu+7qUHxLe1hYmKxWa4fjzWazIiMjPT8IAAAAAAAAAAAA9CgU7QAAAKBL/GknYsn3uxGz26rvcY6Ni7kDAACAL02cOFGSVFRUpNTUVLfXioqK5HQ6NWHCBFfbuHHjFBAQoOLi4lZ9HTt2TLW1tUpISHC1jRw5UmFhYSorK1NjY6MCA7/ZEOL8+fM6evSoYmNj1bdvX28fGgAAAAAAAAAAALoJ2w8DAACgSzqyE3FLTHvxLe3sRAwAAAAAuNmio6N19913q7i4WPv27XO1NzY2Ki8vTxaLRbNnz3a1BwcHa/r06Tpx4oTsdrur3eFwKCcnR5KUnJzsajeZTJozZ47q6+u1Zs0at8/Ozc1VU1OTWzwAAAAAAAAAAACMjyftAAAAoEvYiRgAAAAA0JPZ7XaVlpZKkj755BNJ0ltvvaUPPvhAkpSUlOT6vXXFihWaO3eu0tLSNGPGDIWGhqqwsFAnTpzQggULNGrUKLe+Fy9erJKSEr300kvau3evIiMjVVRUpCNHjigxMVHx8fFu8ampqdq5c6fy8/N19OhRxcTEqLy8XPv371dcXJxbURAAAAAAAAAAAACMjyftAAAAoEvYiRgAAAAA0JOVlpZqy5Yt2rJli44dOyZJ2r9/v6vt888/d8WOGTNGGzdu1He/+13t3LlT69evl9VqVVZWlp555plWfYeHh8tut2vWrFkqKSnRm2++qUuXLmnp0qX6xS9+0SreZrNp/fr1+tGPfqSKigq98cYbOnPmjNLT0/Uf//EfslgsvjsRAAAAAAAAAAAAuOl40g4AAADaxE7EAAAAAIDeICsrS1lZWR2OHz16tFavXt3h+IiICK1cubLD8f3799eyZcu0bNmyDr8HAAAAAAAAAAAAxkTRDgAAANrUshPxtfbv3+/690mTJrmKdlp2Is7JydHOnTvV2Nio6OhoZWVlKTExsVXfLTsRZ2dna/fu3SosLFRkZKSWLl2qlJSUVvEtOxHn5uZqx44dKi4uVnh4uNLT05Wens5OxAAAAAAAAAAAAAAAAAAAoMehaAcAAABtYidiAAAAAAAAAAAAAAAAAAAAz5m7ewAAAAAAAAAAAAAAAAAAAAAAAABAb0PRDgAAAAAAAAAAAAAAAAAAAAAAAOBlFO0AAAAAAAAAAAAAAAAAAAAAAAAAXtanuwcAAEaydetWffTRRzpy5IgqKyvV1NSk1157TQ899FCb8VVVVcrJyVFJSYkaGxsVHR2tlJQUPfLII23GV1dXKzs7W3v27FFdXZ2GDx+u5ORkpaSkyGxuXWdZV1en3Nxc7dixQ+fOnVNERIRmzpyptLQ09e3b15uHDgAAAAAAAAAAAAAAAAAAAADoBIp2AKATVq1apTNnzig0NFSDBw/W2bNnrxtbUVGhuXPnqqmpSQkJCRo0aJAKCwu1ZMkSnT59WgsWLHCLr66uVlJSkmprazVt2jRFRkaqqKhImZmZqqioUGZmplt8fX295s2bp8rKSk2ZMkUzZ87U4cOHlZeXp0OHDmndunWyWCw+OQ8AAAAAAAAAAAAAAAAAAAAAgBujaAcAOiEjI0NRUVEaOnSoXn31Va1evfq6scuXL1dDQ4Nef/11TZ48WZL07LPP6rHHHlNeXp4SEhI0atQoV/wrr7yimpoaZWRkKDk5WZLkcDg0f/58FRQUaNasWYqLi3PFr127VpWVlUpLS9OiRYtc7S+//LI2bNiggoICVz8AAAAAAAAAAAAAAAAAAAAAgJvL3N0DAAAjiY+P19ChQ9uNq6qqUllZmeLi4lwFO5IUGBio+fPny+FwaMuWLa72+vp6bd++XVFRUW6FNhaLxVWQY7fbXe3Nzc3avHmzbDab0tPT3T574cKFCggI0KZNmzw+TgAAAAAAAAAAAAAAAAAAAABA11C0AwA+cODAAUlXi3y+LT4+Xmaz2RUjSQcPHlRTU5Pbk3RaxMTEaPDgwSopKXG1HT9+XF9++aXGjx+vwMBAt/jQ0FCNHTtWhw8f1uXLl711SAAAAAAAAAAAAAAAAAAAAACATujT3QMAgN7o5MmTkqQRI0a0es1qtWrIkCGumPbiW9pLS0vV0NAgq9Xaofjy8nKdOnVKo0eP9vg4+vRpv7bTbDZ53H9HWCzUl/pKy7nlHBsPcwcAAAAAAACgLVu3btVHH32kI0eOqLKyUk1NTXrttdf00EMPtRlfVVWlnJwclZSUqLGxUdHR0UpJSdEjjzzSZnx1dbWys7O1Z88e1dXVafjw4UpOTlZKSorM5tbfV9bV1Sk3N1c7duzQuXPnFBERoZkzZyotLU19+/b15qED8EPkPAD+hrwHAAAAGBNFOwDgA/X19ZIkm83W5us2m82taKcj8S1xVqvVFd+vX78bxl+4cMGD0V9lNps0cGDb/d9MISFB3T2EXo9zbFzMHQAAAAAAAIBrrVq1SmfOnFFoaKgGDx6ss2fPXje2oqJCc+fOVVNTkxISEjRo0CAVFhZqyZIlOn36tBYsWOAWX11draSkJNXW1mratGmKjIxUUVGRMjMzVVFRoczMTLf4+vp6zZs3T5WVlZoyZYpmzpypw4cPKy8vT4cOHdK6detksVh8ch4A+AdyHgB/Q94DAAAAjImiHQBAm5zOZtXVNbQbFxBgkc0W6LNx1NVdksPh9Fn//sxiMSskJIhzbECdmbuQkCCeyAMAAAAAAAD4iYyMDEVFRWno0KF69dVXtXr16uvGLl++XA0NDXr99dc1efJkSdKzzz6rxx57THl5eUpISNCoUaNc8a+88opqamqUkZGh5ORkSZLD4dD8+fNVUFCgWbNmKS4uzhW/du1aVVZWKi0tTYsWLXK1v/zyy9qwYYMKCgpc/QCAJ8h5APwNeQ8AAAAwJlZwAoAPXPtknLbU19crODi4U/HXxrX8efHixRvGX/sZnrhyxdnuP05nc5c+oz0OR/tj4B/P/mkp9uAcG++fzswdAAAAAAAAAP8RHx+voUOHthtXVVWlsrIyxcXFuRZxSlJgYKDmz58vh8OhLVu2uNrr6+u1fft2RUVFuS2+tFgsrkWadrvd1d7c3KzNmzfLZrMpPT3d7bMXLlyogIAAbdq0yePjBACJnAfA/5D3AAAAAGOiaAcAfGDEiBGSpJMnT7Z6raGhQTU1Na6Y9uJb2sPCwmS1WjscbzabFRkZ6flBAAAAAAAAAACAXunAgQOSri78/Lb4+HiZzWZXjCQdPHhQTU1Nbrurt4iJidHgwYNVUlLiajt+/Li+/PJLjR8/XoGBgW7xoaGhGjt2rA4fPqzLly9765AA4LrIeQD8DXkPAAAA6Fn6dPcAAKA3mjhxoiSpqKhIqampbq8VFRXJ6XRqwoQJrrZx48YpICBAxcXFrfo6duyYamtrlZCQ4GobOXKkwsLCVFZWpsbGRrcvQc6fP6+jR48qNjZWffv29fahAQAAAAAAAAAAg2vZFOzaDcZaWK1WDRkyxG3jsBvFt7SXlpaqoaFBVqu1Q/Hl5eU6deqURo8e3aVj6dOn/X0qLRaz25/e4u3+bhYjjdtXcwff60lzR87zjp4wl54yyth70nWDzulpc9db8l535jxf9XkzGGXcPe26QccxdwAAdB5FOwDgA9HR0br77rtVXFysffv2uR433NjYqLy8PFksFs2ePdsVHxwcrOnTp+vdd9+V3W53PW7Y4XAoJydHktweQWwymTRnzhzl5+drzZo1rscRS1Jubq6amprc4gEAAAAAAAAAAFrU19dLkmw2W5uv22w2t4WcHYlvibNara74fv363TD+woULHoz+G2azSQMHtv0ZbQkJCerS5/UWRjwPRhwzruoJc0fOg9HOhdHGi2/0lLnrDXmPnOc5o50Lo40X32DuAADoOIp2AKAT7Ha7SktLJUmffPKJJOmtt97SBx98IElKSkpyPUFnxYoVmjt3rtLS0jRjxgyFhoaqsLBQJ06c0IIFCzRq1Ci3vhcvXqySkhK99NJL2rt3ryIjI1VUVKQjR44oMTGx1WOLU1NTtXPnTuXn5+vo0aOKiYlReXm59u/fr7i4OLeiIAAAAAAAAAAAgN7G6WxWXV1Du3EWi1khIUGqq7skh8Pptc9v6ddovH0efMlXcwff68zchYQEsVN7B5DzPGeUHELOMy5ynvd1d867tm+jMUoOIecZFzkPAIDOo2gHADqhtLRUW7ZscWvbv3+/698nTZrkKtoZM2aMNm7cqJycHO3cuVONjY2Kjo5WVlaWEhMTW/UdHh4uu92u7Oxs7d69W4WFhYqMjNTSpUuVkpLSKt5ms2n9+vXKzc3Vjh07VFxcrPDwcKWnpys9PV0Wi8XLRw8AAAAAAAAAAHqDa3dLb0t9fb2Cg4M7FX9tXMufFy9evGH8tZ/hqStXOr7Az+Fwdiq+tzLieTDimHFVT5g7ch6Mdi6MNl58o6fMXW/Je+Q8zxjtXBhtvPgGcwcAQMdRtAMAnZCVlaWsrKwOx48ePVqrV6/ucHxERIRWrlzZ4fj+/ftr2bJlWrZsWYffAwAAAAAAAAAA/NuIESMkSSdPnmz1WkNDg2pqanTXXXd1KL6lPSwsTFartcPxZrNZkZGRnh8EAHQQOQ+AvyHvAQAAAD0Lz50DAAAAAAAAAAAAAD8yceJESVJRUVGr14qKiuR0OjVhwgRX27hx4xQQEKDi4uJW8ceOHVNtba2rT0kaOXKkwsLCVFZWpsbGRrf48+fP6+jRo4qNjVXfvn29dUgAcF3kPAD+hrwHoDfYunWrli1bptmzZ+uOO+7QmDFj9MEHH1w3vqqqSs8884zuvfde3XXXXZo9e7Z+//vfXze+urpaS5cu1eTJkxUbG6sZM2bozTfflNPZ9tOD6urqlJGRoe9+97u644479NBDD2nVqlW6fPlyVw8VAOAHKNoBAAAAAAAAAAAAAD8SHR2tu+++W8XFxdq3b5+rvbGxUXl5ebJYLJo9e7arPTg4WNOnT9eJEydkt9td7Q6HQzk5OZKk5ORkV7vJZNKcOXNUX1+vNWvWuH12bm6umpqa3OIBwJfIeQD8DXkPQG+watUqbdy4UWfPntXgwYNvGFtRUaHk5GTt2rVL999/v+bNm6eLFy9qyZIlWr16dav46upqJSUlaevWrZowYYJ+8pOfqG/fvsrMzNS//Mu/tIqvr6/XvHnz9Pbbb+vv/u7v9Pjjj2vo0KHKy8tTWlqaHA6H144bANA79enuAQAAAAAAAAAAAAAAus5ut6u0tFSS9Mknn0iS3nrrLdduxElJSa5d1VesWKG5c+cqLS1NM2bMUGhoqAoLC3XixAktWLBAo0aNcut78eLFKikp0UsvvaS9e/cqMjJSRUVFOnLkiBITExUfH+8Wn5qaqp07dyo/P19Hjx5VTEyMysvLtX//fsXFxbktFAUAT5DzAPgb8h4Af5KRkaGoqCgNHTpUr776apvFNy2WL1+uhoYGvf7665o8ebIk6dlnn9Vjjz2mvLw8JSQkuOW9V155RTU1NcrIyHAVGTocDs2fP18FBQWaNWuW4uLiXPFr165VZWWl0tLStGjRIlf7yy+/rA0bNqigoIBiRQDADVG0AwAAAAAAAAAAAAC9QGlpqbZs2eLWtn//fte/T5o0ybWQc8yYMdq4caNycnK0c+dONTY2Kjo6WllZWUpMTGzVd3h4uOx2u7Kzs7V7924VFhYqMjJSS5cuVUpKSqt4m82m9evXKzc3Vzt27FBxcbHCw8OVnp6u9PR0WSwWLx89AH9DzgPgb8h7APzJt4sFr6eqqkplZWWKj493FexIUmBgoObPn6+nn35aW7Zs0QsvvCDp6lNztm/frqioKLdCG4vFokWLFmnXrl2y2+2uop3m5mZt3rxZNptN6enpbp+9cOFCbd68WZs2baJoBwBwQxTtAAAAAAAAAAAAAEAvkJWVpaysrA7Hjx49+oa7FX9bRESEVq5c2eH4/v37a9myZVq2bFmH3wMAHUXOA+BvyHsA0NqBAwcktV3kEx8fL7PZ7IqRpIMHD6qpqcntSTotYmJiNHjwYJWUlLjajh8/ri+//FJTp05VYGCgW3xoaKjGjh2rw4cP6/Lly+rbt6+3DgsA0MtQtAMAAAAAAAD4ka1bt+qjjz7SkSNHVFlZqaamJr322mt66KGH2oyvqqpSTk6OSkpKXDtypqSk6JFHHmkzvrq6WtnZ2dqzZ4/q6uo0fPhwJScnKyUlRWazuVV8XV2da0fOc+fOKSIiQjNnzlRaWho3uAAAAAAAAAAAwHWdPHlSkjRixIhWr1mtVg0ZMsQV0158S3tpaakaGhpktVo7FF9eXq5Tp05p9OjRXTqWPn1a30P5NovF7PZnT+frcRrlPEjGmzt8g7mDN1C0AwAAAADweyxgB+BPVq1apTNnzig0NFSDBw/W2bNnrxtbUVGhuXPnqqmpSQkJCRo0aJAKCwu1ZMkSnT59WgsWLHCLr66uVlJSkmprazVt2jRFRkaqqKhImZmZqqioUGZmplt8fX295s2bp8rKSk2ZMkUzZ87U4cOHlZeXp0OHDmndunWyWCw+OQ8AAAAAAAAAAMDY6uvrJUk2m63N1202m1vRTkfiW+KsVqsrvl+/fjeMv3Dhggej/4bZbNLAgW1/RltCQoK69Hm9hRHPgxHHjKuYO3RFl4p2WNQEAAAAAOgNWMAOwJ9kZGQoKipKQ4cO1auvvqrVq1dfN3b58uVqaGjQ66+/rsmTJ0uSnn32WT322GPKy8tTQkKCRo0a5Yp/5ZVXVFNTo4yMDCUnJ0uSHA6H5s+fr4KCAs2aNUtxcXGu+LVr16qyslJpaWlatGiRq/3ll1/Whg0bVFBQ4OoHAAAAAAAAAACgN3I6m1VX19BunMViVkhIkOrqLsnhcN6EkXVNy3h9xSjnQTLe3OEbnZm7kJAgnsiDNnWpaIdFTQAAAACA3oAF7AD8SXx8fIfiqqqqVFZWpvj4eFe+k6TAwEDNnz9fTz/9tLZs2aIXXnhB0tXv57Zv366oqCi3PGWxWLRo0SLt2rVLdrvdlfOam5u1efNm2Ww2paenu332woULtXnzZm3atImcBwAAAAAAAAAA2nTtk3HaUl9fr+Dg4E7FXxvX8ufFixdvGH/tZ3jqypWOF3I4HM5OxfdWRjwPRhwzrmLu0BVdKuXKyMjQhx9+qOLiYs2ZM+eGsS2LmvLz87Vy5UotXrxYW7du1d///d8rLy9Pn332mVt8y6Kmf/3Xf9WqVav04osvym636/7771dBQYGKi4vd4q9d1LRu3Tq9+OKLeuutt/Too4+qqKhIBQUFXTlUAAAA4KawWMzq08e7/5jNpu4+LKDHi4+P19ChQ9uNa1nAHhcX1+YCdofDoS1btrja21vALkl2u93V3t4C9oCAAG3atMnj4wSAzjhw4ICktot84uPjZTabXTGSdPDgQTU1NbkVIraIiYnR4MGDVVJS4mo7fvy4vvzyS40fP16BgYFu8aGhoRo7dqwOHz6sy5cve+uQAAAAAAAAAABALzJixAhJ0smTJ1u91tDQoJqaGldMe/Et7WFhYbJarR2ON5vNioyM9PwgAAC9XpeetMOunAAAAIB3DAjuK6ez2SePBXY4nPrqqwY5nc1e7xvwNzdrAfvUqVPbXcDet29fbx0WALSp5QbUtTezWlitVg0ZMsTtJtWN4lvaS0tL1dDQIKvV2qH48vJynTp1SqNHj+7SsfTp0/7eRb4udLZYurR/EtrRcn45z8bE/AEAAAAAAADwxMSJEyVJRUVFSk1NdXutqKhITqdTEyZMcLWNGzdOAQEBrR4cIEnHjh1TbW2tEhISXG0jR45UWFiYysrK1NjY6HYP9/z58zp69KhiY2O5dwsAuKEuFe10FIuaAAAAgBuzBQXIbDbpl78p1enqC17r99bwYL047x6ZzSaKdgAv8LcF7Cyg9T1fn1uz2dShuUbP0ZOuu/r6ekmSzWZr83WbzeaW8zoS3xJntVpd8f369bth/IULXfvZyGw2aeDAtj/jZvJFcTZa4zwbW0+ZvzFjxlz3tYyMjFYbhB08eFCrV6/WoUOH5HQ6dfvtt+vJJ5/U/fff32YfVVVVysnJUUlJiRobGxUdHa2UlBQ98sgjXjwKAAAAAAAAoPeLjo7W3XffreLiYu3bt8/1YIHGxkbl5eXJYrFo9uzZrvjg4GBNnz5d7777rux2u+u7PofDoZycHEly+/7PZDJpzpw5ys/P15o1a7Ro0SLXa7m5uWpqauKBAgCAdt2Uoh0WNcEojDZ3vh6nUc6DZLy5A4DeiEVN3nG6+oKqzvytu4cB4Dr8dQF7T1lAi86z2QLbD0KPxHXnPU5ns+rqGtqNCwiw+PSaqau7JIfD6bP+/Z3FYlZISBDn2aA6Mn8hIUE39bu/YcOGKTExsVX72LFj3f7esoNnYGCgZsyYoaCgIG3btk1PPfWUMjMz3RYESFJFRYXmzp2rpqYmJSQkaNCgQSosLNSSJUt0+vRpLViwwKfHBQAAAAAAABiB3W5XaWmpJOmTTz6RJL311lv64IMPJElJSUmuJ+isWLFCc+fOVVpammbMmKHQ0FAVFhbqxIkTWrBggUaNGuXW9+LFi1VSUqKXXnpJe/fuVWRkpIqKinTkyBElJia2ekBBamqqdu7cqfz8fB09elQxMTEqLy/X/v37FRcX1+o7QAAAvu2mFO2wqAlGw9xdZcTzYMQxA0BvwqImADCGji5gZwG077WcY1+pr29UU5PDZ/3D+zpz3fl6Afu138G1pb6+XsHBwZ2Kvzau5c+LFy/eMP7az/DUlSvt5zBfFwM4HM4OjQNdw3k2tp40f8OGDdMzzzxzw5impib97Gc/k8Vi0W9/+1vXZhZPPfWUEhMT9Ytf/EIPPvigBgwY4HrP8uXL1dDQoNdff9216+ezzz6rxx57THl5eUpISGi1iAAAAAAAAADwN6WlpdqyZYtb2/79+13/PmnSJFfRzpgxY7Rx40bl5ORo586dro1gs7Ky2lzDEh4eLrvdruzsbO3evVuFhYWKjIzU0qVLlZKS0ireZrNp/fr1ys3N1Y4dO1RcXKzw8HClp6crPT1dFovFy0cPAOhtbkrRTm/Boqbez2hz5+vFXUY5D1LPWtQEAP6MRU0Aejt/W8DeoictoEXnOJ3NzJ1B9YTrruWp1tduttOioaFBNTU1uuuuuzoU39IeFhYmq9Xa4Xiz2azIyEjPDwIAfKi4uFhnzpxRcnKy29NnQ0ND9cQTT+jf/u3ftH37dj366KOSrj5BtqysTPHx8a7fbSUpMDBQ8+fP19NPP60tW7bohRdeuOnHAgAAAAAAAPQkWVlZysrK6nD86NGjtXr16g7HR0REaOXKlR2O79+/v5YtW6Zly5Z1+D0AALS4KUU7LGqC0TB3VxnxPBhxzADgb1jUBMDIWMAOwJ9MnDhR0jdPSbxWUVGRnE6naxc7SRo3bpwCAgJUXFzcqq9jx46ptrZWCQkJrraRI0cqLCxMZWVlamxsVGBgoOu18+fP6+jRo4qNjVXfvn29fWgA0K6//e1v2rBhg7766isNGjRI9957r4YPH+4Wc+DAAUlSfHx8q/ffd999rpiW329vFB8fHy+z2eyKAQAAAAAAAAAAQO9wU4p2WNQEAADgH1jUBKC3YwE7AH8SHR2tu+++W8XFxdq3b5+rgLqxsVF5eXmyWCyaPXu2Kz44OFjTp0/Xu+++K7vdruTkZEmSw+FQTk6OJLnaJMlkMmnOnDnKz8/XmjVrtGjRItdrubm5ampqcosHgJupoqJCL7/8suvvLTnr5Zdf1i233CLpm3sSLfcorjV8+HCZTCa3+xY3irdarRoyZMh173N0Rp8+7T9l3Gw2dflzehujPJ29ZZxGGS++wdwBAAAAAAAAgH+6KUU7LGoCAADwD719UZNk3IVNLAhhcYyR9aS5YwE7gN7AbrertLRUkvTJJ59Ikt566y198MEHkqSkpCTXd3UrVqzQ3LlzlZaWphkzZig0NFSFhYU6ceKEFixYoFGjRrn1vXjxYpWUlOill17S3r17FRkZqaKiIh05ckSJiYmtCrFTU1O1c+dO5efn6+jRo4qJiVF5ebn279+vuLg4t5wKADfLP/3TP+n73/++oqKi1NzcrL/85S/65S9/qU2bNikgIEDLly+XJNXX10uSbDZbqz4CAgIUGBioCxcuuNpuFN/S3tXfb81mkwYO7NelPvxVSEhQdw+hU4w2XnyDuQMAAAAAAAAA/3JTinZY1AQAAND7saipZ2NByDc4F8bly7ljATsAf1JaWqotW7a4te3fv9/175MmTXLlvDFjxmjjxo3KycnRzp071djYqOjoaGVlZSkxMbFV3+Hh4bLb7crOztbu3btVWFioyMhILV26VCkpKa3ibTab1q9fr9zcXO3YsUPFxcUKDw9Xenq60tPTZbFYvHz0ANC+xYsXu/39vvvuU2xsrGbOnKmNGzfq6aefVlhYWDeN7saczmbV1TW0GxcQYJHNFthunD+pq7skh8PZ3cNol8ViVkhIkGHGi290Zu5CQoJ6xMYVAAAAAAAAAICu61LRDouaAAAA0MIfFjVJxl3YVF/fKKez2at9Op3Nam72bp++xMIm47oZC5tYwA7An2RlZSkrK6vD8aNHj9bq1as7HB8REaGVK1d2OL5///5atmyZli1b1uH3AMDN1r9/f02bNk1vv/22Dh8+rO9973uuzSVaNpu4VlNTkxobGxUcHOxqu1F8S/u18Z66cqX933coBmjN4XB26Nz1FEYbL77B3AEAAAAAAACAf+lS0Q6LmgAAAHAjvW1Rk2S8hU0DgvvK6Wz2SaGRw+HUhQuNXi/ccTqbvV5gdC0WxxiXL+eOBewAAABoz4ABAyRJjY2NkqQRI0ZIkk6ePKm///u/d4v9/PPP1dzc7Ir5dvy3NTQ0qKamRnfddZcvhg4AAAAAAAAAAIBu0qWiHRY1AQAAoD0saupetqAAmc0m/fI3pTpdfcFr/d4+MlSpP4jVgAFWr/XZwuFw6quvGnxauAMAAAAAnfXxxx9LkoYOHSpJmjhxon7961+rqKhICQkJbrF79+6VJNfGZi3xklRUVKTU1FS3+KKiIjmdTrd4AAAAAAAAAAAAGF+XinYAAACA9rCoqWc4XX1BVWf+5rX+bh1i80kx0K3hwXpx3j0ym00U7QAAAAC46f7rv/5Lw4cP1y233OLWvnXrVn344Ye69dZbFRsbK0mKi4vTsGHD9M477+jHP/6xxowZI0k6f/683njjDdlsNj388MOuPqKjo3X33XeruLhY+/bt0+TJkyVd3eQiLy9PFotFs2fPvklHCgAAAAAAAAAAgJuBoh0AAAB0GYua/Je3i4EAAAAAoDv953/+p/7whz9o4sSJ+h//439IuroZRVlZmaxWq1auXKk+fa7eWgkICNDPf/5zPfnkk3rsscc0Y8YMBQUFadu2baqurlZmZqbr6bMtVqxYoblz5yotLU0zZsxQaGioCgsLdeLECS1YsECjRo262YcMAAAAAAAAAAAAH6JoBwAAAF3GoiYAAAAAQG8wZcoUnT17Vp988on27t2rK1euKCIiQv/zf/5P/a//9b80fPhwt/jJkyfr7bff1urVq/Xuu+/K6XQqJiZGK1as0AMPPNCq/zFjxmjjxo3KycnRzp071djYqOjoaGVlZSkxMfFmHSYAAAAAAAAAAABuEop2AAAA0GUsagIAAAAA9AZTp07V1KlTO/We8ePH6//+3//b4fjRo0dr9erVnR0aAAAAAAAAAAAADIiiHQAAAHQZi5rgbRaL2et9mkwmr/cJAAAAAAAAAAAAAAAAAMD1ULQDAAAAoMcYENxXTmezQkKCvN63w+H0ep8AAAAAAAAAAAAAAABGZzabZDZ7dzNUX2zYCgBGRNEOAAAAgB7DFhQgs9mkX/6mVKerL3it31vDg/XivHu81h8AAAAAAAAAAAAAAEBvYDabNGCAlSIbAPARinYAAAAA9Dinqy+o6szfunsYAAAAAAAAAAAAAAAAvZrZbJLFYvb6BqvjY4YoJWGs1/oDAKOiaAcAAAAAAAAAAAAAAAAAAAAA/Ji3N1i9dYjNa30BgJHxHDMAAAAAAAAAAAAAAAAAAAAAAADAyyjaAQAAAAAAAAAAAAAAAAAAAAAAALyMoh0AAAAAAAAAAAAAAAAAAAAAAADAyyjaAQAAAAAAAAAAAAAAAAAAAAAAALyMoh0AAAAAAAAAAAAAAAAAAAAAAADAy/p09wAAAAAA4GayWLy/d4HT2Syns9nr/QIAAAAAAAAAAAAAAAAAjIuiHQAAAElms0lms8nr/bKQH+gZBgT3ldPZLLPZpJCQIK/373A49dVXDVzvAAAAAAAAAAAAAAAAAAAXinYAAIDfM5tNGjDA6pOnb7CQH+gZbEEBMptN+uVvSnW6+oJX+741PFgvzrtHZrOJax0AAAAAAAAAAAAAAAAA4ELRDgAA8Htms0kWi9nri/lbFvIHBFjkcDi91q8viosAf3G6+oKqzvzNJ3374trkaV0AAAAAAAAAAAAAAAAAYFwU7QAAAPw3by/mHxDcV05ns0JCgrzWZwuns1kmk8nr/QLoPF9e6zytCwAAAAAAAAAAAAAAAACMi6IdAAAAH7EFBchsNvnsCT5mM0U7QE9wM651inYAAAAAwLd4eioAAAAAAAAAAPAFinYAAIDXmc0mQxWU+GJRxrW8/QQfAD0T1zoAAAAAGA9PTwUAAAAAAAAAAL5E0Q4AAH7O2wUrJpNJwcGBPiuEcTibZTFQQRAAAAAAAAB6Lp6eCgAAAAAAAAAAfImiHQAA/JTJZPLZLqKSvL7QQZLGxwxRSsJYr/fd0i8AAAAAAAD8E09PBQAAAAAAAAAAvkDRDgAAfspsNvlkF9GWAhhfLHS4dYhNkvcXUbT0CwA9kS+eXOZ0NrPTMwAAAAAAAAAAAAAAAAD4GEU7AAD4OQpgAKBnGhDc12dPRHM4nPrqqwYKdwAAAAAAAAAAAAAAAADAhyjaAQDAAFqeiuPtPgEAPZctKMAnT0S7NTxYL867R2aziaIdAAAAAAAAAAAAAAAAAPAhinYAAOjhzGaTBgywymIxd/dQAADdwNtPRAMAAAAAAAAAAAAAAAAA3BwU7QAA0MOZzSZZLGavP2lhfMwQpSSM9Vp/AABj8UUxqNPZzNN7AAAAAAAAAAAAAAAAAOC/UbQDAIAXmc0mmc0mr/bZsqja209auHWIzWt9AQCMY0BwXzmdzQoJCfJ63w6HUxcuNKq52buFOyaTd//fCgAAAAAAAAAAAAAAAAA3A0U7AAB4idls0oABVp88uQAAAG+xBQXIbDZ5/Qlut48MVeoPYjVggNVrfbZwOJxe7xMAAAAAAAAAAAAAAAAAfI2iHQAAvMRsNsliMXt9EfT4mCFKSRjrtf4AAJB88wQ3XxQD3RoerBfn3eO1/gAAAAAAAAAAAAAAAADgZqFoBwAAL/PFImgAAIzC2/8fBAAAAAAAAAAAAAAAAACjomgHAAAAAAAAAAAAAAAAAAAAAGAYFovZJ/06nc1yOpt90jcA/0TRDgDAL5nNJpnNJq/26atfAgAAAAAAAAAAAAAAAAAAgDQguK+czmaFhAT5pH+Hw6mvvmqgcAeA11C0AwDwO2azSQMGWCmyAQAAQK9nNpvUp493f+5lZykAAICO8/Z3kHynCQAAAAAAAH9nCwqQ2WzSL39TqtPVF7za963hwXpx3j0ym03cEwXgNRTtAAD8jtlsksVi9voP7eNjhiglYazX+gMAAAA81bK7lM0W6PW+2VkKAACgfb7c7dPpbJbJ5N2niAMAAAAAAABGc7r6gqrO/K27hwEA7eqVRTsHDx7U6tWrdejQITmdTt1+++168skndf/993f30ADA63p7zvPFzpEtfXr7h/Zbh9i81heAtvX2nAcA30beg6d8tbsUO0vBl8h5APwJOa/3uxk/jwFGQt7rWXz11C6ezApcRc7reXyR98h5wFXkvJ6HnAf4FnkPAOCJXle0U1RUpNTUVAUGBmrGjBkKCgrStm3b9NRTTykzM1OzZ8/u7iECgNf05pzny50oARhTb855ANAW8h68gd2lYBTkPAD+hJznX3z185jZbFKfPizEgjGQ93oOX9974cmsADmvp/Fl3iPnAeS8noacB/geeQ8A4KleVbTT1NSkn/3sZ7JYLPrtb3+rMWPGSJKeeuopJSYm6he/+IUefPBBDRgwoHsHCgBe0Ntznq92opSk8TFDlJIw1qt9AvCt3p7zAODbyHsA/Ak5D4A/Ieehq1oWYdlsgT7p3+Fw6sKFRjU3e3chFsVA/ou817P48t4LT2YFyHk9EU+jBnyHnNfzkPMA3yLvAQC6olcV7RQXF+vMmTNKTk52/Q9RkkJDQ/XEE0/o3/7t37R9+3Y9+uij3ThKAPAOf8l5vtiJ8tYhNq/2B8D3/CXnAUAL8h4Af0LOgz8ym00ym03dPYwewd8We5Dz0FW+XHB/+8hQpf4gVgMGWL3ar+S7YiAjsVi8/2QkIyDv9Uw8lRXwDXJez0XeA7yPnNdzkfMA3yDvAQC6olcV7Rw4cECSFB8f3+q1++67zxXj6f8UzWaTQkP7tRtn+u97rf37++ax4vA9o83d8tQ4XXE4vdZfn/++cWS08yBdHXN79/x6y4KInpbzvP3fYd9bLD7p15d9069v+/Vl30brtyVP22x91a9f3xvGkvM6pqM5TzJe3qNf3/bry77p96o+1yxq4me9q/j9tncy2jXJfxO+R867qjf8fst1c3MZ5TybTCaZTL65hpubm33Sty/7bVnEf6PcR87rmO7OeZLxfucwar//a9YdPpk7s9mk+oav5fBiQV0fi1nWwD4+KQYyYs7zp5/zpJ6X93z1s4LRcogv8r+vf+41ys95aM2f8h45z3NGy3vkPFwPOe+q3pTzJOPkJnIebjZ/ynmS/+Q9o+Qmfr9Fd/C3vAfv6lVFOydPnpQkjRgxotVrw4cPl8lkcsV4wmQyyWLp+MVkNvvnjlm9gdHmbkDwjRdse8po50Ey5pg91dNynq/+O/RVv77sm359268v+zZav+S8q7oj50nG+++Ffn3bry/7pt9vkPeu4vfb3slo1yT/TfieP53jnpbzuG6MjfMsnxUD+bLflr79Yf78Jef5sm/69W2/kmSz3uKzvr3NyDnPX/S0vOer/9cY7Vo34vc3/vBzQm/lT3NHzuu5fRvtd31/um56G3+aO3/JeZLxchM5DzeLv82dv+Q9o+Umfr/FzcTcoSt61X899fX1kiSbzdbqtYCAAAUGBurChQs3e1gA4BPkPAD+hJwHwN+Q9wD4E3IeAH9CzgPgb8h7APwJOQ+APyHnAfA35D0AQFf0qqIdAAAAAAAAAAAAAAAAAAAAAAAAoCfoVUU7LRWsLRWt12pqalJjY6OCg4Nv9rAAwCfIeQD8CTkPgL8h7wHwJ+Q8AP6EnAfA35D3APgTch4Af0LOA+BvyHsAgK7oVUU7I0aMkCSdPHmy1Wuff/65mpubXTEAYHTkPAD+hJwHwN+Q9wD4E3IeAH9CzgPgb8h7APwJOQ+APyHnAfA35D0AQFf0qqKdiRMnSpKKiopavbZ3715J0oQJE27qmADAV8h5APwJOQ+AvyHvAfAn5DwA/oScB8DfkPcA+BNyHgB/Qs4D4G/IewCAruhVRTtxcXEaNmyY3nnnHVVUVLjaz58/rzfeeEM2m00PP/xwN44QALyHnAfAn5DzAPgb8h4Af0LOA+BPyHkA/A15D4A/IecB8CfkPAD+hrwHAOgKU3Nzc3N3D8Kb9u3bpyeffFKBgYGaMWOGgoKCtG3bNlVXVyszM1OzZ8/u7iECgNeQ8wD4E3IeAH9D3gPgT8h5APwJOQ+AvyHvAfAn5DwA/oScB8DfkPcAAJ7qdUU7klRWVqbVq1fr0KFDcjqdiomJ0VNPPaUHHnigu4cGAF5HzgPgT8h5APwNeQ+APyHnAfAn5DwA/oa8B8CfkPMA+BNyHgB/Q94DAHiiVxbtAAAAAAAAAAAAAAAAAAAAAAAAAN3J3N0DAAAAAAAAAAAAAAAAAAAAAAAAAHobinYAAAAAAAAAAAAAAAAAAAAAAAAAL6NoBwAAAAAAAAAAAAAAAAAAAAAAAPAyinYAAAAAAAAAAAAAAAAAAAAAAAAAL6NoBwAAAAAAAAAAAAAAAAAAAAAAAPCyPt09AKM4ePCgVq9erUOHDsnpdOr222/Xk08+qfvvv7/DfVRXVys7O1t79uxRXV2dhg8fruTkZKWkpMhspn7KV7o6dz/+8Y9VUlLS5mszZ87UL3/5Sy+OFi22bt2qjz76SEeOHFFlZaWampr02muv6aGHHupUP1x3niHnGRc5z5jIed2PvGdc5D1jIu91L3KecZHzjImc173IecZG3jMucl/3Ie8ZFznPeMh13Y+cZ1zkPGMi73Uvcp5xkfOMiZzX/ch7xkXeMx5yXvcj5xkXOc+YyHvoDhTtdEBRUZFSU1MVGBioGTNmKCgoSNu2bdNTTz2lzMxMzZ49u90+qqurlZSUpNraWk2bNk2RkZEqKipSZmamKioqlJmZeROOxP94Y+5aLFiwoFXbmDFjvDlcXGPVqlU6c+aMQkNDNXjwYJ09e7bTfXDdeYacZ1zkPOMi53Uv8p5xkfeMi7zXfch5xkXOMy5yXvch5xkbec/YyH3dg7xnXOQ8YyLXdS9ynnGR84yLvNd9yHnGRc4zLnJe9yLvGRd5z5jIed2LnGdc5DzjIu+hWzTjhr7++uvmBx54oDk2Nrb52LFjrvZz5841T506tXn8+PHN/9//9/+1288LL7zQfNtttzVv3LjR1XblypXmJ598svm2225rLioq8sXw/Zq35u5HP/pR82233ebDkaIt+/btaz5z5kxzc3Nzc25ubvNtt93WvGPHjk71wXXXeeQ84yLnGRs5r/uQ94yLvGds5L3uQc4zLnKesZHzugc5z9jIe8ZH7rv5yHvGRc4zLnJd9yHnGRc5z9jIe92DnGdc5DxjI+d1H/KecZH3jIuc133IecZFzjM28h66A89eakdxcbHOnDmjWbNmuVUthoaG6oknnlB9fb22b99+wz5aYqKiopScnOxqt1gsWrRokSTJbrf75gD8mDfmDt0nPj5eQ4cO9fj9XHeeIecZFznP2Mh53Ye8Z1zkPWMj73UPcp5xkfOMjZzXPch5xkbeMz5y381H3jMucp5xkeu6DznPuMh5xkbe6x7kPOMi5xkbOa/7kPeMi7xnXOS87kPOMy5ynrGR99AdKNppx4EDByRdvUC/7b777nOLuZ6DBw+qqalJcXFxrV6LiYnR4MGDVVJS4oXR4lremLtr/eEPf1B+fr7efvttlZeXe2eQ8BmuO8+Q84yLnOffuO48R94zLvKef+O68ww5z7jIef6N684z5DxjI++B66/zyHvGRc7zX1xzniPnGRc5z79x3XmGnGdc5Dz/xnXnOfKecZH3/BfXnOfIecZFzvNvXHfwRJ/uHkBPd/LkSUnSiBEjWr02fPhwmUwmV4wnfbS0l5aWqqGhQVartYsjRgtvzN21/vf//t9ufx8/fryys7MVERHRtYHCJ7juPEPOMy5ynn/juvMcec+4yHv+jevOM+Q84yLn+TeuO8+Q84yNvAeuv84j7xkXOc9/cc15jpxnXOQ8/8Z15xlynnGR8/wb153nyHvGRd7zX1xzniPnGRc5z79x3cETPGmnHfX19ZIkm83W6rWAgAAFBgbqwoULHvdxbXtLHLzDG3MnSd/73ve0bt067du3TwcPHlRBQYGmT5+usrIypaam6sqVK14fO7qO684z5DzjIuf5N647z5H3jIu859+47jxDzjMucp5/47rzDDnP2Mh74PrrPPKecZHz/BfXnOfIecZFzvNvXHeeIecZFznPv3HdeY68Z1zkPf/FNec5cp5xkfP8G9cdPEHRDtCOxx9/XFOmTNHgwYNltVr193//98rNzdV3v/tdVVZWaseOHd09RADwGnIeAH9D3gPgT8h5APwNeQ+APyHnAfAn5DwA/oScB8DfkPcA+BNyHuA/KNppx42q3ZqamtTY2Kjg4GCP+7i2/XoVd/CMN+buRpKSkiRJhw4d8rgP+A7XnWfIecZFzvNvXHeeI+8ZF3nPv3HdeYacZ1zkPP/GdecZcp6xkffA9dd55D3jIuf5L645z5HzjIuc59+47jxDzjMucp5/47rzHHnPuMh7/otrznPkPOMi5/k3rjt4gqKddowYMUKSdPLkyVavff7552pubnbFeNJHS3tYWJisVmsXR4treWPubmTgwIGSpEuXLnncB3yH684z5DzjIuf5N647z5H3jIu859+47jxDzjMucp5/47rzDDnP2Mh74PrrPPKecZHz/BfXnOfIecZFzvNvXHeeIecZFznPv3HdeY68Z1zkPf/FNec5cp5xkfP8G9cdPEHRTjsmTpwoSSoqKmr12t69eyVJEyZMuGEf48aNU0BAgIqLi1u9duzYMdXW1ro+B97jjbm7kY8//liSNGzYMI/7gO9w3XmGnGdc5Dz/xnXnOfKecZH3/BvXnWfIecZFzvNvXHeeIecZG3kPXH+dR94zLnKe/+Ka8xw5z7jIef6N684z5DzjIuf5N647z5H3jIu857+45jxHzjMucp5/47qDJyjaaUdcXJyGDRumd955RxUVFa728+fP64033pDNZtPDDz/sav/8889VVVWlpqYmV1twcLCmT5+uEydOyG63u9odDodycnIkScnJyb4/GD/jjbn74osvdP78+VZ9V1RUaM2aNbJYLJo2bZpvDwTt4rrzHnKecZHz/AfXnXeR94yLvOc/uO68h5xnXOQ8/8F15z3kPGMj7/kXrj/vIO8ZFznPP3DNeRc5z7jIef6D6857yHnGRc7zH1x33kXeMy7ynn/gmvMucp5xkfP8B9cdvMXU3Nzc3N2D6On27dunJ598UoGBgZoxY4aCgoK0bds2VVdXKzMzU7Nnz3bFPvjggzpz5owKCwt16623utqrq6uVlJSk2tpaTZs2TZGRkSoqKtKRI0eUmJiorKys7ji0Xq+rc/fBBx9o0aJFmjhxoiIjI9WvXz+dOHFC/+///T85HA4tXbpUjz/+eDcdXe9mt9tVWloqSfrkk0907Ngx3XvvvRo6dKgkKSkpyVWJzHXnXeQ84yLnGRc5r3uR94yLvGdc5L3uQ84zLnKecZHzug85z9jIe8ZG7use5D3jIucZE7mue5HzjIucZ1zkve5DzjMucp5xkfO6F3nPuMh7xkTO617kPOMi5xkXeQ/doU93D8AIJk+erLffflurV6/Wu+++K6fTqZiYGK1YsUIPPPBAh/oIDw+X3W5Xdna2du/ercLCQkVGRmrp0qVKSUnx8RH4r67O3ejRozVjxgz95S9/0eHDh3Xp0iUNHDhQDzzwgFJSUjRp0qSbcBT+qbS0VFu2bHFr279/v+vfJ02a1O7jA7nuPEPOMy5ynnGR87oXec+4yHvGRd7rPuQ84yLnGRc5r/uQ84yNvGds5L7uQd4zLnKeMZHruhc5z7jIecZF3us+5DzjIucZFzmve5H3jIu8Z0zkvO5FzjMucp5xkffQHXjSDgAAAAAAAAAAAAAAAAAAAAAAAOBl5u4eAAAAAAAAAAAAAAAAAAAAAAAAANDbULQDAAAAAAAAAAAAAAAAAAAAAAAAeBlFOwAAAAAAAAAAAAAAAAAAAAAAAICXUbQDAAAAAAAAAAAAAAAAAAAAAAAAeBlFOwAAAAAAAAAAAAAAAAAAAAAAAICXUbQDAAAAAAAAAAAAAAAAAAAAAAAAeBlFOwAAAAAAAAAAAAAAAAAAAAAAAICXUbQDAAAAAAAAAAAAAAAAAAAAAAAAeFmf7h4AAACAUWzdulUfffSRjhw5osrKSjU1Nem1117TQw891OW+3377bR05ckRHjhxRVVWVHA6Hfv/73+v222+/7nsOHjyo1atX69ChQ3I6nbr99tv15JNP6v777+/yeABAIu8BAADgKl/+XNjY2Khf//rXev/993X69Gn169dP99xzj5599lnFxMR4YfQAAAAAAAAAAABA96FoBwAAoINWrVqlM2fOKDQ0VIMHD9bZs2e91ndGRoYkaciQIRo4cKBqa2tvGF9UVKTU1FQFBgZqxowZCgoK0rZt2/TUU08pMzNTs2fP9trYAPgv8h4AAAAk3/1cePnyZaWkpKi8vFxjx47VvHnzdP78ef3xj3/U3r179eabb2r8+PFe+SwAAAAAAAAAAACgO5i7ewAAAABGkZGRoQ8//FDFxcWdGElOAAEAAElEQVSaM2eOV/v+j//4D+3du1d79uzRlClTbhjb1NSkn/3sZ7JYLPrtb3+rf/3Xf9U///M/6/e//70iIiL0i1/8Ql999ZVXxwfAP5H3AAAAIPnu58K3335b5eXlmjFjhjZt2qR//ud/1iuvvKLf/va3cjgc+pd/+Rc5HA6vfR4AAAAAAAAAAABws1G0AwAA0EHx8fEaOnRoh+P//Oc/KzU1Vffee69iY2OVkJCgX//617py5Uqr2Pvvv19hYWEd6re4uFhnzpzRrFmzNGbMGFd7aGionnjiCdXX12v79u0dHicAXA95DwAAAJLvfi7cuXOnJOnpp5+WxWJxtd9xxx168MEH9dlnn6mkpMQ7BwEAAAAAAAAAAAB0A4p2AAAAfGD9+vV6/PHHdeTIET344IOaN2+e+vX7/9m776goroYN4A9VRFQs2MW+K0UFRLBXFHs39q7Yookau1FjYteYWBJrbLH3Fgso9oIFxYbYEMWGBRAVKTvfH3wz7y47C+yygOjzO4eTODO7e2fmzp3bby4sWLAAP/74Y7q++9KlSwCSOk0lV7t2bY1jiIgyC9M9IiIiIgL0yxe+fv0aAFC8eHGt7xG3Xbx4McPDTERERERERERERERERJRRzLM6AERERERfm3v37mHWrFlwcXHBqlWrYGNjAwAQBAG//vorNm7ciMOHD6Np06YGff/jx48BAKVKldLaZ29vDxMTE+kYIqLMwHSPiIiIiAD984X58uXD48ePER4ejnLlyml8V3h4OAAgNDQ0U8+BiIiIiIiIiIiIiIiIyJi40g4RERGRkW3duhUJCQmYNGmS1EEJAExMTDBq1CiYmJjgv//+M/j7Y2JiAEDju0UWFhawsrLC+/fvDf5+IiJ9Md0jIiIiIkD/fGGdOnUAAH/99RdUKpW0/fbt2/D39wcA5vOIiIiIiIiIiIiIiIgoW+NKO0RERERGdv36dZiYmOD48eM4ceKE1n4rKys8fPgw8wNGRJRBmO4REREREaB/vrBPnz44ePAgDhw4gEePHsHDwwNv377FkSNHUKZMGYSEhMDExCQTz4CIiIiIiIiIiIiIiIjIuDhoh4iIiMjIoqKiIAgC/vrrL53HfPz40eDvF2crFleeUBcfH4/Y2Fjkzp3b4O8nItIX0z0iIiIiAvTPF9rY2GDz5s1YsmQJjh07hn///ReFChXCkCFDYG9vj5EjRyJ//vyZEXQiIiIiIiIiIiIiIiKiDMFBO0RERERGZmNjAzMzM1y7dg2WlpZG//5SpUoBAB4/fgwnJyeNfWFhYRAEQTqGiCgzMN0jIiIiIsCwfKGtrS0mT56MyZMna2xfsmQJAGjl/4iIiIiIiIiIiIiIiIiyE9OsDgARERHR16ZSpUpITExEUFBQhnx/tWrVAADnzp3T2nfmzBkAgLu7e4b8NhGRHKZ7RERERAQYL1+YmJiIQ4cOwczMDE2aNDFS6IiIiIiIiIiIiIiIiIgyHwftEBERERlZt27dYGZmhunTp+PVq1da+1+/fo0HDx4Y/P01atRA8eLFsX//fty9e1fa/vbtW6xZswY2NjZo1qyZwd9PRKQvpntEREREBBiWL4yJidH4t0qlwoIFC3D//n106dIFRYsWzdAwExEREREREREREREREWUkE0EQhKwOBBEREVF2sH37dly5cgUAcOfOHQQHB8PT0xPFihUDAHTs2FFa6WHTpk349ddfYWVlhXr16qF48eKIjo5GaGgorl69ih9++AE+Pj7Sd69YsQIPHz4EAFy5cgVhYWFo0KABbG1tAQADBw5EuXLlpOPPnj0LHx8fWFlZoUWLFsiZMycOHTqEly9fYtasWWjfvn1mXBIi+sox3SMiIiIiIGPzhW5ubqhevTpKlSqFxMREnDt3Dvfu3UPNmjXx999/w8rKKvNPmIiIiIiIiIiIiIiIiMhIOGiHiIiIKI3Gjx+P3bt369yfvNN4YGAg1qxZg6tXryIyMhJ58+ZF8eLFUbduXbRv317q3AQAPXv2REBAgM7vXr9+PTw9PTW2Xb16FUuWLMG1a9egUqlQsWJFDBo0CA0aNEjHWRIR/Q/TPSIiIiICMjZfOGXKFFy8eBEvX76EiYkJypUrh3bt2qFLly4wMzPL0PMiIiIiIiIiIiIiIiIiymgctENERERERERERERERERERERERERERERERERkZKZZHQAiIiIiIiIiIiIiIiIiIiIiIiIiIiIiIiKirw0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0QERERERERERERERERERERERERERERERERGRkH7RAREREREREREREREREREREREREREREREREZGQftEBERERERERERERERERERERERERERERERERkZB+18Ie7fv49ff/0VLVu2RNWqVeHs7Iw6depg8ODB2LNnD+Li4jItLLt27YJSqcTixYuN8n2LFy+GUqlM8e/ixYtax+/atcsov59Rnj59qnUeDg4O8PT0RL9+/XDkyJGsDiJUKhV27NiBnj17wsPDA05OTqhZsyZat26NyZMnY9++fRrHi+fUs2fPLAoxGYP4DKv/OTk5oXbt2vj+++9x6dKlrA7iNyH5PahYsSLc3d3RrVs3bN++HYIgZHUQcfToUQwcOBA1atSAk5MTPD090aJFC4wZMwbbt2/XevcolUo0bNgwi0KbsRISEuDt7Y2OHTsCAGJiYlC3bl0olUqcOXNG5+diY2PRuHFjKJVK+Pr6ZlZwjSIiIgKVKlVCw4YNkZCQIHtMQkICGjZsiMqVK+P169cAks65du3a6Ny5M8aPHy/td3d3R7t27bBo0SK8e/cuM0/li2HsPJQxyeXHnJ2d0ahRI0yePBmPHz/OlHCEhYVh2LBh8PT0RMWKFaV8YEbkQb6Uc07Jq1evMGfOHLRo0QJVqlRB5cqV0aBBA/To0QMLFy7EnTt3NI7PLvlkQ+3ZswdKpRInTpwAAKxZswZKpRJdu3bV+d7Ule+pW7cuRo0ahVu3bmXiGciLiYnBkiVL0K5dO7i6usLZ2Rl169ZF586d0a5dOyiVSmzfvl06Pnlasn37diiVSsycOVM6Zu3atVAqlQgKCsr08zFUz549Zct/6q5du8bySDKZmW6OHz8+xftjTG/fvsXYsWNRu3ZtODg4fNVpm7HoW867dOkSlEolNm7cCCAp769UKtG4cWPExsbq/J0zZ85AqVSiXr16iImJSVPYLl68CKVSifHjx8uGObPyRmLauHDhQp3H/PPPP1Aqlahfv760zc/PD0qlEv/995/Oz926dQtjxoxBgwYN4OzsDDc3NzRu3BiDBw/G6tWr8erVq3SHv2HDhlAqlen+noxw7tw5jBs3Do0bN5beZXXq1MGAAQOwbt06vHnzJquDmCHEuK3+5+joiFq1amHIkCG4cOFCpoTj48eP+O2331CvXj04OjpqPFcZGW9evnyJhQsXomPHjvD09ISTkxM8PDzQsWNHzJo1K1vlQ1Jj7PeqrrhTo0YN9O/fH35+ftKx165dY9k6GZatU5eZeUR1QUFBmDJlCpo1aya1Y9WsWRO9e/fGsmXLEB4eniG/mxUyo53M2dkZDRo0wE8//YTg4GCj/E5mmjZtmlTvndq9P3DgANq3b48qVap81XXMGUn93ZLSM96/f/9MK9fp8qW0nyYmJuLPP/+El5cXnJ2dNcosYh3F06dPjf67kZGRWLZsGbp37y61vVStWhVt2rTB1KlTcf78eaP/ZlYy5jOtK+54eHigR48e2LVrV5a3rX2NbbCZWR+UkuxUdyheM/W/ypUro2nTppg5cyYiIiIyJRw3b95Ev3794O7uLoXj6dOnOutpjOVbqiMwdpuMrrjTpEkTTJkyBU+ePDHK74i+pH5o+viS68i+NOrvpZSe+aZNm2ZY3ietWM/GejZD6VPP9jWQy2+m9pfVdWjprUN59eqV9DxOmDDByKH7sjFtMNy3ljbQ14ODdrKYIAj4448/0Lp1a/z777/48OEDPD090aRJE5QoUQJnzpzBuHHj0Lx586wOarpVrFgR7dq1k/0rWLBgVgfPYNbW1tJ5NG/eHMWKFcPZs2cxYsQIzJ8/P8vCFRcXBx8fH0yaNAmXL19GmTJl0KRJE7i6uuLDhw/Yvn07Jk2alGXho4xnb28vxc1GjRrB2toavr6+6NmzJ3bs2JHVwftmiPegVatWKF++PK5evYrJkydj9OjRWRquiRMnYvjw4Th16hSKFCmCRo0awdPTEyqVCvv27cPkyZMRFRWVpWHMTFu3bkVoaCiGDx8OALCxscG0adMAAFOmTMHHjx9lP/fnn38iLCwM3t7eaNy4cWYF1yjs7OzQrl07hIeH4+DBg7LHHDhwAOHh4RrvaktLS5QqVQrXrl3D7t27kStXLjRs2BDu7u54/vw5li5dCm9v76+u8RH4chqv0kM9P1a3bl18/vwZ27dvR9u2bTO8wK9SqTBixAj4+fmhdOnSaN26dar5QGN0ksnKc07JnTt30KpVK/zzzz94/fo13N3d0bhxY9jb2+P27dtYtmwZNm/enGXhy2yfP3/GH3/8gUqVKkkdqXv16oVKlSrh6tWr2LRpk+znoqOjpf9v0KCBlO8xNzfHwYMH0blzZxw7diwzTkHWs2fP0Lp1ayxevBihoaGoXLkyvL29UaFCBYSGhuL27dswMTHBqlWroFKptD6vUqmwatUqWFhYoF+/ftL2Ll26oGDBgpgzZ05mno7RZEbl8dcwyC2r0s3MMHHiROzduxf58+dHixYt0K5dO9jb22d1sNIkIzt3pUVaynmCIGDOnDkoUqQIOnXqBABo0qQJmjRpgrCwMPz555+y3/3x40dMmTIFQFInTBsbm8w5KSP57rvvYGtri02bNukccCROXqJQKKRtjRo1QsWKFbFw4ULEx8drfWbnzp3o1KkT9u3bBxMTE9SuXRv169eHra0tzpw5g7lz52bLjllpERMTg8GDB6Nv377Ys2cPzM3NUbNmTTRp0gSlS5fG5cuXMXPmTHh5eWXrPHJqChYsKD133t7eyJ07N44fP44+ffrozKMY0++//44NGzYgR44caNasGdq1awcHBwedxxuj8Wvjxo3w8vLCsmXL8OTJEzg7O6Np06ZwdXXF69evsXbtWnTq1Am//PKLwb+RmTK605ouyeNOwYIFcebMGQwbNgyLFi3CjBkz0Llz53SVrbP6vWQIlq3TJyvyiHFxcZg0aRI6deqErVu34vPnz/Dw8IC3tzeUSiVu3bqFhQsXwtvbG/v37zf01DJVVpUX1ONOvXr1oFKpsH//fnTs2DHFiYP0kRmDYuLi4nDo0CEASXnPlO57UFAQxowZg4cPH6JWrVpSmphZYU2rrHpXGCIgICBT6l7Te3+yuv10/fr1+Ouvv/D582c0btwY7dq1Q9WqVVP8THrP2dfXF40aNcLChQtx+/ZtKJVKNG3aFB4eHoiNjcWWLVvQp08f+Pj4GPwbmSmrJntMHnfs7e1x6dIlTJgwwWid+NKbH2EbbMbKLnWHbm5uUjzw9PTE27dvsW7dOrRr1y7D8+cxMTEYMmQIzp07B0dHR7Rt2xbt2rWDtbW1zs+k95y/xjqCrCqbqMedGjVqIDo6Glu3bkXbtm2NMpj7yZMnUCqVaNGixRfXD40TCWecffv2ITQ0NEN/wxj3j/VsrGczVEr1bMbKO3wJ9Wzq+Uz1P5G3t7fWvpTicHJfYjvigQMHkJiYCCBpArrPnz9ncYhSx7RBG9MGorQxz+oAfOt+//13rFixAgULFsTMmTNRr149jf1RUVH4559/sHr16iwKofF4eXlJnaG/Jvny5cPs2bM1tu3atQsTJkzAqlWr0KpVqyyZBWLjxo04ffo0ihYtitWrV6NcuXIa++/du4fdu3dnergo81StWlUjbqpUKsybNw///PMPZs+ejebNm6dYcUfGkTx9OHv2LHx8fHDw4EG0atUKDRo0yPQwHT16FDt37kTu3LmxYsUKuLm5aex/+vQpduzYAUtLy0wPW1aIi4vD0qVLoVQqNd7DDRs2RPPmzfHff//h999/x+TJkzU+d+vWLaxbtw558uTBzz//nNnBNooBAwZgx44dWLlyJVq3bg0TExNpnyAIWLVqFczMzDBgwABp+5w5c3D58mWYmJigTJkyGo3yCQkJWLFiBRYtWoSBAwdi8+bNqFSpUqaeU1Zq3LgxqlSpgnz58mV1UHRKnh/78OEDRo0ahRMnTmDatGkZ2lklPDwcd+7cgbu7uzTrvyg+Ph7//fcfcubMafTfzcpzTsnYsWMRGRmJdu3aYcqUKRrv5Li4OJw+fRqRkZFZErassHnzZjx//lxjULmZmRlmzJiBDh06YMGCBWjQoAGKFSum8Tn1ztfLli2TtsfHx+OXX37B9u3bMXXqVNSpUydL3mvTp09HeHg4ateujQULFsDW1lbap1KpcPHiRSxYsAA3btzAkSNH0KxZM43PHz58GKGhoWjfvj2KFCkibbeyskLv3r2xYMECnDx5Uqsc+SWzsrLCpUuXcP78edSoUSOrg/NFy6p0M6PFxcXh1KlTKF68OPbs2QNTU84no4+0lPPOnj2LGzduYMKECRpp388//4wLFy5g3bp1aN68uVY+7Y8//kB4eDhatGhhlHJKZueNrK2t0aNHDyxZsgRbtmzRyMMCSR1GxVXs8ufPL203MTGBj48PRo0ahe3bt6Nbt27SvpcvX+KXX35BYmIipk6dii5dumjE2aioKBw6dAiFCxfO4LPLfAkJCRgwYAACAwNRpUoVTJ8+HRUrVtQ4Ji4uDgcOHMCSJUvw4sWLLAppxitbtqzGcycIApYuXYrFixdjzpw58Pb2RoECBTLs9/38/GBlZSUN7FC3du1a2cFm6bFx40ZMnz4d1tbWmDZtGtq2bQszMzONY4KCgvDXX3/h0aNHRv3tr03yuAMA69atw8yZM/HXX39BEAQULlwYCxYsQLVq1aRjWLZm2TolWZFHHDNmDA4fPozSpUvjt99+04ivQFKc9ff3x6JFi4w+O/jXJnnciYuLw/jx43Hw4EH88ssv2WYl71OnTiEyMhJ2dnaIiIjA3r17MXjwYNlj/f39oVKpMHnyZGmVczKclZUVYmNjsXjx4i++TJ3V7afirLqbNm1CyZIlNfbNmTMHnz59Mmo+3t/fH8OHD4eZmRnGjBmDXr16adVFPXjwACtXrkRgYKDRfvdrJBd3/Pz8MGzYMOzevRsdO3aEu7t7FoUuCdtgM052qjvs1KkT2rdvL/377du3GDhwIG7evIm5c+di0aJFGfbbN27cwKtXr9CmTRvMnTtXY1/lypXx33//IXfu3Eb7PdYRGFfyuPP+/XsMHToUAQEBmD17NtauXZuu7xf7l1lYWGDp0qXZrh9aRtR1fO3EPOLSpUsxb968rA5OiljPxno2Q6VUz/b333+jXbt2KFGiRBaFznjc3d1l87piH8+xY8d+Feepbu/evQAg1TEcO3bsq1jgICVMG4znW0kb6OvBnhFZKCgoCCtXroSVlRXWr18v29Eqb968GDlyJNatW5cFISRDtW/fHp6enhAEIctm9haXlx82bJjWgB0AqFChAsaOHZvZwaIsZGpqipEjRyJ37tx4//49rl+/ntVB+ibVqlULrVu3BoAsW4pRTB+6d++uNWAHAEqUKIEff/wRefPmzeygZYnDhw/jzZs3aNu2rda+yZMnw9bWFhs3bsS1a9ek7QkJCZg8eTISExMxbtw42NnZZV6Ajcje3h7e3t64d+8ejh8/rrHv2LFjuHfvHpo2bSo1agYGBmLdunXIkSMHGjdujIcPH+L27dvSZ8zNzTF06FAMGzYM8fHxGD9+PARByNRzykq5c+dGuXLlNDqBfuly5cqFqVOnAkgaiJaRDSnidydvJAeSGg7KlSunNSAjI2TmOesSGhqKkJAQmJubY9q0aVoNuJaWlmjUqBE6dOiQ6WHLKps3b4atra20yo5IqVRiwIAB+PDhg7QCmujIkSO4desWAGg1EFpYWGDixImwtrZGRERElqyqFBsbi9OnTwNIWrVNfcAOkJQ3q1GjBubMmQMTExOsXLlS6ztWrlwJExMTrY7nANCqVSuYmJhkuxWZunbtCgAZ2mj9tfhS0k1je/36NRITE1G8eHEO2DECuXLepk2bYGZmhpYtW2ocW6hQIYwdOxaJiYmYNGmSRgNkUFAQNmzYAFtbW63B6obKirxRjx49YG1tjbVr1yIuLk5j3/Lly3V+rlGjRsiVKxe2bNmisf3kyZP4/Pkz3Nzc0K1bN604mzdvXnTp0iXLO4xlhH/++QeBgYFQKBRYv3691rsWSMqztG/fHvv27UOVKlWyIJRZw8TEBEOHDoW9vT1iY2ONtjKCLi9evECBAgW0OhIASWU6uXo/Q4WHh2P27NkwNTXFihUr0KFDB63GQiCpE9iyZcvw008/Ge23vxW9e/dGsWLFIAgCzM3NsWbNGq0BECxbs2ydkszOIx48eBCHDx+GnZ0dNm/erBVfgaQ427hxY+zcuRNeXl5G++1vgaWlpbRqRFhYGMLCwrI4RGkjdqgZMWIE7O3t8fDhQ9y4cUP22JTiLOnPxcUFFStWxJUrV3D27NmsDo7eMrP9NKW4V6xYMZQrVw4WFhZG+a0PHz5gwoQJEAQBM2fOxIABA2QnjylXrhxmz56NBQsWGOV3vyVeXl6oU6cOAGR4/tsQbIM1nuxcd5g/f35pZvETJ05k6KCDly9fApBP43LmzIly5cqhUKFCRvs91hFkrNy5c0vl60uXLqVrhYGgoCCpfqtixYrZsh+ases6vgVeXl6ws7PDwYMH8fDhw6wOjl5Yz8Z6tvTo3bs3ypYti8TExExZjZSMLyQkBMHBwShatChGjx4N4H91Dl8rpg0Zj2kDfcnYOyIL/fPPPxAEAT179kw105d8ue7Lly9j+vTpaNWqFapVq4bKlSujadOmmD9/PqKjo2W/4+rVqxg6dCgaNGgAZ2dn1KpVCx07dsT8+fPx4cMH2c88e/YMo0ePRvXq1VG5cmW0b99eq1NvZnr37h3mzJmDJk2aoFKlSvDw8ED//v1lM+0NGzZEpUqVtAq0M2bM0FpNQTRixAgolUqdjQv6cHR0BACtBrpTp07Bx8cH1atXh7OzMxo1aoRZs2bh3bt3Wt+hvhzv6dOn0bNnT7i7u0OpVOq8zyLx+wydkTA2Nhbz58+X4kvjxo2xYsUK2QZifeOj+nJ4ERERmDRpEurWrQtHR0eNWUOeP3+O6dOnw8vLS7rfgwYNwtWrVw06J0qqLLO3twcAvHnzRmt/ZGQkFixYgObNm6Ny5cqoWrUqevXqBX9/f43jbt26BaVSiU6dOun8rQ0bNkCpVGLWrFka2xMSErBp0yZ07twZbm5uqFy5Mtq0aYO1a9ciISFB63saNmwozba2fft2tGrVCpUrV0atWrUwZcoU2Tim/pnkUlqOURAEHDhwAL169UK1atVQqVIlNGvWDIsXL8anT590nqu+dKUP169fx4gRI1C7dm04Ozujbt26mDRpEp49e6b1HepLmAcFBWHQoEHw9PSEUqmUZo/WRUwfDO38kJiYiBUrVsDb2xvOzs6oV68e5s2bp9UpDgDu3LmDuXPnon379hrp3rRp06QKZXXqS4jGxMRg1qxZaNiwIZycnDBjxgzpuLTG1bTYvn07TExM0KJFC619BQoUwPjx46FSqTBp0iTpHP/55x/cvn0b1atXl2aIVCqVaNiwoexv6Fpi9vHjx1i8eDE6d+6MWrVqSfd97NixOmdLEH9Hn/uQEh8fHwDAihUrNLaL/xb3A0mzywiCgO7du0szkG/dulXrOwcNGgQ7Ozvcv38fp06dkrYnv7+//fYb6tWrJz1ra9euhUqlkg3np0+fsHz5crRt2xaurq5wdXXFd999p3PVOPE6xcXFYcmSJWjatCmcnZ0xdOhQAMDnz5+xfft2DBkyBI0aNULlypXh7u6O7t274+DBg7LfJ/5Wr169oFQqpT9xCVRd91n9fX7p0iX06tULrq6ucHNzg4+PD+7fvy97Dh8/fsT8+fOlPE3jxo2xdOlSxMfHp5jO6atYsWLSYILnz58DSHsas2fPHnTt2hVubm6oUqUKWrVqheXLl2vlv5RKJXr06AEgaRYY8dqJywXLLR/cs2dPqePKkiVLNK55emctljtnwPjxTJe3b98CSOrYZWVlZdA53L17F4MHD0a1atXg4uKCHj16yOaR9I3rQNrzoPrka1MSEBCA0NBQNGnSRLazxNChQ1G2bFmcPHlSWlknOjoav/76q3SMmZmZRrwFklZcKFOmDICkd6743CTPizg5OcHd3R3Vq1dHlSpV4Orqio4dO2Ljxo1QqVTS5wRBwIYNG1CzZk0olUrUr18/xfsQFRUl5W1SeueWK1cOjRo1wq1bt6RBPkDSO+L27dsoXLgwunfvrlUeK1q0KKpWrYpTp07hxYsXOHDgAEaOHAlvb2+4uLhonUdyaX3O9cmfpIWXlxccHBxw9epVjfNNi7SGpWHDhliyZAkAYMKECRrpx8WLF1P9HfUlrvfu3Yv27dujSpUqqFGjBsaNGyebh/na0s2TJ0+ia9eucHV1RbVq1fD999/jwYMHOo/X596IK7gEBARI4UuehwoMDMSQIUOk9KVhw4Y684/q799Hjx5h5MiRqFmzJipWrKgxSP7BgwcYP3486tWrB2dnZ9SsWRMjR47EvXv30nRNxGseEBAAIGmQh/o1Fr169QorV65Ejx49UKdOHan+5fvvv5cdQLhp0yYolUp06dIFiYmJGvvi4uKk2afVB5Anp17OCwkJwfnz51G9enUULFgQgGbe+ddff4WZmRnu3r2LiRMnAkialX/y5MlQqVSYMGECgoKC0K1bNyiVSjg7O8PFxQWtW7fGsmXLpLymrqXgT5w4gQkTJqBZs2aoVKkSlEolatasKX1WvF8p/VWpUkUjzdOnDJkvXz506tQJERER6NSpE6pVqwZXV1e0b98efn5+KFWqlOw1tLKygpeXF+7evavRuUp8Z+tbdjIkn58SfetHDKkDVJeQkCB13Bg/fnyq+RUbGxuULl1aY1ta8hMJCQnYsGED2rdvL+W9OnbsiE2bNmk9D0BSZ8jly5ejdevWqFq1KlxdXeHl5YURI0ZovVPevn2L+fPno3nz5nB1dUXVqlXh7e2NsWPHGmUwr6mpqdRJSSzbp7W+K61pnPicCYKA8PBw2TQneblg8eLFaNSoEQDNdFZXPUhy//77L+Li4tC8eXPZjvnJOTs7a/zb2NdAVx2OSqWCh4cHlEolFi5cqLHv/fv3cHR0lAYujh8/Hr169QKg+U6VK7sB+tWJGkqM31WqVNFoF4iOjsaGDRvQv39/NGjQAMuWLYOJiQnu37+vsaqk+E5K6b2knv9Tr+9yd3eHo6MjKlWqJKXxLFuzbJ0ScfbtESNGpPo+tLS0hEKh0Nhm7GuQvNwnunPnjnRe586d09jn7+8PpVKJ6dOnA9C/vJDR7WR2dnZS3EleZ69PnkJ8dgBovTfU4wSgf/2HuujoaJw4cQKWlpZo1qwZWrVqBUC7U40YHvFeqT/zGRlWQ+pq0vquUM/rurm5yeaTRR8+fEDjxo2hVCpx4sQJrd/ct28flEolWrVqpVd9romJibRak9x7LCVpvZb63B9DJG8fSWubwP379zF69Gip3FmnTh2MHTtWq2Oq+L4Q3yty75rk5Zn0nvPu3bvx7t07uLq6ok2bNqkenzwPZexrIPc+ELVp0wZKpVKr45cgCKhevTrc3d2RmJiod77SWO0VKalQoQKA/5XTRBmRHxElr/8UVzSR61BvrDZYdUePHsV3332HKlWqwNPTEyNGjJDeDXLvQ7k6FpGuPJYuGdW+l5rsUHeYEgcHBwBJcUSsJzdm+Vi8zuPGjQOgmb8Tn025clR6zvlLrCNQ/z51fn5+0nk9fvxYY9+///4LpVIp5W/1SQuAtLfJGKp8+fLSdYiKitLYp8/zKA4iBZJWZEop/S5XrpxWutSxY0f06NEj1XcNoBnXIiMjMXXqVOlzLVu2xI4dOzSOT+u7Ra6cpp7GpLXcntL7UAyPrnLR8+fPMWXKFOk3atSoobN+N6X+J4Du+BoeHo6pU6fC29sbVapUgYeHB1q0aIEpU6boPfDGysoKAwYMQGJiovSsp1Va30/prXNKCevZkrCezTC68ojJ69mcnZ3h6emJ/v37a02AkNb2HyDz+pXpQ5/nILU6IvH89GlzTg+xLqFly5Zo0qQJcubMiTNnzmjdT1FGthFkVnrItIFpA33bzLM6AN8qlUolvSiSz3yaFnPnzkVwcDCUSiVq1KiBz58/49atW1i5ciVOnDiBrVu3aowKP378OIYNGwZBEFC5cmW4uroiOjoajx8/xsqVK9GlSxetUeTh4eHo2LEjcuXKhRo1auD58+cIDAzEsGHDsHLlStSuXTt9F0FPL1++RPfu3fHkyRMUK1YMXl5eePv2Lc6fP48zZ85gwoQJ6NOnj3R8tWrVsGfPHly7dg2enp7SdrEg9OLFCzx+/FjqsCEIAgICApA7d26pwjg9xE4Q6jMpzZ8/HytXroSFhQUqVaoEOzs73L17F2vXrsXx48exefNmqVONugMHDmD79u1S5VJYWBhMTExS/P0iRYogNDQUO3bsQL169fSaLSo+Ph79+vXDgwcP4OHhgY8fP+LSpUtYsGABPnz4gJEjR2ocr298FL19+xYdO3ZEYmIi3NzcEBcXh5w5cwJIyjgMGjQIUVFRKFOmDOrXr4+3b9/izJkzOH36tJSpIv2JcTP5krKPHj1C37598fz5cxQvXhy1a9fGhw8fcP36dQwePBhjx45F//79AQBOTk4oW7YsgoKCEBYWJlVCq9u/fz8ASKvKAEmZLh8fH1y8eBG2trZwcXGBpaUlgoKCMGvWLFy8eBFLly6VnXF77ty5WL9+PTw9PVGqVClcvXoVW7duxYMHD/Dvv/+m+kykRqVSYcyYMThw4ACsra3h7OyMvHnz4ubNm1iyZAlOnTqFDRs2GNy5Wp14D9Sfy40bN+K3334DAFSqVAlVq1bFo0ePsGPHDhw/fhz//vuv7ADPS5cuYcqUKShdujRq1aqFV69epSl9AJIKP2I6r4/Ro0fj5MmT8PT0RJkyZXD58mWsWrUKL1++xPz58zWOXbFiBY4ePQqlUikNQL1z5w42b94MPz8/7Ny5E4ULF9b6jdjYWPTo0QPPnj1DtWrV4OTkJK38o09cTU1MTAyuXLmCUqVKyYYDANq1a4f9+/fj7NmzWLZsGdq0aYOlS5fCyspKo8O4IbZv345Vq1ahQoUKqFSpEiwtLXH//n3s3bsXx44dw8aNG2VnqwL0uw8pcXBwQJ06dXD69GlcvHgRnp6euHDhAq5fv466detKv5+YmCgNkm3dujXKli0LCwsLnDx5Uus7LS0t0bRpU2zYsAGnTp3SGigbFxeHXr164cmTJ6hevTri4+Nx/vx5zJo1C8HBwVpLl7558wZ9+/bF3bt3YWdnh2rVqkEQBAQGBmL8+PG4efMmfv75Z61wqFQqDBs2DJcvX0a1atWgVCqlThBPnz7F5MmTUahQIZQpUwaVK1fG69evERgYiMuXL+Phw4dSAziQFA+uXLmCsLAw1K5dW2N1peSrpOji7++P9evXS42Wd+7cwcmTJ3H9+nUcOHBA4zvj4uLQt29fXLt2Dba2tmjQoAHi4uKwcuVKjdWNjEGlUuHjx48AoDUDZEppzJQpU7B161bkyJED1atXh5WVFQICAvD777/D398fa9askd7r7dq1Q0REBM6cOQN7e3spPShbtqzOcNWpUwcJCQm4evUqKlasKDV2AZB976T3nDMinukipsNRUVE4cOCA3uWBmzdvYvr06ShZsiRq166Nhw8f4tKlS+jTpw927Nih0UlK37iuLqU8qKH5WjliRZeHh4fsfktLS/z666/o0aMHZs6cidq1a+P3339HREQEPDw8pEoSOXJ58n79+kl5kcqVK+P8+fOIiYmBIAgoVKgQypUrh2vXrmH69Okag/mnTp2KXbt2oUiRInjz5g3Mzc3RuXNnnfehdOnSyJEjBz5//oxNmzZh0KBBOsPp4+MDPz8/rFixAu3atQMAqaOZIAg6y2MeHh64fPky/P39MW3aNNja2qJ8+fJwdHREZGQkAgMDpfNInraKUnrODc2fpGb48OEYOnQolixZIs2Smhp9wuLt7Y1z584hODgYbm5uGp300xovgaRBups2bYK7uzsaNWqEa9euYc+ePbhw4QK2bt0qPcvqvoZ08/Dhw9i8eTOcnZ3RoEED3L17F76+vrhw4QL+/fdfrbyJvvcmPDwcR44cQcGCBaX7rz7ZxN69ezFhwgSpnFi0aFHcunULmzdvhq+vL9avXy8b7x49eoSOHTvC1tYWnp6eiI6Ohrl5UrWXn58fRo4cibi4ODg4OKBKlSp48eIFDh06BH9/f6xcuTLVinFra2u0a9cOp0+fxuvXr+Ht7S2bBzh27Bjmz5+PMmXKQKlUwsbGBo8fP4avry9OnDiBZcuWadSndOvWDSdPnsSJEyfw999/4/vvv5f2zZs3DyEhIWjVqhVcXFxkB0uLxPQuLCwMgiBIaapc3vnNmze4du0a9u3bBzs7O+TOnRt3795F7dq10bZtW9SqVQvv378HAJQqVQpFihTBjRs3sHDhQpw/fx7//POPznBMmjQJsbGxqFChAnLlyoUbN24gJiZG+uywYcOkdA5I6oh69epV2Nvb48mTJxAEASVLloSNjQ0CAwMxdOhQKJVKBAcHp7kMWbNmTaxbtw7BwcGoUKECFAqFVNFeokQJrU4bIg8PD+zduxcnTpyQZoQVn/Pz58/j4cOHKT6D6tKTz09O3/oRQ+oAk7t9+zZev36NfPnyoWbNmmkKpy668hOJiYkYOnQoTp48CRsbG9SsWROCIODChQv45ZdfcO7cOSxatEi6t4mJiejbty+uX7+OfPnywcPDAzly5MCLFy9w6tQpWFtbS2lKTEwMOnXqhKdPn6Jo0aKoWbMmzMzM8Pz5c/z3338oWbIkKleunK7zAuTzGUDK9V36pHF16tRB8eLFsXv3blhbW8Pb2zvVMDk4OMDb21srnQW0J4WSI066YEh9tTpjXQPxmU+e3wsODpY6MSXfd+nSJSQmJkrpYNWqVWXfqQA03pWA/nWihkhMTMTr168BANWrV9fYd+3aNfz2228oXrw4ypQpAxcXF1y6dAkRERH4448/YGdnJ00cAiS9P9+/f4+EhAQUKlQIpqamiIiIQGJiIiZOnIjZs2dr1HeJ9yAxMRGCIEClUsHKygoPHz5k2doIvsay9du3b3Hr1i2Ympqmuy7eWNdAzLMFBASgffv20verd4C7ePGixvtL3CemC/qUFzKjnUwQBKnxPnmdvT55Cnt7e7Rr1072vaEeRwyt/xAdOnQIcXFx8Pb2Ru7cudG6dWssXboU//33H8aPHy/lwcXwyD3zGR1Wfetq0vquUM/rKpVKvH//XiufLM6OmytXLsybNw/dunXDxIkTsX//fun+hoeHY/r06ciRIwcWLFgguyJLSry8vODk5ITAwECcOnUKdevWTfUz+lzLtN4fQ+nKQ6XUJnD+/HkMHjwYsbGxcHR0hIeHBx4+fIi9e/fC19cXK1eulFa/FO/fkSNH8PHjR43yh653TXrP2Vh5KGNdgxIlSqB48eK4du0aPn/+jBw5cgBI6oR29+5dAEnpsrqQkBC8e/cO9evXh5mZmd75SmO1V6REjDvJB5FmVH5Erv7z8uXLAJImO3n9+rXWe8MYbbCidevWYebMmTA1NYW7uzvs7Oxw/fp1dOrUSZoQJSNlRPteWmWXukM56hNlJE/njFE+FuunxPoU9fxdSmW+9Jzzl1hHUK1aNezevRsBAQEafYEuXLgg/X9AQIDGeSbPE+pTNtGnTcZQYtwxNTXVyrek9XlUqVQaA45SSr/l0qVnz55JbSKFChVCkyZNdL5r1EVHR6Nz5874+PEjqlatinfv3uHy5cuYNGkSBEGQJoJNb50FkDnl9rt376J379549+4dypQpgyZNmuDZs2fw9fWFv78/5s+fj2bNmqXrN54/f4727dsjMjISpUuXRr169ZCYmIhnz55h27ZtcHFx0Tvf1bVrV6xatQqHDh3C0KFDpYFgKdHn/WSM+5cS1rPpxnq2lOnKI8rVsz1//hxnz57F2bNn8dtvv0n1bGlt/8nMfmVppe9zkFodUVxcHEaPHm1Qm7O+VCqVRt/CXLlyoVGjRjhw4AAOHjyoNegyI9sIMjM9ZNrAtIG+cQJlidDQUEGhUAjOzs5CQkKC3p8/ceKEEB0drbHt8+fPws8//ywoFAph8eLFGvu6d+8uKBQK4fDhw1rfdf36deH9+/fSv3fu3CkoFApBoVAIs2fPFhITE6V9a9asERQKhdCtW7c0h3XRokWCQqEQFi1apNfxO3fu1Ng+aNAgQaFQCKNGjRI+f/4sbb906ZJQpUoVwcHBQbh9+7a0fceOHVq/++7dO0GpVAotWrQQFAqFsG3bNmlfcHCwoFAoBB8fnzSF88mTJ4JCoRAaNGigtS82NlZo0KCBxm/8999/gkKhEFq2bCmEhoZKx6pUKuHPP/8UFAqF8OOPP2p8z7hx46R7cfDgwTSFS3TgwAHps/Xr1xdmzJghHDx4UHj8+HGq56RQKIQePXpoxIugoCDBwcFBqFKlihATE6PxOX3j44ULF6TfGTZsmBAbG6ux//3790KtWrUEBwcHYe/evRr7goKChGrVqgkuLi7Cmzdv9Lom3wrxGR43bpzWvkePHgkODg6Cu7u78OHDB2l7QkKC0LJlS0GhUAgrV67UeO5DQ0OFhg0bCg4ODsLdu3el7UuXLhUUCoWwZMkSrd95/PixoFAohKZNm2psnzZtmhTX1ePM+/fvhYEDBwoKhULYtGmTxmfEZ6lWrVrCgwcPpO1v3rwRGjduLCgUCuHcuXOyn5Ejxr/k12flypVS3H/16pW0/fPnz8LEiRMFhUIhzJs3T/Y75YhxPDmVSiV07txZUCgUwu+//y4IgiAEBgYKDg4OQp06dYQbN25oHL9t2zZBoVAInTp10tguppUKhUJYsWJFmsMlCIJw+fJloWLFioJCoRCqV68uTJkyRdi9e7dw7949QaVSpXpOzZo107hGYWFhgru7u6BQKLTSmPPnzwsREREa2xITE4XFixcLCoVCGD9+vMY+9XSoc+fOQlRUlMZ+Q+JqSk6ePCm9W1Ly5MkTwcXFRXBychLatm0rKBQKYdWqVRrH6HonCML/nsvk78LAwEAhLCxM63jxHdazZ0+tfYbcB10+ffokxMTECCdOnBAUCoXQr18/QRAEoW/fvoJCoRBOnDghxMTECJ8+fZLyLk5OTlLepV27doJCoZA9h927dwsKhULo2rWrtE39/rZq1UojHX/8+LFQu3ZtQaFQCL6+vhrfJaYPv/32m0YeICIiQmjfvr2gUCiEkydPyl6nxo0bCy9evNAK39u3b4WzZ89qxfmwsDChQYMGQsWKFYUnT55o7BPfyxcuXJC9nrrus/i5ihUrapxbQkKCMHz4cEGhUAh//PGHxmfENLZjx44az8GTJ0+EevXq6UxjdEkpP3bq1Cnp3n78+FHjeF1pzOHDhwWFQiHUrl1bePTokbQ9Ojpa6Nq1q5SPVKcr/RXPS0yD1em6phlxzhkRz1LSr18/jXzX8uXLhbNnz2rlqeTOSaFQCOvWrdPYN2PGDEGhUAhjxozR2J6euK4rD2pIvjYlnTp1EhQKhUZckiPmIzp27CgolUqhdu3awsaNG6V4lbwcce/ePcHBwUFQKBRCaGiolD9Qz4vEx8cLvr6+wrt37zTyIm/evJHue82aNQWFQiF4enoKISEhet0HMT+sUCiE9u3bC4sXLxZOnDghpX8JCQlCTEyMEBMTI3Tp0kXKH4ifqVOnjhAdHS3ExMQICQkJWuWx48ePCwqFQvjpp58EX19fIS4uTiM86ucREBCgsS+159yQ/ElKevToISgUCuHSpUuCIPzvHXLixAmN35RLC9KTV0pertQnrI6Ojhrhi4uLE0aPHi0oFAphyJAhsr+XndNN9Wd/69at0naVSiXMmzdPUCgUQps2bTQ+Y8i90RV2QRCEZ8+eCZUrVxYcHBwEPz8/aXtiYqL0fLVv3172nBUKhTB9+nStOhYxH+fi4iKcPXtWY9/JkycFJycnoV69ehppf0rE+JE87RQFBwcLISEhWttPnTolODk5CV5eXlpp8uvXr4UaNWoIjo6OQmBgoCAIgnD69GlBqVQKDRo0EKKjo9Nczvv+++8FhUIhnDlzJsW889y5c6Xr5ujoKLi4uEjn5OvrK2zZskUjLr1//16ql9m9e7fGdVCPq76+vsKnT58EQfjfvZk/f77GZ9Wp3z+FIqn+QkwjxTRPPd0WyZUhVSqV8P79e6Fp06bS5/bv3y88ffpUcHR0FKpVqyZtT/6+FARBuHv3rqBQKITu3btL26Kjo4UaNWoICkVSHd6IESOEf//9VwgMDEwxzhiSz5crxxpSP6JPHaAu4vPbp0+fVI/VJbX8xOrVqwWFQiG0aNFCo8z48uVLwdvbW1AoFMKGDRuk7efPnxcUCoXQoUMH2Xok9TRIvM6DBw/WiPeCkPRuTGt5UYzbcunV69evBTc3N0GhUEhpS2r1XYakcYKQcllTLt6klM6mJC4uTlAqlYJCodA7byvKiGsgxmn1dFdMH1q0aKGRpxcEQZg1a5agUCiEQ4cOaYVLLg0VBMPrRFO7DnL3ICgoSPqt5GX3sLAw6T0gEsvWDg4OgpubmxATE6MR3ipVqmhcn+Rla/X6rt69e0tlnvfv30v1Xb/88gvL1mn0rZWtz549K91/Qxn7GsTGxgrOzs5a6eLgwYMFV1dXoX79+kKXLl009ollD/X3ZWrlhcxsJxPfcU2aNNF6lgytO9T13hAEw+o/1In3Rf057Nixo1b5TpTSM58RYU0t3dIltXeFIAgaeV1R8nxycmI9+KBBgwRBSHrndevWTVAoFMLatWv1Dl/v3r0FQRCEY8eOSembOrG+Kfn1NvRapnR/dNG3/TS1NoEPHz5IdTP//vuvxj7xeaxbt65WviOldiJd5TpDz7lOnTqCQqEQLl++rPdnBSFjrsHYsWO14sLRo0elPJRCodCo11u/fr2gUGi2e6QlXymG2xjtFSnFnbi4OMHLy0v2OmdEfkRX/aeY/orlVHXGbIMNCwsTnJycBCcnJ+H8+fPS9vj4eGH8+PFSGJK/x1KKw6nlsZJfC2O376UmO9UditdM7rObN28WFIqket3kxysUxikfC0LK+Ttd7zRDz/lLrCMICwuTjQutWrUSvLy8hEqVKgmjR4+WtqtUKsHT01Nwc3PTqDtMLS0wpE0mLddB7h6I6YvcdU7r86jelptS+i2XLqm/azw8PDTSJV3vGvU6gJEjR2rkMXx9fQWFIqmuT11a3i0p1XWIn01LuT2135J7JlQqlXRt5s6dq/FuOXz4sFCxYkXBxcVFePnypdZ10JWPlItnYlva9OnTtY4PDw9P87tTTAsmTpwoCML/3ucjRozQOE58jtTfh4a8nwytcxIE1rMZgvVsmr8ndw/evXsnuLu7Cw4ODsLTp0819snVswmCINy6dUtwd3eX6tnUpdb+Y+x+ZfoQr6l62NLTpqarjkhsO9enzdnQeqdz584JCoVCaN26tbRN7LvUoUMHreMzqo0gM9NDpg1MG4i0lzKgTBEZGQkAyJs3rzTrkj7q1auH3Llza2yztLTExIkTYW5ujuPHj2vsE5f5kpv5onLlyrCxsdHaXqJECYwcOVJjttIePXogb968uH79ut7LWSdfVk+fZeGePHkCf39/WFtb4+eff9YYWe/u7o4uXbogMTERGzdulLaLIznVR3peunQJgiBgwIABsLS01Jh9TTwuLcvO6RIfH4+7d+9ixIgRCA8Ph62tLZo2bQoAWLZsGQBgwYIFGjN6iEvZOzg44MiRI7LL+9WvX1/vmexatGiBCRMmwNraGs+ePcO6deswcuRING7cGA0bNsSKFStkl+4Gkmbv+OWXXzTiRaVKlVC3bl18+vQJN2/e1Dhe3/iofszPP/8szfAk2rFjByIiItC7d2+NVVrEcAwdOhQfP37Evn370nw9vnUfP35EQECANJPUtGnTNEb++vv7IyQkBN7e3hgwYIDGc1+qVCmMHz8eiYmJ2LZtm7S9VatWAJJmxElOvDfiMUDSTG7bt29H0aJFMWvWLI04Y2NjgxkzZsDCwgKbN2+WPYcffvhBYzaR/Pnzo0uXLgAgzWxlqISEBKxatQrW1tZYuHChxkw6Yjy1s7PDtm3bDF7qMzExEaGhoZg4cSICAwNhaWmJDh06AEiaHScxMRG//PKL1rKWnTp1QsOGDXH9+nXZGUAVCgUGDBigV1iqVq2KefPmwdbWFm/fvsWWLVswbtw4tGjRArVr18aCBQukmbXlTJ48WeMalSxZUnpWk9+L6tWra83QZGpqiu+//x6FCxfWmT4ASTMX5smTR2ObIXE1JeKscmXKlEnxuBIlSuCHH35AfHw8bt++DScnJ43V3Qzl4uKCkiVLam3v0KED3NzcEBAQoPNe6HMfdBk4cCDc3Nzg4+MDADhz5gy2bt0qzUTu4+MDNzc3DBw4UMq72NraSnkX8ZkMDg7W+m5xtoJ3797J/va4ceM0ZjSwt7fH0KFDASQtBysSZ8ytVKkSJkyYoJEHKFiwoLTaka60Y9SoUbKzvYkzgiVfmapkyZIYMmQIVCqV1jK36dWiRQt4eXlJ/zYzM5OuffJ7tmXLFgBJ10n9OShRogSGDRtmlPBER0fD19dXWgK5bdu20swbIl1pzIYNGwAA33//PUqXLi1tz507N6ZMmQITExNs2bJFZ14jq+g654yKZykRl/sFkvKhCxYsQN++feHp6YlevXpJq6zIcXNzk5YXFg0ZMgSAdlxKT1zXlQdNT75Wzt27d2FqaqrxXXJGjx6NokWLIigoCIIgYOrUqbKzkcTFxeH8+fP4/vvvkZiYiJo1a6JUqVJITEwEAI28iLm5Oby8vGBra6uRF8mfPz9Gjx4NIGl2SCApzRSXUQbSdh8mTpyI9u3bw8TEBDdv3sTixYvh4+ODmjVrolOnTliyZAnc3Nzg5uaGq1evAgBOnDghfd/Lly/h7u4ONzc3XL58Was8JqbDd+/ehZeXl9bqmurncezYMdnrqus5T0/+JC3EfOmiRYtSPTajw6JL06ZNNVaLs7CwwKRJk5AzZ04cP34cz58/1/rM15Buurq64rvvvpP+bWJigh9++AFFihTBnTt3NNIZY9+b7du3IzY2Fs2aNZOWlgeS8o8//fQTChUqhJs3b+LKlStan82fPz9++uknrTqWdevW4ePHjxg9erRWnUjdunXRpUsXPH/+XHb1QEMolUqNtEJUp04dNG3aFGFhYQgJCdHYV6BAAcycORMJCQkYM2YMnjx5gvHjx8PExARz587VKm+L5Mp5Dx48AJCUv00p7zxq1CgpH5qQkIAff/wRJUqUAADZ9MTGxkZ6f+pKT8TPJk+bLS0tU/2siYkJcubMib///lvKI6rPWPnLL7+kWoYMDw9H1apV8fDhQ+m4FStWYPXq1UhISJBmBAOS6pmSE9PUO3fuSNty586N1atXo3z58oiLi8Phw4cxffp0dO7cGR4eHhg9ejRCQ0O1vis9+Xx1htSPGFIHmJyYh1dfBUvdzp07MX78eI2/FStWyB6rKz8hpovjx4/XKDMWKlQIY8eOBQCsX79e67zc3Ny06pFsbGw00iDx2OrVq2ut5Js/f/50zYD7+fNnXL9+HUOGDEFMTAzKlCmjMasvoLu+Kz1pXGaIioqCIAgA5O99aGio1n0fP368bJ7PmNdAro734sWLyJUrF3r37o34+HgEBgZK+8TjdK3imBJ960T18fnzZ9y4cUNaxSBXrlxaq5yULFkSLi4uGtvENDF37tyIiYnRqM8GtFdKUS9bb9iwQarvGjJkCM6fPy+VeWxsbKT6rgMHDuCXX34BwLK1Ib7msrVYF6TrfXD8+HGtNGHOnDmyxxrrGuTIkQNVqlRBeHi4NIu4SqXClStXULVqVXh6euLGjRvSyjXv37/HnTt3UL58ea2ZNdPC2O1k6t6/fw9/f39MmDABOXPmxK+//qr1LBkrTyFKb/3HkydPcPXqVdja2mqs7iLmU/bu3ZvmsGR0WA2pq0mNXF43tXzykCFD4OrqCn9/f2zcuBHLly/H5cuXUbt2ba06BX00bNgQzs7OCAoKSjWdTe+1NIaU2k/VybUJHDp0CK9fv4arqyu6d++usa9Pnz5wcnLCixcvcOTIkQwLf2pSSi+joqJk81Bi2S05Y10DXXkoAFJeQX1fetvJjdFeISc+Ph7379/HqFGjEBYWhu7du2vNXp0R+ZGU6j+BpD4eYv1nRrTB7tixA/Hx8WjTpo3G6ozm5uZS+39GM3b7nr6yQ92hurdv32Lnzp2YN28egKQVL5IzVvk4s32JdQQlS5ZEsWLFpBXFgKS0OCQkBLVq1UKVKlU0VhQTVxOrWrWqQf2z9GmT0dfbt2+xb98+zJ07F/nz58ekSZO0jknr8yi+j3TVJYrk0iX1d81vv/2mkS6l9r4Vy5fqeQwvLy8oFAo8e/ZMY/Wf9MrIcjuQ9K4MCQlBsWLF8OOPP2q8W7y9veHl5YWPHz9i586d6fodsS6lRo0aWvuKFSuW6qqounTu3BmFCxfGkSNHpH4Quhi734UhWM/GejZDifVs33//PaKjozFq1CgUL15c4xi5ejYAcHR0RLdu3WTr2VKSGf3K9JURz4HYdm5Im7O+xDoE9baPWrVqoUCBArhx44ZGWw+QcW0EmZkeMm1g2kBkntUBIMO9fPkSx48fx8OHDxETEyMl6BYWFlodBpycnPDgwQOMGTMGQ4cOhbOzs9YLKTkPDw+tZSfNzc1RokQJ3Lp1C5GRkShUqFCaw5t8WT1RWpaFE18SderUkV3Cvk2bNlizZo1GgTh5QT1HjhxSglqnTh24uLhoFNQNfZmEh4dDqVRqbS9YsCAWLVqE3Llz482bNwgODkbp0qVlOwaYmJjAzc0Nd+7cwa1bt7SWeW7YsKFeYRL16dMHbdu2xdGjR3Hx4kXcvHkToaGhCA8Px4IFC3Ds2DGsW7dOq5GhWLFiskutio1mERERWvv0iY8iJycn2UYTsbN448aNZT8nxpmgoCD5EycAwO7du7F7926NbZaWlli9erVW4f/MmTMAUr/m4nLIQNIz5urqisDAQNy6dQtOTk7SPnH5SvVBOxcvXkR8fDzq1Kkj28HWzs4OpUuXRkhICGJjY7WOqVWrltZnUoqT+rh9+zbevXuHWrVqyS4BbmVlBScnJ5w4cQKhoaF6LUUslz7kypULc+bMgb29PVQqFc6fP4+cOXOidu3ast/h7u6O48ePIygoCI6Ojhr7GjRooNUQkRYtW7ZEw4YN4efnh/Pnz+PmzZu4d+8eXr9+jRUrVuDIkSPYvHkzChQooPE5CwsLrYoSIOV78e7dOxw/fhz37t1DdHS0lAlNSEhAZGQkIiMjtdJ2Ozs7VKpUSeu7DImrKRELNnnz5k312F69emHlypV4/fo1RowYYVClrpwPHz7A398fd+7cQVRUFBISEgAkXUtBEBAWFqbxfAGG3Qc5kydPlhr237x5g1GjRmHatGkwNzfH77//Lt3/3LlzS53W1Yn3La0d89U/J/dMt2zZEtOmTUNgYCBUKhVMTU2le+7l5SWbd3F0dIS1tbXsPTcxMUn1HXr58mUEBATg5cuXiIuLgyAI0vV7/PixXueVGrlnXLxnr169kraFh4fj5cuXsLOzk11mvlmzZpg8ebJBYViyZAmWLFmitb1OnTqYOHGi1na5NCY+Ph7Xrl0DoJnOiypWrAilUong4GDcuXNHtsCbmdJyzhkdz+Tky5cPy5YtQ3BwMPz8/HD16lXcvHkTUVFRuHjxIi5evIjx48ejb9++Wp+Ve37y5csHW1tbjbikzpC4Lnde6c3XJvfhwwfExsbC1tY21feZjY0NBg4ciOnTp8PZ2RleXl7YtWsXAGjkeaZOnSr9v7OzM+bOnQsAUuOdXF7kzp07OHPmDKytrXH37l2MGTNGSvfEdDn59UjLfbCyssKsWbMwePBgHDlyBFevXsWNGzfw+vVrBAUFISgoCN7e3lKD35o1a+Dn5wcgaXDR/Pnzpe9WKpVa5THx/SWmw+J5PHv2DLGxsRAEQVr6WVeeXO45T2/+JC0aNGiASpUq4caNGzh+/LjO5ygzwqJLixYttLbly5cPtWrVgp+fH65cuaK1dPnXkG7KnbeFhQW8vb2xbt06XLlyBe7u7hlyb8Qyvdx1srS0RNOmTbF+/XqpU6a6mjVranWQBVIvX7q7u2PDhg0ICgrSeYy+4uLicOrUKdy4cQNv375FfHw8AEiDdR4/fqxVTqhfvz66deuGTZs2oW3btoiJicGgQYO08gKplfOmT58OAMiTJ0+KeWczMzP8+OOPGD16NMzNzdGzZ0+N/a9fvwYAnDx5Es+ePYMgCFI5PzQ0VLZuRhQaGoqTJ09KnaL8/PykxvnkaVFMTAwAQBAEzJs3DxUrVpT2qTcYxMbGanX4SV6GLFSoEDp06ICdO3eiZcuWsLGxwZYtW3Dv3j1UqlQJ48ePx+HDh7FhwwYUKVJEK9zm5ubIlSsXYmJiEBcXJ9WJOTg4YP/+/Th37hxOnTqF69ev486dO/j06RMOHDiA48ePY+XKlVr3ypB8fnKG1I8YUgeor6tXr2rFQw8PD6nTvDq59P3Zs2d49uwZ8ufPL5t+NGjQAHny5MHjx48REREBOzs7ODg4wNTUFLt27UL58uXRuHFjnR2GxMa51atXo2DBgqhXr16aBivpEhAQIFu2L1WqFJYuXapVNtRV35WeNO5L8Pr1a637DiR1tE/eEd6Y10DsOBoQEID27dtrdM4X67cuXryImjVrprtzviF1oinRFXcA6OxomZiYiPPnzyMwMBARERHSIENxAMLjx4+lfLitra1sfYZYtr569Sri4uJQq1Yt3Lp1C4BmmUe9vsva2pplaz18i2VrOcHBwVrpQvHixTFu3DitY415DapVq4ZLly4hICAAJUqUQHBwMKKiouDh4YECBQpg9+7dCAwMRM2aNXHp0iWoVCqDOhEAxm8nk4s7efPmxdatW3WmF8bIU4jSU/8BJNX7C4KApk2balyXFi1aYPbs2Th27BhiYmLS9d41RlgNratJCzGvGxYWho8fP2rlk5MzMzPDvHnz0KZNG8ydOxeJiYmwtbXFzJkzDarXVzdixAj4+Phg8eLF0sQwctJ73w2VlvZTdbraBFLKPwBJHbxu3bqFy5cvaw10/xJ8+vRJNg/Vrl07lCtXTmObMa+BXKergIAAlCtXDo0aNZImt+zUqRMEQcClS5dgY2OT5vREnbHaK0S64s6PP/4odZKXY6z8SGr1nwCkSSHU21uN2QYrTu4jN7gtT548qF27No4ePZrWUzKYMdv39JUd6g4nTJggDdxU165duwwtH39psqKOAEjKE+7duxfXrl2Dp6enNIGvmCcMCAjA48ePUapUqXR1LAUMa5NJiVzcKV68ODZv3qxz0HFanse0kkuX1N81culSSu9bJycn2Toasd4uIiJCmiwovYxdbk9OvA5NmzbV6rAOJPVNO3r0aLoHa4nv24ULF8LMzAw1a9bU6nRtCEtLSwwaNAjTp0/HkiVLsHjxYp3HGrvfRVqxni0J69mMU89mYmKCOXPmoG3btrKfSV7PJk68IZbd9MkjZmS/MkNl5HNgSJuzPmJjY3H06FGYmppqtLWam5ujRYsWWL9+Pfbu3YuRI0dK+zKqjSCr0kM5TBuYNtDXj4N2sohYeREVFYXExES9O/6uWbMGCxYskDp+pGbUqFEICQmBv78//P39kTdvXri5uaFRo0Zo3bq1bOZfrgMDkNTZHIDeM4h5eXlJM6LoSyzoJh/5KBK3v3z5UmN78oJ6QEAAypcvjwIFCsDDw0MqqNvb2+PSpUvIlSuX3pWR1tbW8Pb2BpA0EjRPnjxwdHRE48aNpQ5D4eHhAJISdl0NLyK5FQmKFi2qV5jU2dra4rvvvpNmSg4PD8fGjRuxdu1aXLt2DWvWrNGq4NT33usbH0W6zku8XnIz0KjTtXoDJbG3t5cyV5GRkbh8+TLev3+PcePGYfv27RoZN/Ga//TTT/jpp590fmfya96qVSsEBgZi//790rNz48YNhIaGwtXVVWMWQPE3tm3bluro86ioKK3OtHLx0tD0KDmxA9nZs2cNekZT0q5dOwBJGUIbGxsoFAo0adJE6lTx7t07fPz4EQC0Zn9Ky2+nJ32wtrZG69atpYq1169fY9euXVi6dCkeP36MhQsX4rffftP4TMGCBWXfWbruxYEDB/Dzzz9L5yjnw4cPWpX6xYoVkz3W0LiqizhgRQx/SkxNTaX3pVyHUEOcP38eo0aNSnHQi1jwVafvfdAleXzv2rUrNmzYgE6dOknvNpFYKFHPu4i/Fx0drfXd4jnJFZJ13d/cuXMjT548iI6ORlRUFPLlyyfd84ULF2LhwoU6z0XunAsUKKDVsUL0/v17fP/997hw4YLO75S79ukhV2AWKwbU36FiIVTX+9jGxka6TvpSH0RtaWmJQoUKoXr16rIdmAD5NCYyMhLx8fHIly+fzo5mxYsXR3BwsFbeLCuk5ZwzKp6lNXxiB+XExERcvXoVCxYsQGBgIObPn48mTZpo5YFTyqslb5hJT1yXu//pzdcmJ3bWTks6DPwv/U0e9+zt7WFtbY3g4GBUq1YNVatWhbu7O2rVqiV1SBFX2klLXkR9xQKx8St52qXPfShVqpRGI+WtW7ewePFi+Pv748iRI+jduzeqVq2KMmXK4NixYxAEAU2aNJF9NtXTerEiLDo6GqNHj5ZdAVGkz31Ob/4krYYPHw4fHx8sWbJEZ8N7ZoVFjq73lfhMyjXIfg3pZlrPOyPujaFlfyD18qX6TODpCWNq7t69iyFDhki/K0fX8zhu3DgcO3YML1++hFKplK1DSa2cp56upjXvLAiClFYKgoA5c+Zg7dq1AJLKd8kbIuTy7+JnZ8+ejbVr10odF4GkDr3iyozq5x4XFyetsOjh4aHVIKJ+DVMbBBoVFYXChQvD3DypqtPNzQ0dOnSAr68v3rx5g0mTJsHV1RWRkZHYsGGDzkZwGxsbfPjwAe/fv9eYwMDU1BS1a9eWOo98+vQJx44dw7x58/DixQtMmjRJY6ZRQ/P5yRlSP2JIHWByYh5e13MxY8YMzJgxAwBw7do1dO7cWed3yT2b4rOuK70xMTFBsWLFEB0dLXW4L1OmDMaMGYPff/8dP//8M6ZOnYoKFSqgRo0aaNeuncaArxo1aqBPnz5Yt24dRo0aBXNzczg6OqJmzZro2LGj7IoFKSlYsKAUB83MzGBrawsXFxfUr19ftgOHrvQoPWlcZsibNy9MTEwgCALevXunVX5xd3fXmKW1adOmePTokex3GfMauLq6wtLSUupkJXbO9/T0RIkSJVC8eHFpX3o75xu7Plw97rx//x7Xrl2TBkVGRkZqtQu8ePECgwYNkl3NVhyArp52pKVsDSTVd4mDAHWVecTVzVi2TptvpWwtvu91vQ+GDh0qrdYQERGhs6MsYNxr4OHhgb/++kvqSCCmAZ6enlIZSexIkN4OmsZOF8S4IwgC3rx5g4CAAERFReGnn37Cli1btMrGxspTiNJT/wHIz4ILQOpke+LECRw9ehTt27dPc5gyIqxy6db27du1ZhfOly+f7CAzOer5ZPW8rjpd96JkyZL48ccfpfzT1KlTjbIKUL169VC5cmUEBQXBz89PYxUydem974ZKS/upOl3vtdTyD2InYEM6TRuLra0tXr58KZteFilSRCMP1b9/f6lTWHLGvAbJJ7f89OkTQkJC0LVrV+TIkUNjcktxBYp69eoZNFmZsdorROpx5+PHj7h58ybCw8OxdOlSVK5cWavzvLHzI/rUf1atWhV58uQxehusmI/Rla9OT9tgWhm7fc8QX3rdoZubm7QSk6WlJYoXL466devKTmQLGK98nNm+xDoCICl/t3fvXgQEBMDT01OawNfT01Oq0wkICDDKoB192gLSQow7KpUKL1++xKVLlxAeHo5x48Zh9erVWmmqvs9jaisxppQuTZ8+XZoUSP2ep/S+NXaeOSUZ/Vvi+ekaZJRS24A+2rdvj7Nnz+LQoUMYPHgwcuTIgUqVKqFOnTro0KFDup71Tp06YeXKlfD19cWdO3d0pknG7neRVqxnS8J6NuPVs/36668a7e2ilOrZRPrkETOyX5mhMuI5iIuLw4QJEwxqc9aHn58fPnz4gJo1a2o9H61bt8b69euxf/9+jVXPMqqNIDPTQ6YNTBuIOGgni5QsWRI2NjaIiYnBvXv3tBKHlFy7dg2zZ89G7ty58euvv8LDwwN2dnZSBXTt2rW1RhwWLVoUO3fuxIULF3DixAkEBARIjferVq3Cli1btDrVGnsWzoykazYq9YK6UqmUKiPFfUBSQT02Nhbv3r1D3bp19a6MzJcvH2bPnp3iMWJHPzs7uxQbrgD5yghjzKggKl68OMaOHYvExESsXbsWJ0+e1Bq0o8+9NyQ+inSdl3i9vL29U1zemyNPU1a1alWNuPn+/XsMHDgQgYGBmDJlCpYvXy7tE695nTp1ZEf9ipKnE82bN8esWbNw8OBBjB07FqamprKr7ACQGrIcHBxSTfPkCuPGSpPklhoUw1aqVCm4ubml+PmUZpSWk9b0Qb0RQpcKFSpobTNm+lCwYEH4+PjAysoKM2bMwIkTJ7SO0ec+hIeHY/z48QCAiRMnon79+ihcuLA0IKtLly4IDAyUbeRMLX3QN67qIs7mZ+wOJMnJxbsPHz7gxx9/RFRUFIYNG4YWLVqgWLFisLKygomJidT5Wu76GOt56Nmzp8ZMe6KtW7di69at0r89PDywdu1a5MqVCx8+fEBISAgcHBykTqHJZz0HIM3iq6siMK3Ea1e1alW9lwJP6fmYN28eLly4AA8PDwwfPhwVKlRAnjx5YGZmhjNnzqB///46G+AN9SXkrfQdRG1oGpPemUKNKS3nnFHxTF9mZmaoVq0a1qxZg6ZNm+LFixc4c+aMViOXPnEpPXFd7tzSm69NTuxcl950uGrVqlJnrvbt28t2EJLLi4SEhODWrVvIkyePNBuchYUFxo8fj6ioKI3ZLJNfj/Q8005OTvjrr7/QvHlzPHr0CN26ddM6Zt26dVi3bp307/Xr12vNWio2vpmbm+PAgQNQKBQYM2YMnJyckCdPHlhYWODRo0eys3LqOi8g/fmTtKpXrx5cXFxw7do1+Pr6yjZEZVZYjOVrSDfTKivuTUrXKbX8oziYXpcqVaoYHrD/JwgCfvzxR4SHh6NLly7o2rUrSpQogVy5csHExAS///47li9frjPdvXz5slSZ/uLFC7x9+1arwj61cp6NjQ0iIyPx4cOHVPPOEREROHPmjEaHuf/++w9r1qxB3rx5ERUVhT59+uCnn36ChYUF4uLipNly5fK34eHh2LNnD4oWLYoJEybg+fPnmDVrFr7//nsMGjRIa6bdadOmSQPD5Sr31a9TkyZNUhzgaWFhgadPn0p5WPUOBkBS2UOdrlmyxHQ1+azfyeXMmRMtW7ZE+fLl0aZNG4SGhuLRo0coU6ZMuvL5yRlSP2JIHWByYsPCnTt3IAhCutIoY6aL/fr1Q7NmzeDn54ezZ8/iypUrWLt2LdatW4cJEyagd+/e0rETJkxA586dcezYMZw/fx5Xr15FUFAQVq9ejQULFqSabqkrW7ZsqmV7ddn1XWBhYYFy5crh/v37uH37dro6ExvzGlhZWaFy5cq4fPkynj59qtXZysPDAwcOHMCnT5+kfeLMgPoydpktedyJi4vDyJEj4efnh/j4eAQHB2tMIDVp0iQEBwfD29sbAwYMQJkyZfDnn39iw4YNUic0Q8qppUqVgomJCUJDQ1GgQAHZ9FShUOhM+1i21vatlK3F98GTJ0/SvXqKMa+Bq6srLCwspGf+4sWL0uoQZmZmGh0J0ttB09jxLXncefnyJXr16oWQkBAsWLAAU6ZMkfYZM08hSk/9R1BQkDTjqPqqsOrnAiQN7DHGoB1j19VcuXIlzStDyRHzyWJe18XFBfnz59fKJ8tRqVQaA7xv3ryJ5s2bp/FsUjZ8+HAMHDgQS5YsQaNGjXT+PmDYtUyPtLSfqjNmHVtmq1ixIl6+fIk7d+6kayZ3Y18D9ckto6OjpRUoAGhMbvml5aGSx53ExETMmjULGzZswLhx43D48GGNd5Kx8yMp1X8+fvwYV69elSbU6NixI9zd3TOkDdbY5MrxumRE+54hvvS6w06dOun1zsvuecIvrY5ArCtXz/eJE/ja2NhIK4p17NjR4Al8RcZO55LHnfv376NHjx44f/481q5di/79+0v79Hke1fuhpUQuXTp79ixevXqFGjVqSJ1p05ouZWYZzZi/pU+6KDIk/sv9jpmZGf744w/4+Pjg2LFjuHDhAq5fv47Lly9jxYoVWLVqVar9VnQRV9uZNm0aFi1ahL///jvFcGX2+4n1bPpjPVsSuXq2UaNGwdfXF2PHjsWePXs0flOuni1XrlwwNTXF1q1bMWXKFL3yiBnZryyjGPIcrF271uA2Z32Ik4I8evRIdtIyExMThIeH48qVKxqT5GREG0FmpodMG5g2EHHQThYxNTVFnTp1cOjQIRw4cECvQTu+vr4AgJEjR2p1OomNjZVm60vO3NxcY1bQ8PBwTJw4ERcuXMDKlSsxduxYA88m4xUqVAhA0tK4csQRr8lfZOoDcypWrKhRGeni4iIV1GNjYzWONzb1Qq0+hY+MVL16daxduzbdIzgNjY8pKVKkCB49egQfH59UZ8ShtMudOzfmzZuH5s2b48SJE7h06ZKUgRLjqNzqGinJly8fateuDX9/f1y8eBEeHh7477//YGFhodXoJD6fVatWxc8//2yks5InDvr58OGDVkeEFy9eaB0vhk3fCgJjyJcvH3LkyAFTU1PMmjUryysPgKT0AYBBMwOpO3nyJOLj49GvXz+NgpHoyZMnen+noXFVF3H2zaioqHR/l4WFhc5O53Lx7vLly4iMjIS3tzdGjBihtd+Q66OvOnXqaMyuIHZeV58xFkh6NszMzFC7dm0cOXIEBw4cgIODg3Tdki95Gh8fj8OHDwOQn9Ve1/s8JiYG0dHRsLKykgYCiffcy8sL/fr1S8fZavLz84OZmRn+/vtvrU4nmXHtUyI2PMnFG+B/1ymr2NrawsLCQprBTq4Dqa682Zcqo+KZoXLmzIkqVargxYsX6c6rGTuuGztfmytXLlhZWSE6OhoqlSpdlTTi+19utrnExERpu3pepFOnTgCATZs2aTXa3rx50+CwpIWpqSlcXV3x6NEjlC5dGq6urgCAPXv2QBAErbRYrpJQTAvEVYR+//13rfMw5D5nZv5k+PDh6N+/P5YsWYJp06ZlaViSe/bsmWxZXXyPieXU1GS3dFPXezr5eWfEvSlUqBAePXqEZ8+eyXakMOQ6FSlSBGFhYRg3blyGd4B5+PAhHj58CGdnZ/zyyy9a+1N6Ht+9e4cJEybAxMQELVq0wIEDBzBu3DisWbMmxWubvJxXrFgxREZGIioqKtW888WLF3HmzBlpFVDgf2X8Dh064J9//oGpqamUvqqH//nz51rfJ8aRadOmoX79+ti1a5fOc1+7di127tyJ4sWL61yVSP0+jxs3TucMl+oqVqyI4OBgVKhQAc7OzvD19UVMTIw06OXBgwcICgqS7bAeHx+Pjx8/Sh070qJixYqwtbVFZGQk3r17hzJlyhg1n29o/Uh66wAdHR1RsGBBvH79GufPn0fNmjXT/NtpkVo9n/q+5M970aJF0bNnT/Ts2RMJCQk4ePAgJk6ciHnz5qFt27Ya8bls2bIoW7YsBg4ciM+fP+Pff//F3LlzMW3aNKOUJ/WVEWmcsdWtWxf379/HwYMH0aBBA6N/v6HXoFq1arh8+TICAgI0OucDSfW5u3fvRmBgoMZqG18iS0tLzJ49GzVr1kRcXBz+/PNPrFixAkBSHvbcuXMoWLAgFi5cCDMzM8THx0udvOUa9J49ewaFQqG1XSwzWlpaIi4uDmXLlkXlypXx559/YsCAASxb/z+WrVNXoEABODk54datWzh06JBUfjIWQ6+B2JHgypUrePLkCa5cuYKqVatKE7KJHQlevXqFO3fuoFy5chor6H1JChcujFmzZqFr167YunUr+vbtK832mhF1h+mp/xA71ADA1atXdR4XEBCAFy9e6Jw5Na2MXVcze/bsdNVjiPlkMa+rLrV7sXLlSly+fBkeHh4ICwvDmjVrUK9ePaO8r+rWrQtXV1cEBgZKYUzuS6v30peYd9RVbhC3p7WMnhHq1q2LkydP4uDBg+jRo4fRv9/QayAO2hFX9QL+l09Sb0P/0vNQZmZmGD9+PC5cuIB79+5h7dq1+P7776X9mVn/uWvXLly9elVrQg1jt8Ha2dnh0aNHeP78OcqXL6+1X1f+Rt92Kl0yon3PUF9y3aExpKd8nFm+1DqCkiVLomjRorh27RpevnypMYGv+opi4mpihkzgm1nKly+PyZMnY/To0Vi+fDm+++47aVIFfZ5H9X5oKZFLlyZMmIBdu3ahcePG6N69u9ZnvoT3rb7U+4zIkUsXU3vnirPpq1+HlNqmAPl6VJGjoyMcHR0xfPhwxMTEYPHixVi7di1mzpyJHTt26Pxcajp27IiVK1fi+PHjOtu6jN3vIrOxno31bJaWlpg1axauXr2Ku3fvYt++fWjbti0A+Xo2dYbkZbKyX5kuGfEciOVKY7U5y3nz5g3OnTsHICmNTCmd3Lt3r9bK1sZuI8js9JBpQ8Zi2kBfuqyfkuwb1rdvX5iYmGDDhg148OBBiseqV4CLDUlyL9TDhw+neaRf8eLFMXDgQADAvXv30hrsLCHOSnT69GnZhjSxsSD5S9re3l4qqJ8+fRomJibSC0O9oJ7RL5MiRYqgbNmyuH//vs4l64wttXggziqb3kK1seKjOrGiR1cDAxmuZMmS0gzD6jNqiEvJG3LNxRV1Dhw4gAsXLiAiIgK1a9fW6hBXvXp1mJmZwd/fH/Hx8YaeQpqIjfLizH/qzp49q7WtcuXKyJ07NwICAtI9UEVf5ubm8PDwQExMDM6fP58pv5nacxkWFgbAeOmDXAPtpUuXDBrUl564KkfsiGuMtNnOzk7qrJecWOBUl9L1efz4MW7fvp3uMKXGx8dHarCePXu2NCuGl5eXxnYfHx8AQJ8+fQAA//77Lx49eoSHDx8CgFaH5hUrVuDVq1coX7687KCdyMhI2fh+8OBBAEkDa8XCkbHvuSg6Oho2Njays8TqqswWK13FzvEZpXjx4ihcuDAiIiJkO0GIA6KyioWFBVxcXAD8756pCwkJQXBwMKytrdO90pJ4zRMSEtL1PanJqHimS1ryR2JeLb2VyYbE9ZRkRL62YsWKUKlUOlc9SKuU3v8XL16Unl31vEhKabEh10dfYoeJVq1aSWmuOHApeVpcrlw5rc+L5UgxzTTWeWRm/qR27dpwdXVFcHAwjh49arSwGCPNlrt2kZGROHv2LExMTNI80112SzflzjshIUG6P2L5PCPiiVimP3DggNa+uLg46R2oz8zFYvnSz8/PCCFMOW6Jz7TcsxgVFSWbJxRNmTIFr169woABAzBv3jx4eHjg/PnzWLNmTaphUi/nicvGP3r0yKD3m5gulilTRvoekRg34uPjZRtRxLQ1tbTozJkzmDt3Luzs7NCzZ0+dYREnEwDSFqfz588vzTz6+fNnzJw5U3o3jB07FrNnz5bSS7mBkGLeVv05TO2dLQ6QAv73zjZmPt9Y9SP61gGam5tLHUFmzZolTXZjLMWKFUOxYsXw9u1b2fTjxIkTiIqKQqlSpWRnUlYPZ5s2bVCpUiXEx8enmJfIkSMH+vfvDzs7O7x9+xZv3rwxyrnoIyPSODnpeRf06NEDFhYWOHjwIC5dupSucMgx9BqIdbYXLlyQZldU75wPAMeOHdPZOT+zyhVpkTt3bmklzVOnTkn5uffv30OlUsHOzk46N7FsXa5cOQQHB2t9l7iyGqD5XhLzG66urlJ9V+XKlQGwbK2OZeu0EWf5/vPPP/H27dt0hUMuXIZeA/HZX7duHaKiojTadjw8PBAfH48VK1ZApVLJTtaWWfEwLdzc3NCoUSMkJCRIA/kAw/MUFhYWOu+1ofUfCQkJ+O+//wAkpeF3796V/Wvfvj1UKhX27duXpu/NiLAaKrXnxND6g5s3b2Lx4sWwtbXF/PnzMXv2bAiCgHHjxhlt4KC4etPixYtl9xt6LVO6P5lJzD/IpRMApPiWvI3YEIaec7t27WBra4urV69qDHAzFkOvgfoqFAEBAahQoYI0AZc4ueWFCxd0rkDxJeWhzM3N8eOPPwIANmzYoNEB29j5EUPrP43ZBivWOcnVlb1//x5nzpyR/Zy+7VS6ZET7nqG+5LpDYzBW+TgtDD3nL7mOoFq1aoiLi8PKlSshCIJWnvDFixfYvn279O/kvpR4AAAtWrSQJkzcuHGjtF3f51Hshwb8b0Xp5MR0SVyxGsi8921mvlvy5csHc3NzhIeHa/1efHy81E9MnXh+hw8flo0XctdBjJdy74zIyMg01wXa2Nhg9OjRMDExSXcfPgsLCwwePBiAcfOIX1LegPVsrGcDkurZxL4sy5cvl1ZMkatnE8XHx+uM9ym9F7KyX5kuhsSBjCr76uPAgQNISEiAt7e3zvqFY8eOAUhKj8V2LznGaCPI7PSQaUPG+9bTBvqycdBOFqpSpQoGDBiA2NhY9O7dGydPntQ65v3791i0aBF69eolbStdujQAYMeOHRod3+/fvy+7JD2QNINpRESE1nbxN4sWLZqeU8lwJUuWRP369fHhwwfMmDFD47wDAwOxZcsWmJmZyc74IBbU9+zZg/Lly2usBiAW1E+ePIlcuXLB0dExw85h6NChUKlUGDFiBO7cuaO1/927d9i2bZvRfm/IkCFYv3697Mvg+vXrUmVhepctNCQ+pqZLly4oUKAAVq9eja1bt2otF5uQkIDTp08jJCTE4HB/y3x8fGBlZYWzZ88iKCgIANCkSROUL18e+/fvx9KlS7UyvIIg4MqVK7hy5YrW9zVq1Ai5cuXC0aNHsXPnTgD/G8ijrnDhwujQoQPCw8MxevRo2Qrdx48fSzOIpoc4e9Xy5cs1MkwHDhyQrWiytLTEgAED8OHDBwwfPlx25PTLly+xZ8+edIdNzuDBg2FqaooJEybg4sWLWvs/fPiAHTt2GK0SdNKkSfjrr7/w8uVLrX0PHz6URn6ndwYBMX3Yt2+fxswyL1++xNSpUw36zvTEVTmurq4wMzPDjRs3DAqPOjHeJV9ieuXKlbLhEa+Pr6+vRqeH6OhoTJo0KcMHtxnCzc0NvXv3RmxsLPr06YPg4GAULVpUmgE0ISEBy5cvx+LFi2FhYZHirGZz5szRaDh68uQJli5dCgAa7/MqVaqgVq1auHr1Kn755RfZJd2Dg4Nx6tQpvc6ldOnSiIqKkjociNauXSv7HAL/G8iWGQNwxca9OXPmaFSqh4eH46+//srw30+NOGPkkiVLNNLMmJgY/PrrrxAEAV26dDF4SV5RZl3zjIpnuty9exf9+vXD6dOntfI58fHxWLJkCYKDg5EzZ07ZgW/6MCSup8bY+VqxQii9abGYDu/bt0+a7QxISl9+++036d/qeRExLd68eTOA/+VFDh8+nO5OFtHR0ejYsaNsZaJKpcL27dtx/PhxmJqawsvLy6DfEPNy4uoT4nmI0nMemZk/EWeN3rRpk9HCIqYfYid8Qxw6dAinT5+W/p2QkIBZs2bh48ePqF+/PooVK5bm78pO6eaVK1e0ZvFbvHgxnj17BqVSqdEgaex40rFjR1hZWeG///7DiRMnpO0qlQoLFy7Ey5cv4eTkpFdDW79+/WBlZYU5c+bIdu4QK6jTOuNsSte4VKlSMDU1xYULFzQGEH7+/BlTp07VWVm7Y8cOHD16FE5OThgxYgRMTU0xZ84c5MmTBwsXLpTtqJ2cWM4Ty1k3btxIU95ZDJ9ITBeDgoJgZWWF06dP4+bNm7h8+TJWr14NIKmxOfn7C4DUQWrr1q0ag12ePXsmfTY+Ph4jR46EmZkZlixZojHjWXKFCxeWGr1/++23NJUhPT09UbZsWYSFhWnlmbZs2YLAwECdvyemqeL7BEhKl37++WedneXHjx8PQRDg7OwsrWBpzHy+IfUjxqoD7Nu3L1xdXRESEoJevXrJvvNVKhWuX7+e5vNRJ6aLs2bN0rhOERERmDt3LgBo1IdeuHAB586d07oGT548wYMHD2BiYiINnPLz88O1a9e0fvPmzZt48+YNrK2tpRlrM1NGpHFy8uXLBwsLCzx58kTvjkfFixfHhAkToFKp4OPjg507d8p+x4MHDwzqaGzoNXB1dYWFhQUOHz6MqKgojc5WJUqUQPHixbF9+3aoVCqNZ1iUmWW5tPjpp5+QM2dOCIKAbt264cqVKyhQoABy586Ne/fuISAgQKNs7eDgoLPBWcz3iuemXrbu0aOHVN+1fPlyVK1aVavMo17fxbJ15ssOecQWLVrA29sbERER6Nq1q87OBHLpbloYeg3EjgRi2VM9XRD/X26fyBjlBWMaPnw4TExMsHv3bqnO1tA8RaFChfDmzRvZdNrQ+o/Tp0/j7du3UCgUsrO0ilq0aAEA2L9/f8onnIFhNVRqz4l4P5LnddXzycnFxsZizJgxiI+Px/Tp01G4cGHUqFEDvXv3xvPnz2VXjDBErVq1ULVqVYSEhODy5cta+w29lindn8zUrFkzFCxYEFeuXNHoXAwA69evx82bN1G4cGGjzIhs6DnnypVLqgufOHEiVq1apVHOEr148UKv1U5Ehl4De3t7FClSBIGBgQgJCdFID8XJLX19ffHu3Tu4ublpdVpKT74yIzRq1AiOjo6IjIzUqAPLiPxIavWfnz9/lq3/NFYbbIcOHWBhYYE9e/ZovHsTExMxe/ZsnatG6NtOpUtGtO+lx5dad2gs+paPDZWec/7S6ghE6vk+ExMTg/OEX0JZ0cTERFpFbN26dfj06RMA/Z/HKlWqoG/fvgCS2qKOHz+udUyNGjWQL18+nD17VkqX1N81W7Zs0UiXjPm+zcx3i6WlJVxcXBAZGakxECohIQFz5szRaEcSeXp6QqFQIDw8HIsWLdLI9/n6+sLX1xfW1tbo0KGDtL1kyZIoVqwYQkJCNCaO+vjxI6ZMmSKb99qzZ49sf6dTp05BEIR0r1oJJA0qLlGiBE6cOCE7AZMh76cvKW/AejbWs4m6dOkCOzs7PHz4UGorUK9nU4/DiYmJmD9/vuwEkEDK55bV/crkGBIH0lr2NWabc3Li97Rs2VLnMSVKlICrqyuio6Ph7+8PIOPaCDI7PWTakDm+5bSBvmzmWR2Ab93o0aNhZmaGFStWwMfHB8WLF4eDgwOsrKzw4sULXL9+HfHx8dILEQDat2+PNWvWwN/fH02bNkWlSpUQFRWFS5cuoVGjRrhx44bWUp1LlizBnDlzULFiRZQqVQqCICA4OBihoaGwtbXNFsuhT58+Hd26dZMqp1xcXPD27VsEBAQgMTER48ePl51xzsPDA/v27cPnz5+1CuLiv8V95uYZ90i0atUK9+/fx7Jly9C+fXs4ODigZMmSEAQBT548wd27d2FtbY3vvvvOKL/3/PlzzJgxQ7rvJUqUgCAICAsLkypRGjRoIM3saChD4mNq8uTJg7/++guDBw/GlClT8Pfff6NChQrIkycPXr9+jdu3byM6OhpLly6FQqFIV/i/RXZ2dujSpQvWrl2L5cuXY+nSpTA3N8fSpUvRv39/LFq0CBs3boRSqUT+/PkRGRmJO3fu4M2bN5gwYYJWps3KygqNGzfGnj17cPDgQeTKlQuNGjWS/e1JkyYhPDwcR44cwenTp1GxYkUUK1YMHz9+xIMHD/D48WM0atQo3ZU93bt3x5YtW3DkyBE0b94cSqUSjx8/xr1799CrVy+sXbtW6zM+Pj54+PAh9u7di2bNmsHR0RElSpRAfHw8Hj16hPv370OpVEpLJhqTu7s7pkyZgl9//RW9evWCQqFA6dKlpZlf7ty5g7i4ODRp0gRWVlbp/r3IyEjs3LkTixcvRvny5VGmTBmYmpri2bNnuHHjBlQqFSpXroxhw4al63caNmyIChUq4ObNm2jSpAnc3Nzw+fNnXLx4ERUrVoSrq2uKnebkpCeuyrGxsUHVqlUREBCAFy9epKsCbODAgThy5AjWrVuHgIAA2Nvb4+7du3jx4gW6deum1ZhQqVIl1KpVC2fPnoW3t7f0TgoICEC+fPnQqFEjafaIL8n48eOhUqmwYcMGAMCnT58wcuRIxMbG4tq1a3j79i3y5MmDP//8U5rJNzkXFxfEx8ejSZMmqF69OuLj43HhwgV8+vQJrVu3RpMmTTSOnzdvHgYMGIBNmzbhwIEDqFixIgoVKoSYmBjcvXsXz58/R69evfQa3ODj44MxY8Zg5MiR2LhxI4oUKYLg4GA8fPgQffr0kU0nGjRogKVLl2LOnDk4e/astKLYTz/9pLW6WHoNGDAAJ0+exLVr1+Dl5QVPT0/ExcXh4sWLqF69OgRBkO2MmVmaNm2Kzp07Y+vWrWjZsiWqV68OKysrBAQE4O3bt3BxcZEa0tLDxcUFBQoUwJEjR9CzZ0+UKFECpqam6NChQ5pXuEirjIhnugiCgLNnz+Ls2bOwtbWFo6Mj8ufPj6ioKAQHByMiIgLm5uaYPn261gwl+jIkrqfG2Pna+vXrY/Xq1QgICEDr1q31Do/I3t4ebdu2xZ49e9C2bVu4u7sjNjYW169fR926dREbG4vw8HDUqlVLyouUKFECJiYmWLBgARYvXoy4uDjkzp0b79+/R79+/fDPP/8YHB4gqdP8Dz/8AGtrazg7O6NQoUL48OEDQkJCEB4eDhMTE4wcOVJrxbK0CggIgJmZGYYNG4aRI0diwYIFOHz4MMqUKYPQ0FDcvHnT4PPIzPxJzZo14e7uLtu5yNCw1KpVCzly5MC6detw7949FCpUCCYmJujfvz/Kli2bpnB99913GDhwIKpVqwY7Oztcv34dT58+RaFChTBlyhS9zjE7pZtdu3bF5MmTsXXrVik/c+/ePdjY2Ggt623seFKsWDH88ssvmDBhAgYPHgw3NzcULVoUt27dwqNHj1CwYEHMmzdPr2tSqlQpLFiwAD/99BOGDx+OUqVKoWzZsrC2tsbLly9x+/ZtfPz4EXv27ElTXrBhw4bYvXs3Ro8ejVq1akmV+jNmzECBAgXQsWNHbNu2DW3atEH16tWRI0cOXLlyBYmJiWjfvj127dql8X1PnjzBjBkzYGVlhXnz5kmzNRUrVgxTpkzBTz/9hDFjxqS4Ig2gWc4DktKHIUOGpJh3FjsQqXf47NmzJ3bv3o3t27cjX758ePfuHTp27AhBEFC8eHGpc4BcXr5s2bJ48eIFNm3ahICAAFhbWwMAdu3aJaVFMTEx+PjxI0qVKoUtW7ZIndD9/PykugMvLy9pMGOpUqUQERGB06dPo3HjxqmWIU1NTTF79mz06dNH6uwOJHW4CgkJkc2Xi8TZNevXry9ti4+Px7Zt27Bt2zYUL14cCoUCuXLlQkREBG7cuIGPHz8if/78mDlzpvQZY+bzDakfMVYdoIWFBVatWoXRo0fjxIkTaNu2LcqWLYty5crB0tISERERuH//Pt6+fYucOXOicePGafpeUZ8+fXDhwgWcOnVKKhcIgoDz58/jw4cP8PLyQrdu3aTjg4ODMWvWLOTPnx9OTk6wtbXFu3fvEBAQgLi4OPTs2VNqkLt48SLWr1+PwoULw9HREbly5cKrV69w5coVqeOdpaWlXuE1hoxI4+RYWlqidu3a8Pf3R5s2beDo6AgLCwu4ublpdCrRRZxEYfbs2Zg4cSLmzp2LSpUqIW/evIiOjsazZ89w//59AECdOnX0KgsZeg2srKxQqVIlabUUuTre3bt3A5BfSb1EiRJQKpW4efMmOnbsiAoVKsDU1BQNGzbUWYeVkaysrDBy5EjMnDkTkZGR6NatG5RKJYoWLYqQkBApzTc3N0eePHng5+eH7t27a3QyApLe+2/evEFUVBSGDh2K/Pnz4+3bt0hMTJTK1iqVSqrvMjc3R86cObFp0yZs27YNFhYW+PTpE3LlyoU//viDZesskF3yiPPnz4eNjQ127tyJHj16oHjx4qhYsSJy5syJ169fIzQ0FC9evIC5uTmaN2+uV9gMvQYuLi6wsLDA58+fkTt3bo0J2cSOBGLeQq6DpjHKC8bk4OAALy8v+Pr6YvXq1Zg4caLBeYqGDRtiw4YNaNeuHVxdXZEjRw6UKVMGAwYMAGBY/UdaOtQASR1ACxQogJCQENy5cyfVVaIyIqyGSu1dIeaTxbyuUqnEy5cvceXKFfTt21e23D179mw8fPgQ7du312jzGD16NM6dO4eDBw+iXr16aNOmTbrDP3z4cPTp00fnhAmGXMvU7k9msba2xvz586U88datW1GmTBk8fPgQt2/fhrW1NX7//fd0D3AE0nfODRs2xOLFizF+/HjMmzcPS5cuRZUqVVCgQAF8+PABz58/R0hICFQqFapUqaLR9p+a9FyDatWqSQPp5PJQYjlILq1Mb77S2MQO7UOHDsXatWvRs2dP5MiRI0PyI7rqP8UO3uJEL8nrP43VBmtvb48xY8Zg5syZ6NWrF6pVq4aCBQsiKCgIUVFRaN26Nfbt2yeVeUX6tlPpkhHte+nxpdYdGou+5WNDpeecv7Q6ApF6fx/11cSA/60o9vnzZ9nVxIDMLZukhZeXF5ycnHDr1i1s27YNvXv3Nuh5HDt2LI4dO4bHjx9jyJAhyJkzJ/Lly4eCBQvC0tJS6odmbm6ukS6VL18eb9++lQYDiXlsY75vM/vdMmzYMPTv3x8zZ87EoUOHULBgQdy6dQufPn1Cu3btpLoEkYmJCebPn49evXph2bJl8PX1hYODA549e4arV6/C3NwcM2bMkDrvqv/OpEmTMGLECLi7u8Pa2ho3btyAjY2NbL796NGjGDduHOzt7aFQKGBlZYWnT5/i+vXrMDU1lVaXSw8LCwsMGTIEkyZNks0jGvJ++pLyBqxnYz2byMrKCj4+PpgxYwZWrFiBZs2awdzcHAMGDMDChQvRs2dPVK9eHXnz5sX169fx5s0b2Xo2IOX2HyBr+5XJMSQOpFZHNGDAAJw+fdqobc7qHjx4gFu3bsHGxgb16tVL8dgWLVogMDAQe/fuhbe3d4a1EWRFesi0IeN9y2kDfdm40k4WEztp7du3D927d4eVlRXOnz+PI0eOICwsDLVr18a8efM0livLly8fduzYgZYtWyI+Ph7Hjx/Hy5cvMWLECPz++++yvzN58mQ0b94cnz59wqlTp3D69GmYm5ujb9++2Ldvn14Vg1mlcOHC2LFjB/r16wczMzMcPXoUt27dQo0aNbB69Wpptojk5GbTEIkFdbl9GWHkyJH4999/0aRJE0RERODYsWO4ePEiEhMT0bVrV61Zb9Jj0aJFmDx5MurUqYOYmBicOnUKx48fx+vXr1G/fn0sWLAAf//9d7oHKhkSH9PCxcUF+/fvx4ABA2BjY4NLly7h2LFjePbsGapVq4bZs2ejRo0a6Qr7t2zgwIHImTMnjh07Ji2tW7p0aezZswc//vgjihQpgmvXrsHX1xePHj2Cg4MDpkyZorMjrfrKOo0bN9bZIc/KygorV67EnDlzULlyZWk0882bN5E/f34MHz4cY8aMSff5FSxYEP/++y8aNGggdfDKnTs3/vnnHzRs2FD2M6amppg7dy7++usv1KpVC0+fPsXRo0dx5coVWFpaSpU5GaVr167YuXMn2rVrhw8fPsDf3x9nzpzBx48f0apVKyxfvtxoMwFPnToVv/32Gxo3bgyVSoXz58/D19cXT548gaenJ3755Rds2rRJminbUJaWlti4cSO6du0KS0tL+Pv748GDB+jRowfWrFmj1ZiQVumJq3LERhW5pUH1UaFCBaxbtw4eHh4IDQ3F2bNnYW9vj61bt6JSpUqynxE74OXPnx+nTp3CrVu30Lx5c2zduhV58uRJV3gyiqmpKSZPnix1ZrSwsICfnx8CAgJQuHBhDB06FEePHkXNmjV1foelpSXWrVuHli1b4tq1azhz5gyKFCmCcePGaXUGBpJmO9iyZQsmT56McuXK4c6dOzhy5Aju3r2LkiVLYuzYsejfv79e59G6dWusWLECLi4uuHPnDk6dOoVChQph3bp1OtMJZ2dnzJs3D+XLl8fZs2exY8cO7NixQ+esdulhaWmJf/75BwMGDIC1tTWOHz+O+/fvo2/fvvjjjz/w+vVr2NraGv139TF9+nTMmTMHDg4OCAgIgL+/PwoUKICRI0di3bp1yJkzZ7p/I0eOHFi+fDlq1aqFO3fuYPfu3dixY4fOGS7SIyPimS5iejFw4ECUKVMGjx49wpEjR3D58mXkyZMHnTt3xp49e9I1gEVkSFxPC2Pmaz08PFC6dGkcPXo0xeWt0+LXX3+Fj48PbGxscObMGYSHh8PHx0cjX6qeF3n16hVMTU1hYWGBxMREWFhYoESJEli8eLHsKp76yJ07N7Zu3Yrhw4fD2dkZ4eHh8PX1xblz52BmZoY2bdpg06ZN0tLM+nr16hWuXr2KunXrwtvbG5s2bUL16tXx9OlT+Pv7w8LCIt3nkZn5k+HDhxs1LIULF8Zff/2FKlWq4MqVK9i5cyd27NihV6fMfv36YebMmXj//j38/PwQExODNm3aYPv27XqtsiPKLulms2bN8Pfff8PMzAzHjh3Dixcv0KhRI2zdulV2dVpjx5O2bdti48aNqF+/Ph48eIAjR47g8+fP6Nq1K3bt2oVy5cql+btEXl5e2LdvH7p16wYTExOcO3cOJ06cwJs3b9CgQQP88ccfaf7eJk2aYMKECShSpAj8/f2l/IBo2rRpGD9+PEqUKIHz58/jypUrqFGjBnbu3KkVbxITEzFmzBh8/PgRY8eO1QpDq1at0LJlS4SEhODQoUOphk0s5wFJM45FRESkmHcuVaoUAGjEvTJlymDHjh1o0KCBlD5aWFjAzMxMmumrQIECsnn53LlzS5999+6dxoQh48aN0zj28ePH2L17t1T5HxwcjN27d2P37t0as7WamiZVXY4bNy7NZcgqVapgy5YtaNCggRRmMzMzLFu2TOdqw7GxsfDz84NSqUSVKlWk7R07dsSiRYvw3XffIW/evAgKCsLhw4dx+/ZtlCtXDsOGDcPBgwehVCo1vs+Y+Xx960eMWQdoY2OD5cuX459//kGbNm0QHx+PM2fO4OjRo3j06BEcHR0xbtw4HDt2TO9Zf83MzPD3339j0qRJKFmyJM6cOYOzZ8+iTJkymDJlChYtWiTdfyApHg0ZMgSlS5dGcHAwDh8+jHv37qFq1apYvHgxJk2aJB3bvn179OvXD4UKFUJQUBCOHj2K8PBw1K1bF2vXrtVZh5gZMiKNkzNjxgy0adMGkZGROHDgAHbs2KFzdQw53bt3h6+vLwYNGoQSJUpIcf/atWvIkSMHevbsiW3btmHVqlXIlSuXXmEz9BqIdbfJO+er7wMgO8sfkLRqnJeXF548eYI9e/Zgx44duH37tl5hN6YuXbpIjcg1atRATEwMQkNDkSNHDlhZWcHc3BzW1tZwcXHB1q1b4ezsrPUdlpaW2L17tzToIiIiQkr3xLK1en1X7dq1kTNnTunZ+vz5M0xNTZEzZ06WrbNQdsgjWlpaYubMmdi+fTs6d+4MS0tLqR3r3r17sLe3x/Dhw3HkyBH89NNPeofPkGuQM2dOqb6tatWqWqtDiOlC2bJlUbBgQa3PG6O8YGzff/89TExMsG3bNmmGeUPyFKNGjUKPHj2QmJiIQ4cOYceOHdKKe4D+9R8xMTHSDO2pDcoyMzOT8ltpmYHX2GFNr5TeFer55Hfv3uH48eP4+PEjpk+frpXXBZJWOdy8eTNKliyJyZMna+yztLTE/PnzYWlpienTp8vO8q6vGjVq6HwHAoZdy9TuT2aqUaOG1Bb58uVLHDlyBBEREWjdujV27typsSJseqT3nBs3boxjx45JE7SI+dZLly5BpVKhQ4cOWLt2LbZu3SrlA9LK0GsgdqZKvgIFoJmHkut0BaQ/X2lsjRo1gpOTEyIiIqSyeEblR+TqPx88eAAgKU3QVf9prDbY3r17Y9GiRXB2dsb169dx5swZODg4YNu2bVKn+eT5GEPaqeRkVPteenyJdYfGom/52FDpPecvqY5AVKpUKWkSnuRpnLiiGAC4ubnJ9ovJzLJJWomr7fzzzz+Ii4sz6Hk0MTHB5s2b0aBBA1hZWeHTp0/S5J3q/dDOnDmjkS4FBgaiYMGCsLOzQ65cuRASEpIh79vMfLfUrFkTf//9NypVqoRbt27h0qVLqFKlCnbs2CGtmp2cUqnE7t278d133+Hjx484cuQIHj16BC8vL2zevFk2T9yxY0fMmjUL5cqVw9WrV3Hjxg00aNAAW7Zskc239+3bF927d0euXLlw+fJl+Pr64s2bN2jevDm2bduGZs2aGeX827ZtC3t7e537DXk/fUl5A9azsZ5N1LlzZxQuXBi3b9+W8u+DBw/GnDlzoFQqcfXqVZw7dw4VK1bUWc8GpN7+k9X9yuToGwdSqyOqVq1ahrQ5i8S6gsaNG6c6ELRZs2YwMzPDqVOn8O7duwxtI8iK9JBpQ8b7ltMG+nKZCOprORIRERF9Y+Li4tCgQQPkz59fmnGOUhYbG4s6deqgdOnS2L59e5o/9/TpUzRq1AgeHh7SSj2kv2vXrqFz586oU6cOVq1aldXBITKKdevWYebMmVi0aFG6V9z7Vixfvhy///47VqxYkepMRKSfnj17IiAgAMeOHUOJEiWyOjhEevPz88OwYcMwbty4bLGy8pfgwIEDGD16NKZOnWqU2WuJiDISy9bGwbI1ERERZUfiqooPHjzA6dOnYWdnl9VBIiIiIiIiIqI04Eo7RERE9E2ztLTE0KFDERISAn9//6wOTrawZcsWREdHY9SoUVkdlK/a7du3oVKpNLY9efIEU6ZMAQCjrMJC9KXo0qULihUrhhUrVmR1ULKF2NhYbNiwAe7u7hywQ0RavLy8ULlyZaxduzbdK5h9CwRBwMqVK2Fvb4+OHTtmdXCIiMjIWLYmIiKi7CgsLAzR0dEa2+Li4jBv3jzcv38fNWrU4IAdIiIiIiIiomxEe/1PIiIiom9M586dsX79eixZsgQNGjTI6uB80WJjY7Fq1SrUrVsXNWrUyOrgfNVGjRqFmJgYKBQK2Nra4tmzZ7h16xbi4uLQsGFDtGrVKquDSGQ0OXLkwA8//IBx48bB39+faXEqtmzZgoiICPz1119ZHRQi+kKNHTsWPXr0wLZt29CjR4+sDs4X7dixYwgODsbChQthaWmZ1cEhIiIjY9maiIiIsqPDhw9j0aJFcHZ2RpEiRRATE4Pg4GBEREQgX758+Pnnn7M6iERERERERESkBw7aISIiom+eubk5jhw5ktXByBasrKxw5syZrA7GN6Fnz544dOgQ7t69i6ioKFhaWsLBwQGtW7dGly5dYGJiktVBJDKqtm3bom3btlkdjGyhT58+6NOnT1YHg4i+YNWqVcPdu3ezOhjZgpeXF68VEdFXjGVrIiIiyo6qV6+O4OBgXLt2DXfv3kVCQgIKFy6Mrl27YtCgQShatGhWB5GIiIiIiIiI9GAiCIKQ1YEgIiIiIiIiIiIiIiIiIiIiIiIiIiIiIiIi+pqYZnUAiIiIiIiIiIiIiIiIiIiIiIiIiIiIiIiIiL42HLRDREREREREREREREREREREREREREREREREZGTmWR0AIiIiIiIiIiIiIiIiIiJKv127dmHChAkpHtOhQwfMnDlT+vfLly+xcOFCnD59GtHR0bC3t0enTp3Qq1cvmJpqzwEZHR2NRYsWwdfXF2/evEGRIkXQqlUrDB48GDly5NA6/vPnz1i2bBn279+PFy9eoECBAmjcuDFGjBiBPHnypP+kieibxTSPiIiIiIiIiLIDE0EQhKwORHYhCAJUqrRdLlNTkzQfS18W3rvsK633ztTUBCYmJpkQouyNaZ7x8TqljtcobfS5Tkzz0kafNA9gXM2ueN+yL6Z7xse83reB9y77YvnWuJjmfRt477IvpnnGxTTv28B7l31lRpp3584d+Pn5ye7bvXs3wsPDsXDhQjRv3hxAUuf1jh074vXr12jSpAlKliyJc+fO4datW2jfvj1mzZql8R0xMTHo2rUrQkJCUKdOHVSsWBFBQUG4ePEiatasiVWrVsHMzEw6PjExEf3798f58+fh5uaGqlWr4sGDBzh+/DgUCgU2b94MGxsbg84VYLr3reC9y74yOt1jmqcbn5vsi/cu+2L51riY5n0beO+yL6Z5xsd079vAe5d9Md2j9OJKO3pQqQS8ffsh1ePMzU2RL18uREd/REKCKhNCRsbCe5d96XPv8ufPBTMzvhRTwzTPuHidUsdrlDb6XiemeWmT1jQPYFzNrnjfsi+mexmDeb2vH+9d9sXyrfExzfv68d5lX5mR5n1rs68zzfv68d5lX5mVz3NwcICDg4PW9qioKKxYsQK2trbw8vKSts+bNw+vXr3Cb7/9hk6dOgFI6nQ+dOhQ7Nq1C61bt0aNGjWk41euXImQkBAMHjwYI0eOlLZPnToVW7Zswa5du6TvAZLS4fPnz6NNmzaYM2eO1GlhxYoVWLBgAVatWoUff/zRoHMFmO59C3jvsq/MSPeY5snjc5N98d5lXyzfsnxL+uO9y77YjpExmO59/Xjvsi+me2QMHLRDRJRG31oFCBEREREREX2dWL4lom+Jg4MDvv/+e9l94uzrtWvXlrbpmn191qxZuHv3ruzs6927d5dmX2/VqhWCgoLw119/4dq1a7Kzrw8aNEiafb1p06Z48OABNmzYgIsXL6Z79nUiIl3279+PuLg4fPfdd7C0tASQlIYdPnwYpUuX1uh0bmZmhpEjR+LEiRPYvn271IFdEATs3LkTNjY2GDJkiMb3//DDD9i5cyd27Nih8V3bt2+HiYkJRo0apTHLaN++fbF27Vrs3LkTP/zwA2cgJSKjYppHRF8jlm+JiIiIiLIvDtohIkojVoAQERERERHR14DlWyL6lnxrs68TEemyc+dOAEmDs0WBgYGIj4/XSNdEFStWRMGCBREQECBte/ToESIiIlC3bl1YWVlpHJ8/f344OjoiKCgInz9/Ro4cORAbG4sbN26gbNmyKFKkiMbxFhYW8PT0xH///YfQ0FCUKVPGmKdLRN84pnlE9DVi+ZaIiIiIKPvioB0iojRiBQgRERERERF9DVi+JSLi7OtE9G0JDg7G7du34ejoCEdHR2n748ePAQClSpWS/VypUqVw5coVfPz4EdbW1mk6/vr163jy5AnKly+PsLAwqFQq2Nvb6zweAMLCwtLVgd3cXHvlx+TMzEw1/kvZB+9d9pVV945pHp+b7Iz3LvvKynvH8i0RERER0ZePg3aIiNKJFSBERERERET0NWD5loi+JZx9nYi+JTt27ACgmeYBSXk9ADpXNRS3x8TEwNraWjo+V65cKR7//v17vb5fPN4QpqYmyJdPPjxy8uTJafBvUdbivcu+MvveMc37Hz432RfvXfaVFfeO5VsiIiIioi8fB+0QEaXT11wBwpmajIfXKXW8RmnD60REREREGeVrLt8SEanj7OusX8jOeO+yr6y6d3Fxcdi/fz8sLS3RqlWrTP3tzKBSCYiO/pjqcWZmpsiTJyeioz8hMVGVCSEjY+G9y770uXd58uQ0SvrINC8Jn5vsi/cu+8qKNA9g+RZgGSk7473LvnjviIiI9MdBO0RE6fA1V4BwpqaMweuUOl6jtOF1IiIiIiJj+prLtwAb+L92vHfZV1bdO86+/j+sX8i+eO+yr8y+d35+foiMjETz5s2RN29ejX3q6Zqc5OmW+N8PHz6keHzu3Ln1+n7xeEMlJKS9U3Niokqv4+nLwXuXfWXmvWOap4nPTfbFe5d9Zfa9Y/n2f1hGyr5477Iv3jsiIqK046AdIqJ0+JorQDhTk3HxOqWO1yht9L1OxpypiYiIiIi+Xl9z+ZYN/N8O3rvsKzPvHWdfT8J6mOyL9y77yqrZ18XVFDt27Ki1TxwgLQ68Tu7x48ews7ODtbV1mo83NTVFyZIlAQD29vYwNTVFWFiYzuPF44iIjIFpHhF9S1i+TcIyUvbFe5d9ZVX5loiIKDvjoB0iIgN97RUgAGdqygi8TqnjNUobXiciIiIiMpavvXzLBv6vH+9d9pUVDfycfV0T6xeyL9677Csz792LFy9w7tw5FCtWDDVq1NDa7+LiAgsLC5w/f15rX3BwMF6/fo3mzZtL28qUKQM7OztcvXoVsbGxsLKykva9ffsWt2/fRqVKlZAjRw4AgJWVFSpVqoSgoCC8ePECRYoUkY6Pj4/HxYsXYWdnh9KlSxvxrInoW8U0j4i+NSzfamIZKfvivcu+eO+IiIjSjkNYiYgMJFaAeHl5fbUVIERERERERPT1+xbKtwkJqlT/xAEDYkMj/7LPH+9d9v3T594ZC2dfJ6Jvya5du6BSqdCuXTuYmmo3C+fOnRve3t4IDQ3F9u3bpe2JiYn4448/AACdOnWStpuYmKBDhw6IiYnB33//rfFdixYtQnx8vMbxQFJ6KwgCfv/9dwiCIG1fs2YN3rx5gw4dOsDExMQYp0tE3zimeUT0rWH5loiIiIgo++BKO0REBmIFCBEREREREX0NWL4lom8FZ18nom+JIAjYvXs3TExM0L59e53HjR07FgEBAZgyZQrOnDmDkiVL4ty5c7h16xbatWuHmjVrahw/cOBAHD9+HMuWLcPt27dRsWJFXL9+HRcvXkSNGjW0fqtDhw7477//sHfvXjx58gTu7u548OABjh07BoVCgYEDB2bI+RPRt4VpHhF9a1i+JSIiIiLKXrjSDhGRAYxRAVLt/9i797iqq3z/42/2FkEEVBRlNC5eRs2JLNMcMJ2cTE2PlgozYxqTTSaYN+ocZSpvv+ggxwxkHKS09IyWFoLj2JhzDDM1SMwbXhJnSNEsQXQKkUu44feHD3buNsoG2epmv56Phw9i7c9e+/tdC1as7/f7WatfP3PZTy+AXOtGF0C++uornTt3ziKeCyAAAAAAAFsxvwXgTFh9HYAz2bt3r06fPq3+/fvrrrvuum5chw4dlJqaqtGjRys7O1urV69WWVmZYmJi9Nprr1nFe3p6au3atZo4caJyc3O1atUqnT17VlFRUXrzzTdlNBot4o1Go1JSUhQVFaXCwkKtWrVKR44c0cSJE/Xuu++ad14EgJvBmAfA2TC/BQAAABwLO+0AQAPYegHkww8/VGpqqvniRV0XQFJSUrR8+XJFR0ebX7vRBZBDhw7pjTfeUHx8vPliR80FkMjISC6AAAAAAABuiPktAGfB6usAnM2DDz6o3Nxcm2L9/PwUHx9vc92tWrXS3LlzNXfuXJvi3d3dNWvWLM2aNcvmzwCA+mDMA+BMmN8CAAAAjoekHQCoJy6AAAAAAACaAua3AJxJzerrv/zlL21afT0hIUE7d+5URkaG/P39FRMTo4iICKv4mtXXk5KStG3bNmVlZalDhw6KiopSVFTUdVdfT0lJ0ebNm7Vq1Sr5+Pho4sSJmjlzJquvAwAAAABuiPktAAAA4Hhcqq/dnxI3ZDJV6eLFy3XGNWtmUJs2LfXvf1/WlStVt+DI0FjoO8dVn77z8Wkpo9F69WBbZWdn66mnntIvf/lL/e///u8NY8+dO2e+AHLp0iX5+/vrN7/5jSIiIqwuaEjS999/b74AcvHiRXXo0EGjRo1SVFSU3NzcrOLLy8vNF0AKCgrk4+OjRx99VDNnzpS3t3eDz1FizGtstFPdaCPb1LedbnbMcxa2jnkSP6uOin5zXIx79sHfek0ffee4mN8yv0X90XeO61aOec6CMa/po+8cF2OefTDuNX30neNi3Gt8jHlNH33nuBjzGh9jXtNH3zkuxjz7YNxr+ug7x8W4h8bATjuwK4PBRQaDi13qrqqqVlUVOWe49dhevXb2+EOD33MAzsZefzsxngK4EzHmAbcf89vaMb8FAMBxMK8AcDMYQwA4E8Y84M7C7yQAoDHx/xXgzkfSDuzGYHBR69YedssYNJmq9N13pfwPAbjNXFxcVFVVLW/vFo1eN7/nAJyJPf92YjwFcKdhzANwJ2J+CwCAY2FeAeBmMIYAcCaMecCdhd9JAEBj4v8rgGMgaQd2YzC4yGg06PV39+nrgkuNWvddHbz0nxMekMHgwv8MgNusJku7sX/X+T0H4Gzs9bcT4ymAOxFjHoA7EfNbAAAcC/MKADeDMQSAM2HMA+4s/E4CABoT/18BHANJO7C7rwsuKe/s97f7MADYGb/rANA4GE8BOBPGPAB3IsYmAAAcC//vBnAzGEMAOBPGPODOwu8kAKAx8f8V4M7W+HthAQAAAAAAAAAAAAAAAAAAAAAAAE6OpB0AAAAAAAAAAAAAAAAAAAAAAACgkZG0AwAAAAAAAAAAAAAAAAAAAAAAADQyknYAAAAAAAAAAAAAAAAAAAAAAACARkbSDgAAAGy2cOFC9ejRQz169FBxcbHV6wUFBYqJidGAAQMUHByskSNHavXq1aqqqqq1vuLiYsXGxupXv/qV7rnnHg0ZMkRLly5VRUVFrfEVFRVaunSphgwZonvuuUe/+tWvFBsbW+uxAAAAAAAAAAAAAAAAAAAA3E4k7QAAAMAmn3/+udatWycPD49aXy8oKFBYWJg2bdqkvn376ve//73c3NwUFxenl19+2Sq+pKREEyZM0Jo1a/Tzn/9cTz/9tDp27Kjk5GRFRkbKZDJZxJtMJk2ZMkXJycny9fXV008/rV69emnNmjWaMGGCSkpK7HLeAAAAAAAAAAAAAAAAAAAADdHsdh8AAAAA7nylpaV6+eWXNWTIEH3//ffKzs62ilm8eLEKCwsVGxur8PBwSVcTbaZOnar09HSNHj1aISEh5vgVK1boxIkTioyMVHR0tLl8/vz5Wr9+vdLT0831SFJ6erqysrL0+OOPKz4+Xi4uLpKkt956S0uWLNHKlSs1a9YsO7UAAAAAAAAAAAAAAAAAboVNmzbpiy++0NGjR3XixAlVVlbqz3/+s4YMGWIRt2fPHkVERNywrl/+8pf63//9X/P3MTEx2rhxY62xffr00bp166zKi4uLlZSUpG3btunChQvy8/PTqFGjFBkZKTc3twacIQDAmZC0AwAAgDq9/vrrKi4u1rx58/Tiiy9avV5SUqKtW7cqKCjIItHGaDQqOjpaO3bsUGpqqjlpp7q6WmlpafL09FRUVJRFXTNnzlRaWpo2bNhgUVdqaqpcXFz0wgsvmBN2JGnSpElavXq10tLSNHPmTIvXAAAAAAAAAAAAAAAA4FiWLl2qs2fPysfHR+3atdO3335ba1ynTp00bdq0Wl/7+OOPdfz4cQ0YMKDW1yMiIuTt7W1R9rOf/cwqrqSkRBMmTNCJEyc0cOBAjRo1Sjk5OUpOTtbBgwe1cuVKGY3Gep4hAMCZkLQDAACAG8rOztZ7772n2NhYtW/fvtaYAwcOqLKy0mInnRo9e/ZUu3btLHbnOXnypM6fP69BgwbJ3d3dIt7Hx0e9evVSTk6OKioq5ObmpvLych0+fFhdunSRn5+fRbyrq6v69++vLVu26NSpU+rcuXMjnDUAAAAAAAAAAAAAAABuh9jYWAUFBaljx47605/+pGXLltUad9ddd2n69OlW5SaTSe+//76MRqOeeOKJWt/7+9//XnfddVedx7JixQqdOHFCkZGRio6ONpfPnz9f69evV3p6usWitAAA/BRJOwAAALiusrIyvfzyywoJCVFYWNh14/Lz8yVJgYGBtb4eGBioffv2qbS0VB4eHjbFHzp0SGfOnFG3bt10+vRpVVVVKSAg4LrxknT69OkGJ+00a2awKc5oNFh8bSyNXd+trv9OZ69+g/3RdwAAAAAAAAAAAADgXEJDQ2/q/Tt37tT58+c1ePDg6y5Qa4vq6mqlpaXJ09NTUVFRFq/NnDlTaWlp2rBhA0k7AIAbImkHAAAA17VkyRIVFRXpnXfeuWFcSUmJJMnT07PW12vKS0pK5OHhYY5v2bLlDeMvXbpUr/pr4uvLYHBRmza1H8v1eHu3aNBn3S6Odrz2Qjs4LvoOAAAAAAAAAAAAAGCLtLQ0SdK4ceOuG7Njxw5dvnxZbm5uuvvuu9WvXz8ZDJaLSZ48eVLnz5/XoEGD5O7ubvGaj4+PevXqpZycHFVUVMjNza3xTwQA0CSQtAMAAIBaffHFF1q7dq1iYmLk7+9/uw/HrqqqqlVcXGpTrNFokLd3CxUXl8lkqmq0Y6ip114a+3gdjb36DfZX377z9m7BrjwAAAAAAAAAAAAA4KQuXryoHTt2qG3btnr44YevG/fqq69afN+tWzclJibq5z//ubksPz9fkhQYGFhrHYGBgTp06JDOnDmjbt263dRxN2tW933umnvh3BN3PPbqO3v/LPCzxu8dGgdJOwAAALBy5coVvfTSS+rdu7ciIiLqjL92J53a/HSnnJqvly9fvmG8l5dXveqviW+IK1fql8hhMlXV+z23k6Mdr73QDo6LvgMAAAAAAAAAAAAA1GXTpk2qrKzU448/LldXV6vX+/Xrp0ceeUT33nuvWrVqpa+//lpr167VunXrNGnSJG3ZskXe3t6SfnwepWXLlrV+Vs3zLJcuXbqpYzYYXNSmTe2fURt7LgoL+3K0vnO047Un2gI3g6QdAAAAWCktLVV+fr7y8/N199131xrTr18/SVJGRoZ5RZGaFUZ+Kj8/X76+vvLw8JAkm+INBoN5h5+AgAAZDAadPn36uvE1cQAAAAAAAAAAAAAAAHBO6enpkqRx48bV+vpPy7t166YFCxbIxcVF7733nj744AM9++yzdj/Oa1VVVau4uLTOOKPRIG/vFiouLpPJxKKXjsRefVdTr73ws1a/vvP2bsGOPKgVSTsAAACw0rx5c4WFhdX62qeffqrz58+bVyRp2bKl7rvvPrm6uiorK8sq/vjx4yoqKtKIESPMZZ07d5avr6/279+v8vJyubu7m1+7ePGijh07puDgYLm5uUmS3N3dFRwcrJycHJ07d05+fn7m+MrKSu3Zs0e+vr4KCgpqpBYAAAAAAAAAAAAAAACAI8nJydGJEyfUu3dvdevWrV7vDQsL03vvvaeDBw+ay2p20rl8+XKt76nZicfLy6thB3yNK1dsT4wwmarqFY87h6P1naMdrz3RFrgZJO0AAADAiru7u1577bVaX3vqqad0/vx5vfLKK+btgCVp2LBh+vDDD5Wamqrw8HBJkslkUmJioiSZyyTJxcVF48aNU0pKipYvX67o6Gjza0lJSaqsrLSIl65eHDl06JDeeOMNxcfHy8XFRZK0atUqXbhwQZGRkeYyAAAAAAAAAAAAAAAAOJcNGzZI0nUXqr2RNm3aSJLKysrMZYGBgZKk/Pz8Wt+Tn58vg8Egf3//en8eAMB5kLQDAACARjF79mxlZ2dr3rx52r17t/z9/ZWZmamjR49qzJgxCg0NtYifPHmytm/frpSUFB07dkw9e/bUoUOHtGfPHoWEhGjs2LEW8ePGjdOWLVu0adMmnTlzRn379lVeXp4yMjLUvXt3TZ48+VaeLgAAAAAAAAAAAAAAAO4Q5eXl2rJli1q0aKERI0bU+/1HjhyRJHXq1Mlc1rlzZ/n6+mr//v0qLy+Xu7u7+bWLFy/q2LFjCg4Olpub282fAACgyTLc7gMAAABA09ChQwelpqZq9OjRys7O1urVq1VWVqaYmJhad+3x9PTU2rVrNXHiROXm5mrVqlU6e/asoqKi9Oabb8poNFrEG41GpaSkKCoqSoWFhVq1apWOHDmiiRMn6t133zVvSQwAAAAAAAAAAAAAAADn8o9//EOXLl3SsGHDrvsMyXfffadvvvnGqvybb77R//zP/0iSHnvsMXO5i4uLxo0bp5KSEi1fvtziPUlJSaqsrFR4eHgjngUAoClipx0AAADUy5o1a677mp+fn+Lj422uq1WrVpo7d67mzp1rU7y7u7tmzZqlWbNm2fwZAAAAAAAAAAAAAAAAcBypqanat2+fJOnLL7+UJP3lL3/Rxx9/LEkKCwtT3759Ld6TlpYmSRo3btx16/322281btw49enTR0FBQWrdurW+/vpr7dixQ2VlZfr973+vkJAQi/dMnjxZ27dvV0pKio4dO6aePXvq0KFD2rNnj0JCQjR27NhGO28AQNNE0g4AAAAAAAAAAAAAAAAAAACAO8K+ffu0ceNGi7I9e/aY//vBBx+0SNr5+uuvlZ2drYCAAPXr1++69bZv315hYWE6dOiQtm3bppKSEnl5eemBBx7Q+PHjNWTIEKv3eHp6au3atUpKStK2bduUlZWlDh06KCoqSlFRUTIajY1wxgCApoykHQAAAAAAAAAAAAAAAAAAAAB3hEWLFmnRokU2x9911106fvx4nXFt27bV//t//6/ex9OqVSvNnTtXc+fOrfd7AQAw3O4DAAAAAAAAAAAAAAAAAAAAAAAAAJqaRtlp5+9//7vWr1+v48eP64cffpCfn5/uv/9+vfLKK/L09DTHFRQUKCEhQbt27VJxcbECAgIUHh6uiIgIGQzW+UPFxcXm7eQuXLggPz8/jRo1SpGRkXJzc7OKr6ioUEpKijZv3qxz586pbdu2evTRRzVjxgx5e3s3xqkCAAAAAAAAAAAAAAAAAAAAAAAAdbqppJ2qqir98Y9/1F//+lcFBQVp9OjRcnd317lz57Rz506VlJSYk3YKCgoUFhamoqIiDR06VP7+/srMzFRcXJxyc3MVFxdnUXdJSYkmTJigEydOaODAgRo1apRycnKUnJysgwcPauXKlTIajeZ4k8mkKVOmKCsrS3369NHw4cOVl5enNWvWaM+ePVq3bp1FAhEAAAAAANfq0aPHdV+LjY1VeHi4RdmBAwe0bNkyHTx4UFVVVbr77rv13HPP6eGHH661jry8PCUmJio7O1vl5eXq2rWrIiIi9MQTT9QaX9+FLwAAAAAAAAAAAAAAAADcWW4qaeedd97RX//6V0VEROiPf/yjxUNDVVVVFrGLFy9WYWGhxYNOJpNJU6dOVXp6ukaPHq2QkBBz/IoVK3TixAlFRkYqOjraXD5//nytX79e6enpFg9MpaenKysrS48//rji4+Pl4uIiSXrrrbe0ZMkSrVy5UrNmzbqZ0wUAAAAANHGdOnXSmDFjrMp79epl8X1mZqYmT54sd3d3jRw5Ui1atNBHH32kKVOmKC4uTmPHjrWIz83N1fjx41VZWakRI0aobdu2ysjI0Jw5c/T1119r2rRpFvH1XfgCAAAAAAAAAAAAAAAAwJ2nwUk7ZWVlevPNNxUYGKiYmBirVX6v/b6kpERbt25VUFCQRaKN0WhUdHS0duzYodTUVHPSTnV1tdLS0uTp6amoqCiLemfOnKm0tDRt2LDBoq7U1FS5uLjohRdeMCfsSNKkSZO0evVqpaWlaebMmRavAQAAAABwrU6dOmn69Ok3jKmsrNQrr7wio9Go9957z7xDz5QpUzRmzBi99tpr+vWvf63WrVub37NgwQKVlpbq7bff1oABAyRJM2bM0JNPPqnk5GSNGDFCXbp0McfXd+ELAAAAAAAAAAAAAAAAAHceQ90htfvss89UXFysRx55RFeuXNFHH32kN998Ux988IG++eYbi9gDBw6osrKy1geKevbsqXbt2ik7O9tcdvLkSZ0/f159+vSRu7u7RbyPj4969eqlnJwcVVRUSJLKy8t1+PBhdenSRX5+fhbxrq6u6t+/vwoLC3Xq1KmGni4AAAAAAJKkrKwsnT17VqNHjzYn7EhX56vPPPOMeeGKGnl5edq/f79CQkLMCTuS5O7urqlTp8pkMmnjxo3m8roWvpCuLlwBAAAAAAAAAAAAAAAA4M7W4J12jhw5IklycXHR6NGjLRJiXF1dNWvWLD377LOSpPz8fElSYGBgrXUFBgZq3759Ki0tlYeHh03xhw4d0pkzZ9StWzedPn1aVVVVCggIuG68JJ0+fVqdO3eu/8leo1mzuvOcjEaDxVdndSvOv7E/g75zXPQdAAAAGsP333+v9evX67vvvlPbtm3Vv39/q7nm3r17JUmhoaFW73/ooYfMMb/73e/qjA8NDZXBYDDHSPVf+AIAAAAAAAAAAAAAAADAnanBSTsXL16UJK1evVrBwcHauHGjAgICdODAAb3yyitavHixunbtqsGDB6ukpESS5OnpWWtdNeUlJSXy8PAwx7ds2fKG8ZcuXTK/z5b6a+IbymBwUZs2tR9Tbby9W9zU56Fu9mpj+s5x0XcAAAC4Gbm5uZo/f775excXF40bN07z589X8+bNJd14YYqAgAC5uLiYY+qK9/DwUPv27W2Orym/duGLhrqdi1LYO9meZH4WNnBk9B0AAAAAAAAAAAAAAE1Hg5N2qqurJUnNmzfXsmXL5OvrK0kaOHCgYmNj9eyzz2r16tUaPHhw4xzpHaCqqlrFxaV1xhmNBnl7t1BxcZlMpqpbcGR3ppp2sKfGbmP6znHVp++8vVvw8BMAAACs/OEPf9Dw4cMVFBSk6upqHT58WK+//ro2bNggV1dXLViwQNKNF45wdXWVu7u7xaIRtiw0cW3STn0XvmiIpr4ohaMdrz3RFo6LvgMAAAAAAAAAAAAAwPE1OGmn5iGhe+65x5ywU2PAgAFq3ry5jh49ahFb8+DRT/30gaSar5cvX75hvJeXV73qr4m/GVeu2J7IYTJV1Sse9WevNqbvHBd9BwAAgIaaPXu2xfcPPfSQgoODNWrUKH3wwQd6/vnnrea/jup2L0ph70UeWIiBRSkcGYtSAAAAoDH8/e9/1/r163X8+HH98MMP8vPz0/33369XXnnFYpGIgoICJSQkaNeuXSouLlZAQIDCw8MVEREhg8H6b83i4mIlJSVp27ZtunDhgvz8/DRq1ChFRkbKzc3NKr6iokIpKSnavHmzzp07p7Zt2+rRRx/VjBkz5O3tbdc2AOBcGPcAAAAAAMCdqsFJO507d5ZU+8q/BoNBLVu2NCfLBAYGSpLFysHXys/Pl6+vr3mFYFviDQaD/P39JUkBAQEyGAw6ffr0deNr4gAAAAAAsFWrVq00dOhQrVmzRjk5OXrkkUduuHBEZWWlysvLLRaNsGWhifrGXxvXUE15UQpHO157oi0cF30HAACAhqiqqtIf//hH/fWvf1VQUJBGjx4td3d3nTt3Tjt37lRJSYl5PllQUKCwsDAVFRVp6NCh8vf3V2ZmpuLi4pSbm6u4uDiLuktKSjRhwgSdOHFCAwcO1KhRo5STk6Pk5GQdPHhQK1eulNFoNMebTCZNmTJFWVlZ6tOnj4YPH668vDytWbNGe/bs0bp16256bgsAjHsAAAAAAOBO1+Cknf79+0uSvvrqK6vXLl68qH//+98KCgqSJN13331ydXVVVlaWVezx48dVVFSkESNGmMs6d+4sX19f7d+/X+Xl5XJ3d7eo+9ixYwoODjavWuLu7q7g4GDl5OTo3Llz8vPzM8dXVlZqz5498vX1NR8PANwsVmoCAABwHq1bt5YklZeXS7JcaOIXv/iFRezp06dVXV1tjvlp/E+VlpaqsLBQvXv3tim+pvzahS8AAABgG67pAXAG77zzjv76178qIiJCf/zjHy3Graoqy6TwxYsXq7CwULGxsQoPD5d09YHzqVOnKj09XaNHj1ZISIg5fsWKFTpx4oQiIyMVHR1tLp8/f77Wr1+v9PR0cz2SlJ6erqysLD3++OOKj4+Xi4uLJOmtt97SkiVLtHLlSs2aNcsezQDAiTDuAXBGzG8BAAAAx2L917eNAgMDFRISovz8fKWnp5vLq6urlZiYKEkaNmyYJMnLy0vDhg3TqVOnlJqaao41mUzm2GsvZLi4uGjcuHEqKSnR8uXLLT43KSlJlZWVFvGSFBYWpurqar3xxhuqrq42l69atUoXLlzQuHHjzBdEAKChqqqqNGfOHL3wwgsqLCzU6NGjNXHiRN1zzz3mlZpq1KzUtGnTJvXt21e///3v5ebmpri4OL388stWddes1LRmzRr9/Oc/19NPP62OHTsqOTlZkZGRMplMFvE1KzUlJyfL19dXTz/9tHr16qU1a9ZowoQJ112ZHQAAAPVz5MgRSVLHjh0lSf369ZMkZWZmWsXu3r1bktS3b19z2Y3iMzMzVVVVZRFvy8IXNXUCwM36+9//rqeeekr9+vVT7969NWzYMMXExFjNKQsKChQTE6MBAwYoODhYI0eO1OrVq60egKpRXFys2NhY/epXv9I999yjIUOGaOnSpaqoqKg1vqKiQkuXLtWQIUN0zz336Fe/+pViY2NVXFzc6OcMwPlwTQ+AsygrK9Obb76pwMBAxcTEWD2IaTAYzGUlJSXaunWrgoKCLO67Go1G84Pp197Xra6uVlpamjw9PRUVFWVR78yZM+Xq6qoNGzZYlKempsrFxUUvvPCCxX3aSZMmqW3btkpLS7O4rwsA9cW4B8DZML8FAAAAHFODd9qRpAULFui3v/2tXnrpJX388ccKDAzUgQMHdODAAXXv3l3PPfecOXb27NnKzs7WvHnztHv3bvM2w0ePHtWYMWMUGhpqUffkyZO1fft2paSk6NixY+rZs6cOHTqkPXv2KCQkRGPHjrWIHzdunLZs2aJNmzbpzJkz6tu3r/Ly8pSRkaHu3btr8uTJN3OqACCJlZoAAACaqn/9618KCAhQ8+bNLco3bdqkTz75RHfddZeCg4MlSSEhIerUqZM2b96sp556Sj169JB0dWfYVatWydPTU4899pi5jq5du+r+++9XVlaWPvvsMw0YMEDS1Z17kpOTZTQaLea4NQtffPjhh0pNTbX4W7K2hS8AoCGqqqr0xz/+UX/9618VFBSk0aNHy93dXefOnTPf4K9ZlbPmBn9RUZGGDh1qvq4XFxen3NxcxcXFWdRdc4P/xIkTGjhwoEaNGqWcnBwlJyfr4MGDWrlypYxGozm+5gZ/VlaW+vTpo+HDhysvL09r1qzRnj17tG7dOosVQgGgvrimB8BZfPbZZyouLlZYWJiuXLmi//u//9Pp06fVpk0bPfTQQ+bFKCTpwIEDqqystBjTavTs2VPt2rVTdna2uezkyZM6f/68Bg0aJHd3d4t4Hx8f9erVSzk5OaqoqJCbm5vKy8t1+PBhdenSRX5+fhbxrq6u6t+/v7Zs2aJTp06pc+fOjdwSAJwF4x4AZ8P8FgAAAHBMN5W0ExQUpLS0NCUmJiozM1M7d+5Uhw4d9Mwzz+j555+3uJneoUMHpaamKiEhQTt37lRGRob8/f0VExOjiIgIq7o9PT21du1a85abWVlZ6tChg6KiohQVFWVxY1+6uvpJSkqKecvNVatWycfHRxMnTtTMmTO5sQ/gptmyUlONulZq2rFjh1JTU80XQOpaqSktLU0bNmywqOtGKzWtXr1aaWlpmjlzJruMAQAA2OD999/X3/72N/Xr108/+9nPJF3dYWf//v3y8PBQfHy8mjW7OoV2dXXVq6++queee05PPvmkRo4cqRYtWuijjz5SQUGB4uLi1Lp1a4v6Fy5cqPHjxysyMlIjR46Uj4+PMjIydOrUKU2bNk1dunSxiK/vwhcAUF/c4AfgLLimB8CZ1OwU6+LiotGjR+vUqVPm11xdXTVr1iw9++yzkqT8/HxJUmBgYK11BQYGat++fSotLZWHh4dN8YcOHdKZM2fUrVs3nT59WlVVVQoICLhuvCSdPn36ph9eb9bMUGeM0Wiw+ArHYa++s/fPAj9rt+b3zhnHPca8po0xz3Hdit875rcAAACA47qppB1Juuuuu/T666/bFOvn56f4+Hib627VqpXmzp2ruXPn2hTv7u6uWbNmcRMfgF2wUhMAAEDTNXDgQH377bf68ssvtXv3bl25ckV+fn767W9/q2effdbqZvuAAQO0Zs0aLVu2TB9++KGqqqrUs2dPLVy4UIMHD7aqv0ePHvrggw+UmJio7du3q7y8XF27dtWiRYs0ZswYq/j6LnwBAPXBDX4AzoRregCcycWLFyVJq1evVnBwsDZu3KiAgAAdOHBAr7zyihYvXqyuXbtq8ODBKikpkaTrLnxYU15SUiIPDw9zfMuWLW8Yf+nSJfP7bKm/Jr6hDAYXtWlT+zHVxtu7xU19Hm4fR+s7Rztee7JnWzjbuMeY5zwcre8c7XjtyZ5twfwWAAAAcFw3nbQDAM6ClZpqZzDY96GpprIqDyta1Y02sg3tBAD2MWjQIA0aNKhe7+nTp4/eeecdm+O7deumZcuW2Rxf34UvAMBWzniDn/lt08Y8yXGx+rp1vMTq67gx+u5HjrZi/K3ou+rqaklS8+bNtWzZMvn6+kq6ulBFbGysnn32Wa1evbrWxSYcVVVVtYqLS+uMMxoN8vZuoeLiMplMVXXG485hr76rqdde+FmrX995e7do0PjobOMeY17Tx5jnuG7FmMf8tnaOOEdytLmMvThi3+Eq+g4AgPojaQcAbMRKTbdHU1uVp6mdjz3QRrahnQAAANBQznaDn/mt86CNHRerr9ce3xCsvu486Dv7s1cb27PvasaRe+65x/zgeo0BAwaoefPmOnr0qEVszdj0Uz8ds2q+Xr58+YbxXl5e9aq/Jv5mXLli+0PCJlNVveJx53C0vnO047Une7aFM457jHnOwdH6ztGO157s2RbMb2+MOdKPHK0tHO148SP6DgAA25G0AwA2YqWm2rm6GuXp6V5nXEM1lVV5WNGqbrSRberbTg1dqQkAAABNl7Pd4Gd+2/Qxn3RcrL7e+Fh9vemj737kaCvG34oxrybJuba/rQwGg1q2bGn++6smObom6fqn8vPz5evrKw8PD5vjDQaD/P39JUkBAQEyGAw6ffr0deNr4gCgoRj3ADgT5re1c8Q5kqPNZezFEfsOV92K+S0AAE0NSTsAYCNWaqqdvSdWTW1VnqZ2PvZAG9mGdgIAAEBDOdsNfon5rbOgjR0Xq6/XHt9QrL7uHOg7+7NXG9uz7/r37y9J+uqrr6xeu3jxov79738rKChIknTffffJ1dVVWVlZVrHHjx9XUVGRRowYYS7r3LmzfH19tX//fpWXl8vd/cdk54sXL+rYsWMKDg6Wm5ubJMnd3V3BwcHKycnRuXPn5OfnZ46vrKzUnj175Ovraz4eAGgIxj0AzoT57Y0xR/qRo7WFox0vfkTfAQBgO1JYAcBGtqzUVF5eLomVmgAAAAAAdy5nvMEPwHlxTQ+AMwkMDFRISIjy8/OVnp5uLq+urlZiYqIkadiwYZKu/n01bNgwnTp1SqmpqeZYk8lkjg0PDzeXu7i4aNy4cSopKdHy5cstPjcpKUmVlZUW8ZIUFham6upqvfHGG+bEcUlatWqVLly4oHHjxsnFxaVRzh2Ac2LcA+BMmN8CAAAAjouddgDARqzUBAAAAABoCmy5wV+TLMMNfgCOjmt6AJzNggUL9Nvf/lYvvfSSPv74YwUGBurAgQM6cOCAunfvrueee84cO3v2bGVnZ2vevHnavXu3/P39lZmZqaNHj2rMmDEKDQ21qHvy5Mnavn27UlJSdOzYMfXs2VOHDh3Snj17FBISorFjx1rEjxs3Tlu2bNGmTZt05swZ9e3bV3l5ecrIyFD37t01efLkW9ImAJo2xj0AzoL5LQAAAOC42GkHAGzESk0AAAAAgKbAlhv8nTp1kmTbDf5+/fqZy356g/+ndV/vBv9XX32lc+fOWcRzgx9AY+CaHgBnExQUpLS0NP3Hf/yHDh48qDVr1uj8+fN65plntG7dOovE7Q4dOig1NVWjR49Wdna2Vq9erbKyMsXExOi1116zqtvT01Nr167VxIkTlZubq1WrVuns2bOKiorSm2++KaPRaBFvNBqVkpKiqKgoFRYWatWqVTpy5IgmTpyod999t9YkcgCoL8Y9AM6C+S0AAADguNhpBwDqgZWaAAAAAACOruYGf1ZWltLT083zzRvd4P/www+Vmppqvjlf1w3+lJQULV++XNHR0ebXbnSD/9ChQ3rjjTcUHx9vvplfc4M/MjKSG/wAbgrX9AA4m7vuukuvv/66TbF+fn6Kj4+3ue5WrVpp7ty5mjt3rk3x7u7umjVrlmbNmmXzZwBAfTHuAXAWzG8BAAAAx0TSDgDUQ81KTYmJicrMzNTOnTvVoUMHPfPMM3r++edrXakpISFBO3fuVEZGhvz9/RUTE6OIiAirumtWakpKStK2bduUlZWlDh06KCoqSlFRUdddqSklJUWbN2/WqlWr5OPjo4kTJ2rmzJms1ATgplRUVGjJkiU6fPiwzpw5o++++06tW7dWly5dNHHiRD366KMWD04+9dRTys7OrrWuUaNG1XqzrKCgQAkJCdq1a5eKi4sVEBCg8PBwRUREyGCw3hCyuLjYPEZeuHBBfn5+GjVqlCIjI80rtQMAAMA23OAH4Ey4pgcAAAAAaAqY3wIAAACOiaQdAKgnVmoC4AwuX76s999/X/fee68GDx6sNm3a6OLFi/rkk080ffp0jR8/XgsWLLB637Rp06zKevToYVVWUFCgsLAwFRUVaejQoeYHP+Pi4pSbm6u4uDiL+JKSEk2YMEEnTpzQwIEDNWrUKOXk5Cg5OVkHDx7UypUrrS4UAwAA4Pq4wQ/A2XBNDwAAAADQFDC/BQAAABwPSTsAAACw0rp1a+3du1fNmze3KL98+bJ+85vfaN26dZo0aZICAwMtXp8+fbpN9S9evFiFhYWKjY1VeHi4JMlkMmnq1KlKT0/X6NGjFRISYo5fsWKFTpw4ocjISEVHR5vL58+fr/Xr1ys9Pd1cDwAAAGzDDX4AAAAAAAAAAAAAAOzLcLsPAAAAAHceg8FglbAjSS1bttRDDz0kSTp9+nSD6i4pKdHWrVsVFBRkkWhjNBrNCTmpqanm8urqaqWlpcnT01NRUVEWdc2cOVOurq7asGFDg44FAAAAAAAAAAAAAAAAAADAXthpBwAAADarqKjQ559/LqPRqK5du1q9/re//U3ffPONWrZsqXvvvVe9e/e2ijlw4IAqKystdtKp0bNnT7Vr107Z2dnmspMnT+r8+fMaNGiQ3N3dLeJ9fHzUq1cv5eTkqKKiQm5ubo1wlgAAAAAAAAAAAAAAAAAAADePpB0AAABcV1lZmVauXKnq6mpduHBBO3fu1DfffKMXXnhBHTt2tIr/r//6L4vv+/Tpo4SEBPn5+ZnL8vPzJUmBgYG1fmZgYKD27dun0tJSeXh42BR/6NAhnTlzRt26dWvQeUpSs2a2bUJpNBosvjaWxq7vVtd/p7NXv8H+6DsAAAAAAAAAAAAAAAAAjoqkHQAAAFxXWVmZli1bZv7e1dVVc+bM0aRJkyziHnnkET333HO6++675eHhoZMnT+rNN9/UP/7xD02ePFkbN25Us2ZX//QsKSmRJHl6etb6mTXlJSUl8vDwMMe3bNnyhvGXLl1q8HkaDC5q06b2+q/H27tFgz/vdnC047UX2sFx0XcAAAAAAAAAAAAAAAAAHA1JOwAAALguHx8f5ebmymQy6dy5c9qyZYsSEhJ08OBBJSYmymC4uvPF008/bfG+X/ziF0pKStJzzz2nTz/9VNu2bdNjjz12G87ANlVV1SouLrUp1mg0yNu7hYqLy2QyVTXaMdTUay+NfbyOxl79Bvurb995e7dgVx4AAAAAAAAAAAAAAAAAdwSSdgAAAFAno9GoTp06afLkyTIajYqPj1daWprCw8Nv+L6wsDB9+umnOnjwoDlp59qddGrz0514ar5evnz5hvFeXl71PCtLV67UL5HDZKqq93tuJ0c7XnuhHRwXfQcAAAAAAAAAAAAAzmHTpk364osvdPToUZ04cUKVlZX685//rCFDhljF/vrXv9bZs2drrScyMlLR0dFW5Xl5eUpMTFR2drbKy8vVtWtXRURE6Iknnqi1noKCAiUkJGjXrl0qLi5WQECAwsPDFRERYV7wFgCA6yFpBwAAAPUSGhoqSfriiy/qTNpp06aNJKmsrMxcFhgYKEnKz8+v9T35+fny9fWVh4eHzfEGg0H+/v71OAsAAAAAAAAAAAAAAADciZYuXaqzZ8/Kx8dH7dq107fffnvDeC8vL/3+97+3Ku/bt69VWW5ursaPH6/KykqNGDFCbdu2VUZGhubMmaOvv/5a06ZNs4gvKChQWFiYioqKNHToUPn7+yszM1NxcXHKzc1VXFzczZ0sAKDJI2kHAAAA9VJYWCjp6u47dTly5IgkqVOnTuay++67T66ursrKyrKKP378uIqKijRixAhzWefOneXr66v9+/ervLxc7u7u5tcuXryoY8eOKTg4WG5ubg0+JwAAAAAAAAAAAAAAANwZYmNjFRQUpI4dO+pPf/qTli1bdsN4b29vTZ8+3aa6FyxYoNLSUr399tsaMGCAJGnGjBl68sknlZycrBEjRqhLly7m+MWLF6uwsFCxsbHmxW1NJpOmTp2q9PR0jR49WiEhIQ08UwCAM2BPNgAAAFjJy8uz2B2nxvfff6/ExERJ0sCBAyVJ586d08WLF61ic3NztXz5chmNRg0dOtRc7uXlpWHDhunUqVNKTU01l5tMJnPd1+7g4+LionHjxqmkpETLly+3+IykpCRVVlbWueMPAAAAAAAAAAAAAAAAHENoaKg6duzY6PXm5eVp//79CgkJMSfsSJK7u7umTp0qk8mkjRs3mstLSkq0detWBQUFWTybYjQaFR0dLUkWz74AAFAbdtoBAACAlS1btmj16tV64IEH1KlTJ3l4eOjbb7/Vjh07dPnyZY0YMULDhw+XdHU3nejoaPXr10/+/v5q2bKlTp06pU8//VQmk0kxMTHq3LmzRf2zZ89Wdna25s2bp927d5u3Dj569KjGjBmj0NBQi/jJkydr+/btSklJ0bFjx9SzZ08dOnRIe/bsUUhIiMaOHXvL2gYAAAAAAAAAAAAAAAB3joqKCqWlpamwsFCtW7fWAw88oO7du1vF7d27V5KsnkupKTMYDOYYSTpw4IAqKytr3UmnZ8+eateunbKzsxvxTAAATRFJOwAAALDy8MMPq6CgQPv379f+/ftVVlamVq1aqU+fPhozZoxGjhxpju3WrZtGjhypw4cPKycnR2VlZWrTpo0GDx6siIgIPfjgg1b1d+jQQampqUpISNDOnTuVkZEhf39/xcTEKCIiwire09NTa9euVVJSkrZt26asrCx16NBBUVFRioqKktFotGt7AAAAAAAAAAAAAAAA4M5UVFSkl156yaLskUce0aJFi+Tt7W0uy8/PlyQFBgZa1eHh4aH27dubY+qKrynft2+fSktL5eHhcVPn0KyZoc4Yo9Fg8RWOw159Z++fBX7W+L1D4yBpBwAAAFaCg4MVHBxsU2xQUJAWLVpU78/w8/NTfHy8zfGtWrXS3LlzNXfu3Hp/FgAAAAAAAAAAAAAAAJqesWPHqn///uratauaN2+u3NxcLV26VBkZGXrxxRe1YsUKc2xJSYmkq4vH1sbT09MiaceW+Jq4m0naMRhc1KZNS5vjvb1bNPizcHs5Wt852vHaE22Bm0HSDgAAAAAAAAAAAAAAAAAAAACHM23aNIvvH3jgAa1cuVK/+c1vtHPnTuXk5Ojee++9TUdnm6qqahUXl9YZZzQa5O3dQsXFZTKZqm7BkaGx2Kvvauq1F37W6td33t4t2JEHtSJpBwAAAAAAAAAAAAAAAAAAAECT0Lx5cz3++OP68ssvdfDgQXPSzrU749SmpKREXl5e5u9tib827mZcuWJ7YoTJVFWveNw5HK3vHO147Ym2wM0glQsAAAAAAAAAAAAAAAAAAABAk9GmTRtJUnl5ubksMDBQkpSfn28VX1paqsLCQnNMXfE15b6+vvLw8Gi04wYAND0k7QAAAAAAAAAAAAAAAAAAAABoMo4cOSJJ6tixo7msX79+kqTMzEyr+MzMTFVVValv377msvvuu0+urq7Kysqyij9+/LiKiorMdQIAcD0k7QAAAAAAAAAAAAAAAAAAAABwKPn5+bp8+bJVeVZWltavXy8vLy8NHDjQXN61a1fdf//9ysrK0meffWYuLy8vV3JysoxGo8aOHWsu9/Ly0rBhw3Tq1Cmlpqaay00mkxITEyVJ4eHhdjgzAEBT0ux2HwAAAAAAAAAAAAAAAAAAAAAASFJqaqr27dsnSfryyy8lSX/5y1/08ccfS5LCwsLUt29fffLJJ1q6dKkefPBBderUSc2bN9c///lPffbZZ2rWrJleffVVtWrVyqLuhQsXavz48YqMjNTIkSPl4+OjjIwMnTp1StOmTVOXLl0s4mfPnq3s7GzNmzdPu3fvlr+/vzIzM3X06FGNGTNGoaGht6BFAACOjKQdAAAAAAAAAAAAAAAAAAAAAHeEffv2aePGjRZle/bsMf/3gw8+qL59+6pPnz4aPHiwjh49qr179+qHH35Q27Zt9R//8R/6wx/+oLvvvtuq7h49euiDDz5QYmKitm/frvLycnXt2lWLFi3SmDFjrOI7dOig1NRUJSQkaOfOncrIyJC/v79iYmIUERHR+CcPAGhySNoBAAAAAAAAAAAAAAAAAAAAcEdYtGiRFi1aVGfcvffeqzfeeKPe9Xfr1k3Lli2zOd7Pz0/x8fH1/hwAACTJcLsPAAAAAAAAAAAAAAAAAAAAAAAAAGhqSNoBAAAAAAAAAAAAAAAAAAAAAAAAGhlJOwAAAAAAAAAAAAAAAAAAAAAAAEAjI2kHAAAAAAAAAAAAAAAAAAAAAAAAaGQk7QAAAAAAAAAAAAAAAAAAAAAAAACNjKQdAAAAAAAAAAAAAAAAAAAAAAAAoJGRtAMAAAAAAAAAAAAAAAAAAAAAAAA0smY3W0GPHj2u+1psbKzCw8Mtyg4cOKBly5bp4MGDqqqq0t13363nnntODz/8cK115OXlKTExUdnZ2SovL1fXrl0VERGhJ554otb4goICJSQkaNeuXSouLlZAQIDCw8MVEREhg4EcJQAAAAAAAAAAAAAAAAAAAAAAANjfTSftSFKnTp00ZswYq/JevXpZfJ+ZmanJkyfL3d1dI0eOVIsWLfTRRx9pypQpiouL09ixYy3ic3NzNX78eFVWVmrEiBFq27atMjIyNGfOHH399deaNm2aRXxBQYHCwsJUVFSkoUOHyt/fX5mZmYqLi1Nubq7i4uIa43QBAAAAAAAAAAAAAAAAAAAAAACAG2q0pJ3p06ffMKayslKvvPKKjEaj3nvvPfMOPVOmTNGYMWP02muv6de//rVat25tfs+CBQtUWlqqt99+WwMGDJAkzZgxQ08++aSSk5M1YsQIdenSxRy/ePFiFRYWWuzwYzKZNHXqVKWnp2v06NEKCQlpjFMGAAAAAAAAAAAAAAAAAAAAAAAArstwqz4oKytLZ8+e1ejRo80JO5Lk4+OjZ555RiUlJdq6dau5PC8vT/v371dISIg5YUeS3N3dNXXqVJlMJm3cuNFcXvP+oKAgc8KOJBmNRkVHR0uSUlNT7XmKAAAAAAAAAAAAAAAAAAAAAAAAgKRG2mnn+++/1/r16/Xdd9+pbdu26t+/vwICAixi9u7dK0kKDQ21ev9DDz1kjvnd735XZ3xoaKgMBoM5RpIOHDigysrKWnfS6dmzp9q1a6fs7OwGniEAAAAAAAAAAAAAAAAAAAAAAABgu0ZJ2snNzdX8+fPN37u4uGjcuHGaP3++mjdvLknKz8+XJAUGBlq9PyAgQC4uLuaYuuI9PDzUvn17m+Nryvft26fS0lJ5eHjU9xTNmjWre3Mio9Fg8dVZ3Yrzb+zPoO8cF30HAAAAAAAAAAAAAAAAAAAAALiT3HTSzh/+8AcNHz5cQUFBqq6u1uHDh/X6669rw4YNcnV11YIFCyRJJSUlkiRPT0+rOlxdXeXu7q5Lly6Zy24UX1N+bdKOLfE1cQ1N2jEYXNSmTUub4729WzToc2A7e7Uxfee46DsAAAAAAAAAAODMevTocd3XYmNjFR4eblF24MABLVu2TAcPHlRVVZXuvvtuPffcc3r44YdrrSMvL0+JiYnKzs5WeXm5unbtqoiICD3xxBO1xhcUFCghIUG7du1ScXGxAgICFB4eroiICBkMLMYG4OYw5gEAAMAZ2WNx86qqalVVVTd6vQCARkjamT17tsX3Dz30kIKDgzVq1Ch98MEHev755+Xr63uzH3NHqKqqVnFxaZ1xRqNB3t4tVFxcJpOp6hYc2Z2pph3sqbHbmL5zXPXpO2/vFuzIAwAAAAAAAAAAmqxOnTppzJgxVuW9evWy+D4zM1OTJ0+Wu7u7Ro4cqRYtWuijjz7SlClTFBcXp7Fjx1rE5+bmavz48aqsrNSIESPUtm1bZWRkaM6cOfr66681bdo0i/iCggKFhYWpqKhIQ4cOlb+/vzIzMxUXF6fc3FzFxcU1/skDcDqMeQAAAHAWLi4uqqqqtsuzuSZTlb77rpTEHQCwg5tO2qlNq1atNHToUK1Zs0Y5OTl65JFHLHa6+anKykqVl5fLy8vLXHaj+Jry+sZfG9dQV67YnshhMlXVKx71Z682pu8cl737jpWaAAAAAABNAfNbAM6EMQ+AM+rUqZOmT59+w5jKykq98sorMhqNeu+998zj5ZQpUzRmzBi99tpr+vWvf63WrVub37NgwQKVlpbq7bff1oABAyRJM2bM0JNPPqnk5GSNGDFCXbp0MccvXrxYhYWFFuOtyWTS1KlTlZ6ertGjRyskJKSRzx6As2HMA+AsmN8CAAwGFxkMLnr93X36uuBSo9V7Vwcv/eeEB2QwuJC0AwB2YJekHUnmCxnl5eWSpMDAQElSfn6+fvGLX1jEnj59WtXV1eaYn8b/VGlpqQoLC9W7d2+b4mvKfX195eHh0cAzAoCrWKkJAAAAANAUML8F4EwY8wDAWlZWls6ePavw8HCLB0B9fHz0zDPP6L//+7+1detW/e53v5N09SHO/fv3KzQ01PzwuiS5u7tr6tSpev7557Vx40a9+OKLkq4uqrh161YFBQVZPEBqNBoVHR2tHTt2KDU1lQfYAdwSjHkAmgrmtwAASfq64JLyzn5/uw8DAGAjuyXtHDlyRJLUsWNHSVK/fv301ltvKTMzUyNGjLCI3b17tySpb9++5rJ+/fpJ+nECca3MzExVVVVZxN93331ydXVVVlaW1bEcP35cRUVFVp8LAA3BSk0AAAAAgKaA+S0AZ8KYB8DZfP/991q/fr2+++47tW3bVv3791dAQIBFzN69eyVJoaGhVu9/6KGHzDE1D7DfKD40NFQGg8EcI11d2b2ysrLWca1nz55q166dsrOzG3iGAPAjxjwAzoT5LQAAAOB4bmofyn/961/64YcfrMo3bdqkTz75RHfddZeCg4MlSSEhIerUqZM2b96s3Nxcc+zFixe1atUqeXp66rHHHjOXd+3aVffff7+ysrL02WefmcvLy8uVnJwso9FokfHv5eWlYcOG6dSpU0pNTTWXm0wmJSYmSpLVFqAAYC81KzWNHj261pWaalZaqlGzUlNISEitKzWZTCZt3LjRXF7XSk2SLMZCAAAA1N/ChQvVo0cP9ejRQ8XFxVavFxQUKCYmRgMGDFBwcLBGjhyp1atXq6qqqtb6iouLFRsbq1/96le65557NGTIEC1dulQVFRW1xldUVGjp0qUaMmSI7rnnHv3qV79SbGxsrccCAPbC/BaAM2HMA9CU5Obmav78+UpISNArr7yioUOH6uWXX7a4t5ufny9JCgwMtHp/QECAXFxczDF1xXt4eKh9+/Y2x9eUnz9/XqWlpQ04wx81a2ao85/RePW2uNFYdyz/7qx/9uq7mnrthZ+1+vXdzWLMuzW/N/y7s35vGlKvvfCzdmvHPFswvwUAAADuLDe1087777+vv/3tb+rXr59+9rOfSbq6w87+/fvl4eGh+Ph4NWt29SNcXV316quv6rnnntOTTz5pse1mQUGB4uLiLLL3pasPSI0fP16RkZEaOXKkfHx8lJGRoVOnTmnatGkW2fuSNHv2bGVnZ2vevHnavXu3edvNo0ePasyYMbWugAIA9cVKTQCcQUVFhZYsWaLDhw/rzJkz+u6779S6dWt16dJFEydO1KOPPioXFxeL9xQUFCghIUG7du1ScXGxAgICFB4eroiICBkM1hegi4uLlZSUpG3btunChQvy8/PTqFGjFBkZKTc3t1qPKSUlRZs3b9a5c+fUtm1bPfroo5oxY4a8vb3t1hYAnNPnn3+udevWycPDo9Yb6QUFBQoLC1NRUZGGDh1qnn/GxcUpNzdXcXFxFvElJSWaMGGCTpw4oYEDB2rUqFHKyclRcnKyDh48qJUrV8poNJrjTSaTpkyZoqysLPXp00fDhw9XXl6e1qxZoz179mjdunXy9PS0ezsAaNqY3wJwJox5AJzJH/7wBw0fPlxBQUGqrq7W4cOH9frrr2vDhg1ydXXVggULJF2dq0qqdX7p6uoqd3d3Xbp0yVx2o/ia8msfYLclvibOw8Ojnmd5lcHgojZtWtoc7+3dokGfg9vP0frO0Y7XnuzdFox518fPoeNytL5ztOO1p1vRFsxvAQAAAMdzU0k7AwcO1Lfffqsvv/xSu3fv1pUrV+Tn56ff/va3evbZZ60mBAMGDNCaNWu0bNkyffjhh6qqqlLPnj21cOFCDR482Kr+Hj166IMPPlBiYqK2b9+u8vJyde3aVYsWLdKYMWOs4jt06KDU1FQlJCRo586dysjIkL+/v2JiYhQREXEzpwoAZjUrNdVwcXHRuHHjNH/+fDVv3lzSnbFS0759+1RaWtrgi76SbFrlxWBwqTPmZth71Z9b5dqVdVA72sg2t6qdLl++rPfff1/33nuvBg8erDZt2ujixYv65JNPNH36dI0fP958o0vi4XUATUtpaalefvllDRkyRN9//32tN5YWL16swsJCxcbGmleRM5lMmjp1qtLT0zV69GiLm1UrVqzQiRMnFBkZaV5lTpLmz5+v9evXKz093WI1uvT0dGVlZenxxx9XfHy8OVHyrbfe0pIlS7Ry5UrNmjXLTi0AwFkwv7XE/NZxMZ90XLey7xjzLPF747joux/dihXj7VHfrei72bNnW3z/0EMPKTg4WKNGjdIHH3yg559/Xr6+vnY/jluhqqpaxcV171phNBrk7d1CxcVlMplq3yEXdyZ79V1NvfbCz1r9+s7bu0WDx0fGPGuMeY6LMc9x3aoxT2J++1OOOEdytLmMvThi3+Eq+g4AgPq7qaSdQYMGadCgQfV6T58+ffTOO+/YHN+tWzctW7bM5ng/Pz/Fx8fX65gAwFas1HTrNbVVeZra+dgDbWQbe7dT69attXfvXvOF3RqXL1/Wb37zG61bt06TJk0yX4jl4XUATcnrr7+u4uJizZs3Ty+++KLV6yUlJdq6dauCgoIsxiqj0ajo6Gjt2LFDqamp5nGvurpaaWlp8vT0VFRUlEVdM2fOVFpamjZs2GBRV2pqqlxcXPTCCy9Y7Gw2adIkrV69WmlpaZo5c6bVrmcAYCvmt7cecx37o40dF6uvy6Kc1ddhC/rO/uzVxrer71q1aqWhQ4dqzZo1ysnJ0SOPPGIx7vxUZWWlysvL5eXlZS67UXxNeX3jr41rqCtXbH9I2GSqqlc87hyO1neOdrz2dDvagjHvKn4OHZej9Z2jHa892bstmN9eH3OkHzlaWzja8eJH9B0AALa7qaQdAHA2rNRkzdXVKE9Pd7sdR1NZlYcVrepGG9mmvu3U0JWaDAaDVcKOJLVs2VIPPfSQ/vWvf+n06dMKDAzk4XUATUp2drbee+89xcbGqn379rXGHDhwQJWVlRbJiDV69uypdu3aWezOc/LkSZ0/f16DBg2Su7vl300+Pj7q1auXcnJyVFFRITc3N5WXl+vw4cPq0qWL/Pz8LOJdXV3Vv39/bdmyRadOnVLnzp0b4awBOCPmt9aY3zou5pOOi9XXGx+rrzd99N2PHG3F+Fu5+vr1tG7dWpJUXl4u6ceV0fPz8/WLX/zCIvb06dOqrq62WD392vifKi0tVWFhoXr37m1TfE25r6/vTa2+DgDXw5gHoClifmvNEedIjjaXsRdH7DtcdSfMbwEAcDQk7QDATXL2lZrsPbFqaqvyNLXzsQfayDa3q50qKir0+eefy2g0qmvXrpJ4eB1A01FWVqaXX35ZISEhCgsLu25czY33a2/iXyswMFD79u1TaWmpPDw8bIo/dOiQzpw5o27duun06dOqqqpSQEDAdeOlqw8T3My416xZ3X/H2Wt7e3v/DcnFf/v1HezvdvYd81vmt46ONnZcrL4ui3JWX4ct6Dv7s1cb386+O3LkiCSpY8eOkqR+/frprbfeUmZmpkaMGGERu3v3bklS3759zWX9+vWTJGVmZmry5MkW8ZmZmaqqqrKIv+++++Tq6qqsrCyrYzl+/LiKioqsPhcAGgtjHgBnwfz2KuZIP3K0tnC048WP6DsAAGxH0g4ANAJWagLQVJWVlWnlypWqrq7WhQsXtHPnTn3zzTd64YUXzDe6nOnhdYkH2B0VD687rlvZd0uWLFFRUZHeeeedG8bVdbPp2ptVHh4e5viWLVveMP7SpUv1qr8mviEMBhe1aVP78dTG0ba3d7TjtSfawnHdrr5jfgvAmTDmAWiK/vWvfykgIMBqF+1Nmzbpk08+0V133aXg4GBJUkhIiDp16qTNmzfrqaeeUo8ePSRJFy9e1KpVq+Tp6anHHnvMXEfXrl11//33KysrS5999pkGDBgg6eo4mpycLKPRqLFjx5rjvby8NGzYMH344YdKTU0176xtMpmUmJgoSRa7bQNAfTHmAcBVzG8BAACAOxtJOwDQCFipCUBTVVZWpmXLlpm/d3V11Zw5czRp0iRzmTM+vC453kPQjna89kI7OC57990XX3yhtWvXKiYmRv7+/nb9rDtBVVW1iotL64yrz/b29VFTr7009vE6Inv1HeyvPn3n7d2i0ZMamd8CcCaMeQCaovfff19/+9vf1K9fP/3sZz+TdHW8279/vzw8PBQfH69mza7eInZ1ddWrr76q5557Tk8++aRGjhypFi1a6KOPPlJBQYHi4uLMD4DWWLhwocaPH6/IyEiNHDlSPj4+ysjI0KlTpzRt2jR16dLFIn727NnKzs7WvHnztHv3bvn7+yszM1NHjx7VmDFjFBoaekvaBUDTxJgHAFcxvwUAAADubCTtAICNWKkJgDPy8fFRbm6uTCaTzp07py1btighIUEHDx5UYmKiDIamsWuJrQ+vSzzA7qh4eN1x1bfvGvIA+5UrV/TSSy+pd+/eioiIqDP+2mTE2vw02bDm6+XLl28Y7+XlVa/6a+Ibqj7b1Tva9vaOdrz2RFs4Lnv2HfNbAM6EMQ+Asxk4cKC+/fZbffnll9q9e7euXLkiPz8//fa3v9Wzzz5rtZv1gAEDtGbNGi1btkwffvihqqqq1LNnTy1cuFCDBw+2qr9Hjx764IMPlJiYqO3bt6u8vFxdu3bVokWLNGbMGKv4Dh06KDU1VQkJCdq5c6cyMjLk7++vmJgYm+bgAHAjjHkAnAnzWwAAAMBxkbQDADZipSYAzsxoNKpTp06aPHmyjEaj4uPjlZaWpvDwcKd8eF1yvIegHe147YV2cFz27LvS0lLl5+crPz9fd999d60xNavMZWRkKDAwUJKUn59fa2x+fr58fX3l4eEhSTbFGwwG8w4/AQEBMhgMOn369HXja+IAoCGY3wJwJox5AJzNoEGDNGjQoHq9p0+fPnrnnXdsju/WrZvF7tx18fPzU3x8fL2OCQBswZgHwJkwvwUAAAAcF0k7AGAjVmoCgKtqLrB+8cUXCg8P5+F1AA6vefPmCgsLq/W1Tz/9VOfPn9fjjz8uV1dXtWzZUvfdd59cXV2VlZVlFX/8+HEVFRVpxIgR5rLOnTvL19dX+/fvV3l5udzd3c2vXbx4UceOHVNwcLDc3NwkSe7u7goODlZOTo7OnTsnPz8/c3xlZaX27NkjX19fBQUFNVILAHA2zG8BOBPGPAAAAABAU8D8FgAAAHBcJO0AgI1YqQkAriosLJR0dfcdSTy8DsDhubu767XXXqv1taeeekrnz5/XK6+8Im9vb3P5sGHD9OGHHyo1NVXh4eGSJJPJpMTEREkyl0mSi4uLxo0bp5SUFC1fvlzR0dHm15KSklRZWWkRL0lhYWE6dOiQ3njjDcXHx8vFxUWStGrVKl24cEGRkZHmMgCoL+a3AJwJYx4AAAAAoClgfgsAAAA4LpJ2AAAAYCUvL08dO3ZUixYtLMq///578wPpAwcOlCR5eXnx8DoApzN79mxlZ2dr3rx52r17t/z9/ZWZmamjR49qzJgx5l3JakyePFnbt29XSkqKjh07pp49e+rQoUPas2ePQkJCNHbsWIv4cePGacuWLdq0aZPOnDmjvn37Ki8vTxkZGerevbsmT558K08XAAAAAAAAAAAAAAA4GaPR0Oh1VlVVq6qqutHrBe5kJO0AAADAypYtW7R69Wo98MAD6tSpkzw8PPTtt99qx44dunz5skaMGKHhw4eb43l4HYCz6dChg1JTU5WQkKCdO3cqIyND/v7+iomJUUREhFW8p6en1q5dq6SkJG3btk1ZWVnq0KGDoqKiFBUVZd69rIbRaFRKSopSUlK0efNmrVq1Sj4+Ppo4caJmzpwpT0/PW3WqAAAAAAAAAAAAAADAibT2clNVVbW8vVvUHVxPJlOVvvuulMQdOBWSdgAAAGDl4YcfVkFBgfbv36/9+/errKxMrVq1Up8+fTRmzBiNHDnSIp6H1wE0VWvWrLnua35+foqPj7e5rlatWmnu3LmaO3euTfHu7u6aNWuWZs2aZfNnAAAAAAAAAAAAAAAA3AzPFq4yGFz0+rv79HXBpUar964OXvrPCQ/IYHAhaQdOhaQdAAAAWAkODlZwcHC93sPD6wAAAAAAAAAAAAAAALhZmzZt0hdffKGjR4/qxIkTqqys1J///GcNGTLEIu7f//63/vGPf+iTTz7RP//5TxUWFsrLy0v33Xefnn32WT3wwANWdT/11FPKzs6u9XNHjRql119/3aq8oKBACQkJ2rVrl4qLixUQEKDw8HBFRETIYDA0zkkDd6CvCy4p7+z3t/swAIdH0g4AAAAAAAAAAAAAAAAAAACAO8LSpUt19uxZ+fj4qF27dvr2229rjdu6dasWLFggPz8/hYSEyNfXV6dPn9bHH3+sTz75RP/zP/+j0aNH1/readOmWZX16NHDqqygoEBhYWEqKirS0KFD5e/vr8zMTMXFxSk3N1dxcXE3d7IAgCaPpB0AAAAAAAAAAAAAAAAAAAAAd4TY2FgFBQWpY8eO+tOf/qRly5bVGhcUFKQ333xTgwYNstjxZv/+/YqIiNCrr76q4cOHq3nz5lbvnT59uk3HsnjxYhUWFio2Nlbh4eGSJJPJpKlTpyo9PV2jR49WSEhIA84SAOAs2JMNAAAAAAAAAAAAAAAAAAAAwB0hNDRUHTt2rDMuJCREDz/8sEXCjiT16dNH/fv3V3FxsXJzcxt8HCUlJdq6dauCgoLMCTuSZDQaFR0dLUlKTU1tcP0AAOfATjsAAAAAAAAAAAAAAAAAAAAAmgxXV1dJUrNmtT8q/be//U3ffPONWrZsqXvvvVe9e/e2ijlw4IAqKytr3UmnZ8+eateunbKzsxv3wAEATQ5JOwAAAAAAAAAAAAAAAAAAAACahIKCAmVlZcnX11fdu3evNea//uu/LL7v06ePEhIS5OfnZy7Lz8+XJAUGBtZaR2BgoPbt26fS0lJ5eHjc1DE3a2aoM8ZgcLmpz6iL0Vj3MaBhatq2sdvYUfvMkY7bXn0H50LSDgAAAAAAAAAAAAAAAAAAAACHd+XKFc2ZM0fl5eWaP3++jEajxeuPPPKInnvuOd19993y8PDQyZMn9eabb+of//iHJk+erI0bN5p35ykpKZEkeXp61vpZNeUlJSU3lbRjMLioTZuWDX5/Y/H2bnG7D6HJo42vcsR2cMRjxp2DpB0AAAAAAAAAAAAAAAAAAAAADq26ulrz589XVlaWxo4dq7Fjx1rFPP300xbf/+IXv1BSUpKee+45ffrpp9q2bZsee+yxW3TEV1VVVau4uLTOOFdXozw93e12HMXFZTKZquxWvzMzGg3y9m7R6G1cU6+jcaSftfr0nbd3C3bkQa1I2gEAAAAAAAAAAAAAAAAAAADg0GJjY7VhwwY99thjio2Nrdd7w8LC9Omnn+rgwYPmpJ1rd9KpTV078dTHlSt1JzDYOxnAZKqy6TjQcLTxVY7YDo54zLhzkMoFAAAAAAAAAAAAAAAAAAAAwGH993//t9auXatHH31Ur7/+uoxGY73e36ZNG0lSWVmZuSwwMFCSlJ+fX+t78vPz5evrKw8PjwYeNQDAGZC0AwAAAAAAAAAAAAAAAAAAAMAhxcfH63//9381ePBgJSQkqFmzZvWu48iRI5KkTp06mcvuu+8+ubq6Kisryyr++PHjKioqUr9+/Rp+4AAAp0DSDgAAAAAAAAAAAAAAAAAAAACH88Ybb+idd97RwIEDlZSUJFdX1+vGnjt3ThcvXrQqz83N1fLly2U0GjV06FBzuZeXl4YNG6ZTp04pNTXVXG4ymZSYmChJCg8Pb7yTAQA0SfVPJQUAAAAAAAAAAAAAAAAAAAAAO0hNTdW+ffskSV9++aUk6S9/+Ys+/vhjSVJYWJj69u2rtLQ0vfnmm2revLl69uypN99806quIUOG6O6775Z0dTed6Oho9evXT/7+/mrZsqVOnTqlTz/9VCaTSTExMercubPF+2fPnq3s7GzNmzdPu3fvlr+/vzIzM3X06FGNGTNGoaGh9mwKAEATQNIOAAAAAAAAAAAAAAAAAAAAgDvCvn37tHHjRouyPXv2mP/7wQcfVN++ffXNN99Ikn744QetWLGi1ro6depkTtrp1q2bRo4cqcOHDysnJ0dlZWVq06aNBg8erIiICD344INW7+/QoYNSU1OVkJCgnTt3KiMjQ/7+/oqJiVFERERjnTIAoAkjaQcAAAAAAAAAAAAAAAAAAADAHWHRokVatGhRnXHTp0/X9OnTba43KCjIpnp/ys/PT/Hx8fV+HwAAkmS43QcAAAAAAAAAAAAAAAAAAAAAAAAANDUk7QAAAAAAAAAAAAAAAAAAAAAAAACNjKQdAAAAAAAAAAAAAAAAAAAAAAAAoJGRtAMAAAAAAAAAAAAAAAAAAAAAAAA0MpJ2AAAAAAAAAAAAAAAAAAAAAAAAgEZG0g4AAAAAAAAAAAAAAAAAAAAAAADQyEjaAQAAAAAAAAAAAAAAAAAAAAAAABoZSTsAAAAAAAAAAAAAAAAAAAAAAABAIyNpBwAAAAAAAAAAAAAAAAAAAAAAAGhkJO0AAAAAAAAAAAAAAAAAAAAAAAAAjazZ7T4AAAAAwBEZjY2b/97Y9QEAAAAAAAAAAAAAAAAAgNur0ZN2Fi5cqPfee0+StHfvXnl7e1u8XlBQoISEBO3atUvFxcUKCAhQeHi4IiIiZDBYP6hYXFyspKQkbdu2TRcuXJCfn59GjRqlyMhIubm5WcVXVFQoJSVFmzdv1rlz59S2bVs9+uijmjFjhtWxAAAAAPXl4uKiqqpqeXu3uN2HAgAAAAAAAAAAAAAAAAAA7mCNmrTz+eefa926dfLw8FBpaanV6wUFBQoLC1NRUZGGDh0qf39/ZWZmKi4uTrm5uYqLi7OILykp0YQJE3TixAkNHDhQo0aNUk5OjpKTk3Xw4EGtXLlSRqPRHG8ymTRlyhRlZWWpT58+Gj58uPLy8rRmzRrt2bNH69atk6enZ2OeMgAAAJyMweAig8FFr7+7T18XXGq0evv0bK+IEb0arT4AAAAAAAAAAAAAAAAAAHB7NVrSTmlpqV5++WUNGTJE33//vbKzs61iFi9erMLCQsXGxio8PFzS1USbqVOnKj09XaNHj1ZISIg5fsWKFTpx4oQiIyMVHR1tLp8/f77Wr1+v9PR0cz2SlJ6erqysLD3++OOKj4+Xi4uLJOmtt97SkiVLtHLlSs2aNauxThkAAKDJOnfunLZu3aodO3bo5MmTunDhgtq0aaMHH3xQU6ZMUffu3S3if/3rX+vs2bO11vXTv+Vq5OXlKTExUdnZ2SovL1fXrl0VERGhJ554otZ66rtjo719XXBJeWe/b7T67mpPcjkAAAAAAAAAAAAAAAAAAE1Joz3d+Prrr6u4uFjz5s2r9fWSkhJt3bpVQUFBFok2RqPR/BBnamqquby6ulppaWny9PRUVFSURV0zZ86Uq6urNmzYYFGempoqFxcXvfDCC+aEHUmaNGmS2rZtq7S0NFVXV9/0uQIAADR1a9euVVxcnL799lsNGjRITz/9tHr16qW///3vGjdunD7//HOr93h5eWnatGlW/375y19axebm5io8PFw7duzQww8/rAkTJujy5cuaM2eOli1bZhVfs2Pjpk2b1LdvX/3+97+Xm5ub4uLi9PLLL9ulDQAAAAAAAAAAAAAAAAAAAG5Go+y0k52drffee0+xsbFq3759rTEHDhxQZWWlxU46NXr27Kl27dpZ7M5z8uRJnT9/XoMGDZK7u7tFvI+Pj3r16qWcnBxVVFTIzc1N5eXlOnz4sLp06SI/Pz+LeFdXV/Xv319btmzRqVOn1Llz50Y4awAAgKbr3nvv1bvvvqu+fftalH/00UeaNWuWFi5cqI8++sjiNW9vb02fPt2m+hcsWKDS0lK9/fbbGjBggCRpxowZevLJJ5WcnKwRI0aoS5cu5vj67tgIAAAAAAAAAAAAAAAAAABwu9100k5ZWZlefvllhYSEKCws7Lpx+fn5kqTAwMBaXw8MDNS+fftUWloqDw8Pm+IPHTqkM2fOqFu3bjp9+rSqqqoUEBBw3XhJOn369E0l7TRrVvfmREajweKrs7oV59/Yn0HfOS76DgAa19ChQ2stf+yxx5SYmKivvvpKFy9elI+PT73rzsvL0/79+xUaGmpO2JEkd3d3TZ06Vc8//7w2btyoF198UVLdOzbu2LFDqampJO0AAAAAAAAAtVi4cKHee+89SdLevXvl7e1t8XpBQYESEhK0a9cuFRcXKyAgQOHh4YqIiJDBYH3fpbi4WElJSdq2bZsuXLggPz8/jRo1SpGRkXJzc7OKr6ioUEpKijZv3qxz586pbdu2evTRRzVjxgyrYwGAm8WYBwAAAAAA7jQ3nbSzZMkSFRUV6Z133rlhXElJiSTJ09Oz1tdryktKSuTh4WGOb9my5Q3jL126VK/6a+IbwmBwUZs2tR9Pbby9WzT4s2Abe7Uxfee46DsAsL/mzZtLkpo1s/xTsqKiQmlpaSosLFTr1q31wAMPqHv37lbv37t3ryQpNDTU6rXQ0FAZDAZzjFT/HRsBAAAAAAAAXPX5559r3bp18vDwUGlpqdXrBQUFCgsLU1FRkYYOHSp/f39lZmYqLi5Oubm5iouLs4gvKSnRhAkTdOLECQ0cOFCjRo1STk6OkpOTdfDgQa1cuVJGo9EcbzKZNGXKFGVlZalPnz4aPny48vLytGbNGu3Zs0fr1q277v1dAKgvxjwAAAAAAHAnuqmknS+++EJr165VTEyM/P39G+uY7lhVVdUqLra+sPNTRqNB3t4tVFxcJpOp6hYc2Z2pph3sqbHbmL5zXPXpO2/vFo22Iw8rNQFwNkeOHNGJEyd0zz33WI0zRUVFeumllyzKHnnkES1atMgi9kY7Knp4eKh9+/bmmLria8qv3bGxoWzZUVG6msjtiJx9Nzp25XNc9B0A3BrMbwE4E8Y8AM6itLRUL7/8soYMGaLvv/++1oVvFi9erMLCQsXGxpp3uTaZTJo6darS09M1evRoi8V0VqxYoRMnTigyMlLR0dHm8vnz52v9+vVKT0+32C07PT1dWVlZevzxxxUfHy8Xl6vX1t566y0tWbJEK1eu1KxZs+zUAgCcCWMeAGfE/BYAAABwDA1O2rly5Ypeeukl9e7dWxEREXXGX7uTTm1+ulNOzdfLly/fMN7Ly6te9dfEN9SVK7YncphMVfWKR/3Zq43pO8d1K/uOlZoAOJvLly8rJiZGLi4u+s///E+L18aOHav+/fura9euat68uXJzc7V06VJlZGToxRdf1IoVK8yxtuyQeG3STn13bGyI+u6o6IjYje4q2sFx0XcAYD/MbwE4E8Y8AM7k9ddfV3FxsebNm6cXX3zR6vWSkhJt3bpVQUFBFg+dG41GRUdHa8eOHUpNTTU/wF5dXa20tDR5enoqKirKoq6ZM2cqLS1NGzZssKgrNTVVLi4ueuGFF8wPr0vSpEmTtHr1aqWlpWnmzJkWrwFAQzDmAXA2zG8BAAAAx9HgpJ3S0lLl5+crPz9fd999d60x/fr1kyRlZGSYV0a/9gHMa+Xn58vX19f8oKUt8QaDwbzDT0BAgAwGg06fPn3d+Jo4ALhZrNQEwNn88MMPmjlzpv75z39q+vTpFuOXJE2bNs3i+wceeEArV67Ub37zG+3cuVM5OTm69957b+Uh14utOypKkqurUZ6e7nY+osbn7DsJsqOi46pv3zXmrooA4AyY3wJwJox5AJxJdna23nvvPcXGxqp9+/a1xhw4cECVlZVW1/okqWfPnmrXrp3FWHny5EmdP39egwYNkru75fUxHx8f9erVSzk5OaqoqJCbm5vKy8t1+PBhdenSRX5+fhbxrq6u6t+/v7Zs2aJTp06pc+fOjXDWAJwVYx4AZ8P8FgAAAHAsDX6SqXnz5goLC6v1n6+vryTp8ccfV1hYmFq2bKn77rtPrq6uysrKsqrr+PHjKioqMif5SFLnzp3l6+ur/fv3q7y83CL+4sWLOnbsmIKDg81bb7q7uys4OFhfffWVzp07ZxFfWVmpPXv2yNfXV0FBQQ09ZQAwu3alptrUtVKTdHWlpRp1rdTk6uqqDRs2WJTfaKWmtm3bKi0tTdXV1Td9rgBw5coVRUdHa9euXXrmmWesEnSup3nz5nr88cclSQcPHjSX27JD4rW7I9Z3x8aGunKlyqZ/VVWOObbW7EbnrP9qkj2cvR0c8V99+w4AUD/MbwE4E8Y8AM6irKxML7/8skJCQhQWFnbduJpFD2sWU/ypwMBAnT9/3rxyuy3xVVVVOnPmjCTp9OnTqqqquu6iijX1XG9RRls1a2ao81/NAh9GY92x/Luz/tmr7+y96As/a/Xru5vBmHfrfm/4d2f93jSkXnvhZ+3WjXk1mN8CAAAAjqXBO+24u7vrtddeq/W1p556SufPn9crr7wib29vc/mwYcP04YcfKjU11SKDPzExUZIsJgkuLi4aN26cUlJStHz5cosM/qSkJFVWVlrES1JYWJgOHTqkN954wyKDf9WqVbpw4YIiIyPZZhjATWOlJgDO5MqVK3rhhRf08ccf66mnntKcOXPq9f42bdpIkkUS9o12VCwtLVVhYaF69+5tU3xN+bU7NgIAAMA2zG8BOBPGPADOZMmSJSoqKtI777xzw7i6FsO5djEdDw8Pc3zLli1vGH/p0qV61V8T3xAGg4vatKn9eGrj7d2iwZ+F28vR+s7Rjtee7N0WjHnXx8+h43K0vnO047WnW9EWzG8BAAAAx9PgpJ2GmD17trKzszVv3jzt3r1b/v7+yszM1NGjRzVmzBiFhoZaxE+ePFnbt29XSkqKjh07pp49e+rQoUPas2ePQkJCNHbsWIv4cePGacuWLdq0aZPOnDmjvn37Ki8vTxkZGerevbsmT558K08XQBPUmCs17du3T6WlpfLw8LAp/tChQzpz5oy6detWr5WabuYCiC2rvBgM9k2GtPeqP7fKtSvroHa0kW1uZTuZTCbNnj1b//jHP/S73/1Or7zySr3rOHLkiCSpY8eO5rKa3RUzMzOt/j7LzMxUVVWV+vbtay6zZcfGESNG1PvYAAAAnBnzW2vMbx0X80nHdav6jjHPGr83jou++9GtWDHeHvXZ+7i/+OILrV27VjExMfL397frZ90JqqqqVVxcWmec0WiQt3cLFReXmXf1hWOwV9/V1Gsv/KzVr++8vVs0aHxkzKsdY57jYsxzXLdizJOY39bGEedIjjaXsRdH7DtcRd8BAFB/tzRpp0OHDkpNTVVCQoJ27typjIwM+fv7KyYmRhEREVbxnp6eWrt2rZKSkrRt2zZlZWWpQ4cOioqKUlRUlIxGo0W80WhUSkqKUlJStHnzZq1atUo+Pj6aOHGiZs6ced0VTQDAVqzUdOs1tVV5mtr52ANtZBt7t1NVVZViYmL097//XWFhYVqwYMF1Y/Pz89WuXTurMSwrK0vr16+Xl5eXBg4caC7v2rWr7r//fmVlZemzzz7TgAEDJF3djSc5OVlGo9EiOdvLy6teOzYCAACgbsxvbz3mOvZHGzsuVl+vPb4hWH3dedB39mevNrZn3125ckUvvfSSevfuXeu915+6dlyrzU/HrZqvly9fvmG8l5dXveqviW+oK1dsf0jYZKqqVzzuHI7Wd452vPZkr7ZgzKsbP4eOy9H6ztGO157s3RbMb6+POdKPHK0tHO148SP6DgAA29klaWfNmjXXfc3Pz0/x8fE219WqVSvNnTtXc+fOtSne3d1ds2bN0qxZs2z+DACwBSs11c7V1ShPT/c64xqqqazKw4pWdaONbFPfdmroSk3Lli3T3/72N3l7e6t9+/ZatmyZVcyYMWN011136ZNPPtHSpUv14IMPqlOnTmrevLn++c9/6rPPPlOzZs306quvqlWrVhbvXbhwocaPH6/IyEiNHDlSPj4+ysjI0KlTpzRt2jR16dLFIr6+OzYCAADg+pjf1o75reNiPum4WH298bH6etNH3/3I0VaMvxVjXmlpqfLz85Wfn6+777671piaXbAzMjLMK6DXrKz+U/n5+fL19ZWHh4ck2RRvMBjM421AQIAMBoNOnz593fiaOACoL8Y8AM6G+W3tHHGO5GhzGXtxxL7DVbdqdzEAAJqSW7rTDgA4KlZquj57T6ya2qo8Te187IE2so292+mbb76RJBUXFys5ObnWmAcffFB33XWX+vTpo8GDB+vo0aPau3evfvjhB7Vt21b/8R//oT/84Q+13izr0aOHPvjgAyUmJmr79u0qLy9X165dtWjRIo0ZM8Yqvr47NgIAAKB2zG+vj/mt46ONHRerr9ce31Csvu4c6Dv7s1cb27PvmjdvrrCwsFpf+/TTT3X+/Hk9/vjjcnV1VcuWLXXffffJ1dVVWVlZVvHHjx9XUVGRRowYYS7r3LmzfH19tX//fpWXl8vd/ceE54sXL+rYsWMKDg6Wm5ubpKuLLQYHBysnJ0fnzp2Tn5+fOb6yslJ79uyRr6+vgoKCGqkFADgTxjwAzoT5bd2YI/3I0drC0Y4XP6LvAACwHUk7AGADVmoC4GwWLVqkRYsW2RR777336o033qj3Z3Tr1q3WHXyup747NgIAAMAa81sAzoQxD4CzcXd312uvvVbra0899ZTOnz+vV155Rd7e3ubyYcOG6cMPP1RqaqrCw8MlSSaTSYmJiZJkLpMkFxcXjRs3TikpKVq+fLmio6PNryUlJamystIiXpLCwsJ06NAhvfHGG4qPj5eLi4skadWqVbpw4YIiIyPNZQBQH4x5AJwJ81sAAADAsZG0AwA2YKUmAAAAAEBTwPwWgDNhzAOAus2ePVvZ2dmaN2+edu/eLX9/f2VmZuro0aMaM2aMQkNDLeInT56s7du3KyUlRceOHVPPnj116NAh7dmzRyEhIRo7dqxF/Lhx47RlyxZt2rRJZ86cUd++fZWXl6eMjAx1795dkydPvpWnC8DJMeYBcFTMbwEAAADHRtIOANiAlZoAAAAAAE0B81sAzoQxDwDq1qFDB6WmpiohIUE7d+5URkaG/P39FRMTo4iICKt4T09PrV27VklJSdq2bZuysrLUoUMHRUVFKSoqSkaj0SLeaDQqJSVFKSkp2rx5s1atWiUfHx9NnDhRM2fOlKen5606VQBgzAPgsJjfAgAAAI6NpB0AsBNWagIAAAAANAXMbwE4E8Y8AE3VmjVrrvuan5+f4uPjba6rVatWmjt3rubOnWtTvLu7u2bNmqVZs2bZ/BkAcDMY8wCA+S0AAABwJzHc7gMAgKaqZqWm0aNHKzs7W6tXr1ZZWZliYmJqXQGlZqWmiRMnKjc3V6tWrdLZs2cVFRWlN99887orNUVFRamwsFCrVq3SkSNHNHHiRL377rus1AQAAAAAaBTMbwE4E8Y8AAAAAEBTwPwWAAAAuHOw0w4A3CRWagIAAAAANAXMbwE4E8Y8AAAAAEBTwPwWQFO1adMmffHFFzp69KhOnDihyspK/fnPf9aQIUNqjc/Ly1NiYqKys7NVXl6url27KiIiQk888USt8QUFBUpISNCuXbtUXFysgIAAhYeHKyIiQgaD9X4IxcXFSkpK0rZt23ThwgX5+flp1KhRioyMlJubW2OeOgCgCSJpBwAAAADg1CoqKrRkyRIdPnxYZ86c0XfffafWrVurS5cumjhxoh599FG5uLhYvMfeF3ErKiqUkpKizZs369y5c2rbtq0effRRzZgxQ97e3nZrCwAAAAAAAAAAAAC43ZYuXaqzZ8/Kx8dH7dq107fffnvd2NzcXI0fP16VlZUaMWKE2rZtq4yMDM2ZM0dff/21pk2bZhFfUFCgsLAwFRUVaejQofL391dmZqbi4uKUm5uruLg4i/iSkhJNmDBBJ06c0MCBAzVq1Cjl5OQoOTlZBw8e1MqVK612JAMA4Fok7QAAAAAAnNrly5f1/vvv695779XgwYPVpk0bXbx4UZ988ommT5+u8ePHa8GCBeZ4e1/ENZlMmjJlirKystSnTx8NHz5ceXl5WrNmjfbs2aN169bJ09PzVjUPAAAAAAAAAAAAANxSsbGxCgoKUseOHfWnP/1Jy5Ytu27sggULVFpaqrffflsDBgyQJM2YMUNPPvmkkpOTNWLECHXp0sUcv3jxYhUWFio2Nlbh4eGSrt6jnTp1qtLT0zV69GiFhISY41esWKETJ04oMjJS0dHR5vL58+dr/fr1Sk9PN9cDAEBtSNoBAAAAADi11q1ba+/evWrevLlF+eXLl/Wb3/xG69at06RJkxQYGCjJ/hdx09PTlZWVpccff1zx8fHmXX7eeustLVmyRCtXrtSsWbPs1RwAAAAAAAAAAAAAcFuFhobaFJeXl6f9+/crNDTUnLAjSe7u7po6daqef/55bdy4US+++KKkqwsubt26VUFBQRb3aI1Go6Kjo7Vjxw6lpqaa7/dWV1crLS1Nnp6eioqKsvjsmTNnKi0tTRs2bCBpBwBwQ4bbfQAAAAAAANxOBoPBKmFHklq2bKmHHnpIknT69GlJdV/ElaTU1FRzeV0XcV1dXbVhwwaL8tTUVLm4uOiFF14wJ+xI0qRJk9S2bVulpaWpurr6Js8aAAAAAAAAAAAAABzb3r17JdWe5BMaGiqDwWCOkaQDBw6osrLSYhHGGj179lS7du2UnZ1tLjt58qTOnz+vPn36yN3d3SLex8dHvXr1Uk5OjioqKhrrlAAATRA77QAAAAAAUIuKigp9/vnnMhqN6tq1q6SGX8QdNGhQnRdx3dzcVF5ersOHD6tLly7y8/OziHd1dVX//v21ZcsWnTp1Sp07d7bDWQMAAAAAAAAAAACAY8jPz5ckBQYGWr3m4eGh9u3bm2Pqiq8p37dvn0pLS+Xh4WFT/KFDh3TmzBl169btps6lWbO692EwGFzqjLkZRiN7QdhLTds2dhs7ap850nHbq+/gXEjaAQAAAABAUllZmVauXKnq6mpduHBBO3fu1DfffKMXXnhBHTt2lGT/i7inT59WVVWVAgICrhsvXd3552aTdmy56OuoFw65WMaFQ0dG3wEAAAAAAAAAANimpKREkuTp6Vnr656enhZJO7bE18R5eHiY41u2bHnD+EuXLjXghYU1vAABAABJREFU6H9kMLioTZvaP+NW8vZucbsPocmjja9yxHZwxGPGnYOkHQAAAAAAdDVpZ9myZebvXV1dNWfOHE2aNMlcZu+LuLbWf6sv+jraxSdHO157oi0cF30HAAAAAAAAAADgHKqqqlVcXFpnnKurUZ6e7nY7juLiMplMVXar35kZjQZ5e7do9DauqdfRONLPWn36ztu7BYszolYk7QAAAAAAIMnHx0e5ubkymUw6d+6ctmzZooSEBB08eFCJiYkyGJrOhRVbL/o66oVDR7rAZy/26jvYHxd9AQAAAAAAAAAAbHPtooq1KSkpkZeXV73ir42r+Xr58uUbxl/7GQ115Urd9/TsfV/IZKqy6TjQcLTxVY7YDo54zLhzkLQDAAAAAMA1jEajOnXqpMmTJ8toNCo+Pl5paWkKDw+3+0VcW+u/VRd9azjaxSdHO157oi0cF30HAAAAAAAAAABwY4GBgZKk/Px8q9dKS0tVWFio3r172xRfU+7r6ysPDw+b4w0Gg/z9/Rt+EgCAJo+lOAEAAAAAuI7Q0FBJ0hdffCHJ/hdxAwICZDAYdPr06evG18QBAAAAAAAAAAAAgDPr16+fJCkzM9PqtczMTFVVValv377msvvuu0+urq7Kysqyij9+/LiKiorMdUpS586d5evrq/3796u8vNwi/uLFizp27JiCg4Pl5ubWWKcEAGiCSNoBAAAAAOA6CgsLJV3dfUey/0Vcd3d3BQcH66uvvtK5c+cs4isrK7Vnzx75+voqKCioMU8TAAAAAAAAAAAAABxO165ddf/99ysrK0ufffaZuby8vFzJyckyGo0aO3asudzLy0vDhg3TqVOnlJqaai43mUxKTEyUJIWHh5vLXVxcNG7cOJWUlGj58uUWn52UlKTKykqLeAAAatPsdh8AAAAAAAC3U15enjp27KgWLVpYlH///ffmC7MDBw6U9ONF3A8//FCpqanmC7B1XcRNSUnR8uXLFR0dbX7tehdxw8LCdOjQIb3xxhuKj4+Xi4uLJGnVqlW6cOGCIiMjzWUAAAAAAAAAAAAA0NSkpqZq3759kqQvv/xSkvSXv/xFH3/8saSr91RrdtBZuHChxo8fr8jISI0cOVI+Pj7KyMjQqVOnNG3aNHXp0sWi7tmzZys7O1vz5s3T7t275e/vr8zMTB09elRjxoxRaGioRfzkyZO1fft2paSk6NixY+rZs6cOHTqkPXv2KCQkxCIpCACA2pC0AwAAAABwalu2bNHq1av1wAMPqFOnTvLw8NC3336rHTt26PLlyxoxYoSGDx9ujrf3Rdxx48Zpy5Yt2rRpk86cOaO+ffsqLy9PGRkZ6t69uyZPnnxL2gUAAAAAAAAAAAAAbod9+/Zp48aNFmV79uwx//eDDz5oTtrp0aOHPvjgAyUmJmr79u0qLy9X165dtWjRIo0ZM8aq7g4dOig1NVUJCQnauXOnMjIy5O/vr5iYGEVERFjFe3p6au3atUpKStK2bduUlZWlDh06KCoqSlFRUTIajY189gCApoakHQAAAACAU3v44YdVUFCg/fv3a//+/SorK1OrVq3Up08fjRkzRiNHjrSIt/dFXKPRqJSUFKWkpGjz5s1atWqVfHx8NHHiRM2cOVOenp52bQ8AAAAAAAAAAAAAuJ0WLVqkRYsW2RzfrVs3LVu2zOZ4Pz8/xcfH2xzfqlUrzZ07V3PnzrX5PQAA1CBpBwAAAADg1IKDgxUcHFyv99j7Iq67u7tmzZqlWbNm1eu4AAAAAAAAAAAAAAAAANw5DLf7AAAAAAAAAAAAAAAAAAAAAAAAAICmhqQdAAAAAAAAAAAAAAAAAAAAAAAAoJGRtAMAAAAAAAAAAAAAAAAAAAAAAAA0MpJ2AAAAAAAAAAAAAAAAAAAAAAAAgEbW7HYfAAAAAAAAAAAAAAAAAAAAAAAATZnR2Lj7bTR2fQDsg6QdAAAAAAAAAAAAAAAAAAAAAADswMXFRVVV1fL2bnG7DwXAbUDSDgAAAAAAAAAAAAAAAAAAAAAAdmAwuMhgcNHr7+7T1wWXGq3ePj3bK2JEr0arD4B9kLQDAAAAK+fOndPWrVu1Y8cOnTx5UhcuXFCbNm304IMPasqUKerevbvVe/Ly8pSYmKjs7GyVl5era9euioiI0BNPPFHrZxQUFCghIUG7du1ScXGxAgICFB4eroiICBkM1lu3FhcXKykpSdu2bdOFCxfk5+enUaNGKTIyUm5ubo3dBAAAAAAAAAAAAAAAAADQaL4uuKS8s983Wn13tfdstLoA2A9JOwAAALCydu1arVixQkFBQRo0aJBatWqlf/7zn/r73/+u//u//9OKFSv0y1/+0hyfm5ur8ePHq7KyUiNGjFDbtm2VkZGhOXPm6Ouvv9a0adMs6i8oKFBYWJiKioo0dOhQ+fv7KzMzU3FxccrNzVVcXJxFfElJiSZMmKATJ05o4MCBGjVqlHJycpScnKyDBw9q5cqVMhqNt6RtAAAAAAAAAAAAAAAAAAAAbEHSDgAAAKzce++9evfdd9W3b1+L8o8++kizZs3SwoUL9dFHH5nLFyxYoNLSUr399tsaMGCAJGnGjBl68sknlZycrBEjRqhLly7m+MWLF6uwsFCxsbEKDw+XJJlMJk2dOlXp6ekaPXq0QkJCzPErVqzQiRMnFBkZqejoaHP5/PnztX79eqWnp5vrAQAAAAAAAAAAAAAAAAAAuBMYbvcBAAAA4M4zdOhQq4QdSXrssccUFBSkr776ShcvXpQk5eXlaf/+/QoJCTEn7EiSu7u7pk6dKpPJpI0bN5rLS0pKtHXrVgUFBVkk2hiNRnNCTmpqqrm8urpaaWlp8vT0VFRUlMXxzJw5U66urtqwYUPjnDgAAAAAAAAAAAAAAAAAAEAjIWkHAAAA9dK8eXNJUrNmVzdt3Lt3ryQpNDTUKjY0NFQGg8EcI0kHDhxQZWWlxU46NXr27Kl27dopOzvbXHby5EmdP39effr0kbu7u0W8j4+PevXqpZycHFVUVNz8yQEAAAAAAAAAAAAAAAAAADSSZrf7AAAAAOA4jhw5ohMnTuiee+6Rt7e3JCk/P1+SFBgYaBXv4eGh9u3bm2Pqiq8p37dvn0pLS+Xh4WFT/KFDh3TmzBl169atwefWrJlt+ewGg0uDP+N2MhqdO1+/5vydvR0cEX0HAAAAAAAAAAAAAAAAwFGRtAMAAACbXL58WTExMXJxcdF//ud/mstLSkokSZ6enrW+z9PT0yJpx5b4mjgPDw9zfMuWLW8Yf+nSpfqcjgWDwUVt2tRef1Ph7d3idh/CHYF2cFz0HQAAAAAAAAAAAAAAAABHQ9IOAAAA6vTDDz9o5syZ+uc//6np06crJCTkdh9So6qqqlZxcalNsa6uRnl6utv5iBpfcXGZTKaq230Yt43RaJC3dwunbwdHVN++8/Zuwa48AAAAAAAAAAAAAAAAAO4IJO0AAADghq5cuaLo6Gjt2rVLzzzzjKZNm2bx+rU749SmpKREXl5e9Yq/Nq7m6+XLl28Yf+1nNMSVK7YlcjhqMoDJVGXzOTZltIPjou8AAAAAAAAAAAAAAAAAOJoGJ+1UVFRoyZIlOnz4sM6cOaPvvvtOrVu3VpcuXTRx4kQ9+uijcnFxsXhPQUGBEhIStGvXLhUXFysgIEDh4eGKiIiQwWD98GNxcbGSkpK0bds2XbhwQX5+fho1apQiIyPl5uZW6zGlpKRo8+bNOnfunNq2batHH31UM2bMkLe3d0NPFQAAwGlduXJFL7zwgj7++GM99dRTmjNnjlVMYGCgJCk/P9/qtdLSUhUWFqp37942xdeU+/r6ysPDw+Z4g8Egf3//epwZAAAAAAAAAAAAAAAAAACAfTV4mfDLly/r/fffV7NmzTR48GA988wzevjhh5WXl6fp06dr4cKFFvEFBQUKCwvTpk2b1LdvX/3+97+Xm5ub4uLi9PLLL1vVX1JSogkTJmjNmjX6+c9/rqefflodO3ZUcnKyIiMjZTKZLOJNJpOmTJmi5ORk+fr66umnn1avXr20Zs0aTZgw4boruQMAAKB2JpNJs2fP1j/+8Y//z969x1VV5/sff7O3KOIGFa9HQ1D8KXmyi3kJTCebxgqOTajMSStONUcF04zqKOecLD3jHPDRzIgOoWe0U4/JZhzxMl21MczxAiMmXlITHFK8lJj6K0TEcG9+f/hj6w4U2OzNZu31ej4ePszv/uzv/q71ZX3a38X6rKXHHntML7/8cr1xw4YNkyTl5eXVeS0vL08Oh0NDhw51tt15550KDAxUfn5+nfjDhw/r7Nmzzj4lqW/fvurWrZsKCwtVVVXlEn/+/HkdOnRIgwcPrreoGwAAAAAAAAAAAAAAAAAAwFfcftJOp06dtGvXLrVt29al/eLFi/rZz36mP/7xj3r66aedd0Z/7bXXdObMGS1YsECJiYmSrl4IOn36dK1bt06PPPKIYmJinP0sX75cxcXFSk5OVmpqqrP91Vdf1apVq7Ru3TpnP5K0bt065efn66c//akWLlzofMrP7373O/3617/WihUr9Pzzz7u7uQAAAKbicDiUlpamDz/8UBMnTtS8efNuGBsVFaW77rpL+fn52rFjh0aOHClJqqqqUnZ2tqxWq8aPH++MDwkJ0YMPPqgPPvhAOTk5Lt8NMzMzJcnle15AQIAmTJigZcuWaenSpS7fDZcsWaLq6mqXeAAAAAAAAAAAAAAAAAAAgNbA7aIdi8VSp2BHkjp06KB7771Xf//733X8+HFFRESooqJCGzduVGRkpMsFlVarVampqdqyZYtycnKcRTs1NTVau3atbDabUlJSXPqfNWuW1q5dqzVr1rj0lZOTo4CAAL3wwgvOgh1Jevrpp/XWW29p7dq1mjVrlstrAAAAqF9WVpbee+89hYaGqnv37srKyqoTk5CQoFtuuUWSNH/+fE2aNEnJycmKj49XWFiYcnNzdezYMc2YMUP9+vVzee/s2bNVUFCgV155Rdu3b1d4eLjy8vJ08OBBJSQkKDY21iV+ypQp2rx5s5YtW6ZDhw4pOjpa+/bt086dOxUTE+NSFAQAAAAAAAAAAAAAAAAAANAauF20cyOXL1/W3/72N1mtVkVFRUmS9uzZo+rqapcn6dSKjo5W165dVVBQ4Gw7evSovvnmG40ePVpBQUEu8WFhYRo0aJD279+vy5cvq127dqqqqtLnn3+ufv36qWfPni7xgYGBGjFihD766CMdO3ZMffv29fQmAwAA+J2vvvpKklReXq7s7Ox6Y4YPH+4s2hk4cKBWr16tzMxMbd68WVVVVYqKilJGRoYSEhLqvLdHjx7KycnRokWLtHXrVuXm5io8PFxpaWlKSkqqE2+z2bRy5UotWbJEmzZtUn5+vnr06KGUlBSlpKTIarV6cOsBAAAAAAAA47l8+bJ+/etf6/PPP9eJEyf07bffqlOnTurXr5+eeOIJ/eQnP6lzg8OysjItWrRI27ZtU3l5ufr06aPExEQlJSXJYrHU+Yzy8nLnObpz586pZ8+eGjdunJKTk9WuXbt6x7Rs2TK9//77On36tLp06aKf/OQneu655xQaGuq1fQHAHMh7AAAAAADACJpdtHPp0iWtWLFCNTU1OnfunLZu3aqvvvpKL7zwgnr16iVJKi0tlSRFRETU20dERIR2796tyspKBQcHNyp+3759OnHihPr376/jx4/L4XCoT58+N4yXpOPHjze7aKdNm7onaX7IarW4/G1WLbH9nv4M5s64WmLuOOkLwEwyMjKUkZHRpPf079+/3ify3EjPnj21cOHCRsd37NhRc+fO1dy5c5s0LgAAALhifQvATMh5AMzk4sWL+tOf/qTbb79dY8aMUefOnXX+/Hl9+umnmjlzpiZNmqR58+Y548vKyjRx4kSdPXtWY8eOdT4NOz09XUVFRUpPT3fpv6KiQo8//riKi4s1atQojRs3Tvv371d2drb27t2rFStWuNxcx263a9q0acrPz9eQIUP00EMPqaSkRG+//bZ27typP/7xj7LZbC21ewD4IfIeADNhfQsAAAAYl0eKdq6/ODMwMFBz5szR008/7WyrqKiQpBuefKhtr6ioUHBwsDO+Q4cON42/cOFCk/qvjXeXxRKgzp3rH1N9QkPbN+vz0DBv7WPmzri8OXec9AUAAAAA+APWtwDMhJwHwEw6deqkXbt2qW3bti7tFy9e1M9+9jP98Y9/1NNPP+284eFrr72mM2fOaMGCBUpMTJR0NU9Nnz5d69at0yOPPKKYmBhnP8uXL1dxcbGSk5OVmprqbH/11Ve1atUqrVu3ztmPJK1bt075+fn66U9/qoULFzovIv3d736nX//611qxYoWef/55b+0OACZA3gNgJqxvAQAAAONqdtFOWFiYioqKZLfbdfr0aX300UdatGiR9u7dq8zMzHqr8o3K4ahReXllg3FWq0Whoe1VXn5JdrujBUbWOtXuB2/y9D5m7oyrKXMXGtrerSfycNIXAAAAAOAPWN8CMBNyHgAzsVgsdfKddPVGiffee6/+/ve/6/jx44qIiFBFRYU2btyoyMhIlzxltVqVmpqqLVu2KCcnx5nzampqtHbtWtlsNqWkpLj0P2vWLK1du1Zr1qxx6SsnJ0cBAQF64YUXXO76/vTTT+utt97S2rVrNWvWrDp3hAeAxiLvATAT1rcAAACAcXmsosZqtap3796aMmWKUlNT9fHHH2vt2rWSXJ+kU58fPimn9u+LFy/eND4kJKRJ/dfGN8eVK44G/9QWDNjtDcf685+WKHrx9D5m7oz7pylz566GTvpK0vHjxyWpwZO+0tWTtrUaOukbGBioNWvWuLTf7KRvly5dtHbtWtXU1Li9vQAAAAAA/8T6FoCZkPMAQLp8+bL+9re/yWq1KioqSpK0Z88eVVdXu1yoWSs6Olpdu3ZVQUGBs+3o0aP65ptvNGTIEAUFBbnEh4WFadCgQdq/f78uX74sSaqqqtLnn3+ufv36qWfPni7xgYGBGjFihM6cOaNjx455eGsBgLwHwD+xvgUAAACMq9lP2qlPbGysJOmzzz5TYmKis4K/tLS03vjS0lJ169ZNwcHBktSoeIvFovDwcElSnz59ZLFYnAuP+uJr4wDA0zx50nf06NENnvRt165do076fvTRRzp27Jj69u3rha0GAAAAAPgb1rcAzIScB8CfXbp0SStWrFBNTY3OnTunrVu36quvvtILL7ygXr16Sbr2+9Pa38v+UEREhHbv3q3KykoFBwc3Kn7fvn06ceKE+vfvr+PHj8vhcNzw97O1/Rw/frzZOa9Nm4bvU2m1Wlz+hnF4a+68/bPAz1rLHndmynvkPP9GzjMuXx53rG8BAACA1s8rRTtnzpyRdLU6X5LuvPNOBQYGKj8/v07s4cOHdfbsWcXFxTnb+vbtq27duqmwsFBVVVUui4Hz58/r0KFDGjx4sNq1aydJCgoK0uDBg7V//36dPn3aZTFQXV2tnTt3qlu3boqMjPTG5gIwGU76urJYvPv4dn85wcfJ8YaxjxqH/QQAAABPYX3rivWtcbFOMi4u5KwbL3EhJ26OubvGaBeftnTOy8rKcv47MDBQc+bM0dNPP+1sq6iokCTZbLZ6+6htr6ioUHBwsDO+Q4cON42/cOFCk/qvjXeXxRKgzp3rH1N9QkPbN+vz4DtGmzujjdebWmJfmCXvkfPMw2hzZ7TxelNL5TzWt9cYcY1ktLWMtxhx7nAVcwcAQNO5XbRTUlKiXr16qX1718XGd999p8zMTEnSqFGjJEkhISF68MEH9cEHHygnJ8f52E273e6Mvf5RnAEBAZowYYKWLVumpUuXOh/LKUlLlixRdXW1S7wkTZw4Ufv27dNvfvMbLVy40PnYzTfffFPnzp1TcnKyy6M4AcBdnPRtWf52gs/ftscb2EeNw34CAABAc7G+bVl8h/c+9rFxcSFn/fHu4EJO82DuvM9b+7gl5i4sLExFRUWy2+06ffq0PvroIy1atEh79+5VZmamLBb/ubDK4ahReXllg3FWq0Whoe1VXn5JdrujBUYGT/HW3NX26y38rDVt7kJD2zfrok+z5D1ynv8j5xlXS+Y81rf1Y410jdH2hdHGi2uYOwAAGs/top2PPvpIb731lu6++2717t1bwcHB+vrrr7VlyxZdvHhRcXFxeuihh5zxs2fPVkFBgV555RVt375d4eHhysvL08GDB5WQkKDY2FiX/qdMmaLNmzdr2bJlOnTokKKjo7Vv3z7t3LlTMTExGj9+vEv8hAkT9NFHH+ndd9/ViRMnNHToUJWUlCg3N1cDBgzQlClT3N1UAHDBSV9XgYFW2WxBDca5y19O8HFyvGHso8Zp6n5q7klfAAAA+C/Wt65Y3xoX60nj4kJOz+NCTv/H3F1jtItPWzLnXftMq3r37q0pU6bIarVq4cKFWrt2rRITE10u1KzPDy/ErP374sWLN40PCQlxiW+o/9r45rhypfHzZLc7mhSP1sNoc2e08XpTS+4LM+Q9cp45GG3ujDZeb2qJfcH61pUR10hGW8t4ixHnDlf5Yn0LAIDRuV20c99996msrEyFhYUqLCzUpUuX1LFjRw0ZMkQJCQmKj493ie/Ro4dycnK0aNEibd26Vbm5uQoPD1daWpqSkpLq9G+z2bRy5UotWbJEmzZtUn5+vnr06KGUlBSlpKTIarW6xFutVi1btkzLli3T+++/rzfffFNhYWF64oknNGvWrBtW9gOAuzjpe5W3F1b+doLP37bHG9hHjcN+AgAAgKewvr2K9a3xsY+Niws56493FxdymgNz533e2se+mrvaGyh+9tlnSkxMVEREhCSptLS03vjS0lJ169ZNwcHBktSoeIvFovDwcElSnz59ZLFYdPz48RvG18YBgDeQ9wD4O9a3rlgjXWO0fWG08eIa5g4AgMZzu2hn8ODBGjx4cJPe07NnTy1cuLDR8R07dtTcuXM1d+7cRsUHBQXp+eef1/PPP9+kcQFAc3HSFwAAAADgD1jfAjATch4AMzlz5owkOW+MeOeddyowMFD5+fl1Yg8fPqyzZ88qLi7O2da3b19169ZNhYWFqqqqUlDQtScUnj9/XocOHdLgwYPVrl07SVd/bzt48GDt379fp0+fVs+ePZ3x1dXV2rlzp7p166bIyEhvbC4AkPcAmArrWwAAAKB147lzAOAB7pz0HTZsmLPthyd9r3ezk75ffvmlTp8+7RLPSV8AAAAAgLtY3wIwE3IeAH9TUlKiS5cu1Wn/7rvvlJmZKUkaNWqUpKt3PX/wwQd17Ngx5eTkOGPtdrszNjEx0dkeEBCgCRMmqKKiQkuXLnXpf8mSJaqurnaJl6SJEyeqpqZGv/nNb1RTU+Nsf/PNN3Xu3DlNmDBBAQEBzdpmAOZG3gOAq1jfAoC0bt06DRw48KZ//uM//sMZ/+STT94w7qWXXqr3M8rKypSWlqaRI0dq8ODBio+P11tvvSWHgycOAQBuzu0n7QCA2ZSUlKhXr15q3769S/vNTvp+8MEHysnJcZ6wbeik77Jly7R06VKlpqY6X7vZSd99+/bpN7/5jRYuXOg8wVt70jc5OZmTvgAAAACAOljfAjATch4AM/noo4/01ltv6e6771bv3r0VHBysr7/+Wlu2bNHFixcVFxenhx56yBk/e/ZsFRQU6JVXXtH27dsVHh6uvLw8HTx4UAkJCc47tteaMmWKNm/erGXLlunQoUOKjo7Wvn37tHPnTsXExGj8+PEu8RMmTNBHH32kd999VydOnNDQoUNVUlKi3NxcDRgwQFOmTGmR/QLAf5H3AJgJ61sAuLlbb71VM2bMqPe19evX69SpU7r33nvrvFbfewYOHFinraysTBMnTtTZs2c1duxY53fJ9PR0FRUVKT09vfkbAQDwWxTtAEAjcdIXAAAAAOAPWN8CMBNyHgAzue+++1RWVqbCwkIVFhbq0qVL6tixo4YMGaKEhATFx8e7xPfo0UM5OTlatGiRtm7dqtzcXIWHhystLU1JSUl1+rfZbFq5cqWWLFmiTZs2KT8/Xz169FBKSopSUlKcd3avZbVatWzZMi1btkzvv/++3nzzTYWFhemJJ57QrFmzZLPZvLo/APg/8h4AM2F9CwA3d+utt+rWW2+t0/7dd9/pd7/7nTp16qQHHnigzuszZ85sVP+vvfaazpw5owULFrgUQ06fPl3r1q3TI488opiYmOZtBADAb1G0AwCNxElfAAAAAIA/YH0LwEzIeQDMZPDgwRo8eHCT3tOzZ08tXLiw0fEdO3bU3LlzNXfu3EbFBwUF6fnnn9fzzz/fpHEBQGOQ9wCYCetbAHDP+++/r++//14/+9nP1LZtW7f6qKio0MaNGxUZGeny5DGr1arU1FRt2bJFOTk5FO0AAG6Ioh0AaCRO+gIAAAAA/AHrWwBmQs4DAAAAAPgD1rcA4J61a9dKuvqEsPq89957+uqrr9ShQwfdfvvtuuOOO+rE7NmzR9XV1fUW5URHR6tr164qKCjw7MABAH6Foh0AAAAAAAAAAAAAAAAAAAAAfuPw4cM6dOiQBg0apEGDBtUb82//9m8u/x4yZIgWLVqknj17OttKS0slSREREfX2ERERod27d6uyslLBwcFuj7dNG0uDMRZLgNv9N4bV2vAY4B5vz53RGOlnrXasRhozWh+KdgAAAAAAAAAAAAAAAAAAAAD4jTVr1kiq/yk7P/7xjzV16lTdeuutCg4O1tGjR/U///M/+vjjjzVlyhStX79ebdpcvcS6oqJCkmSz2er9nNr2iooKt4t2LJYAde7cwa33elJoaHtfDwEmYcSfNSOOGa0HRTsAAAAAAAAAAAAAAAAAAAAA/ML333+v999/X23bttW4cePqvP7UU0+5/Psf//EftWTJEk2dOlV//etftWnTJj388MMtNFrJ4ahReXllg3GBgVbZbEFeG0d5+SXZ7Q6v9W9m3p47ozHSz5rValFoaPtGjTk0tD1P5EG9KNoBAAAAAAAAAAAAAAAAAAAA4Bc++eQTffvtt4qLi1PHjh0b/b6JEyfqr3/9q/bu3ess2rn+STr1aehJPI115UrDBQzeLgaw2x2NGgeajkIOV0b8WTPimNF6kAEAAAAAAAAAAAAAAAAAAAAA+IW1a9dKulqE0xSdO3eWJF26dMnZFhERIUkqLS2t9z2lpaXq1q2bgoOD3RkqAMAEKNoBAAAAAAAAAAAAAAAAAAAAYHinT59WXl6eevXqpZiYmCa998CBA5Kk3r17O9vuvPNOBQYGKj8/v0784cOHdfbsWQ0bNqx5gwYA+DWKdgAAAAAAAAAAAAAAAAAAAAAY3rp16+RwOJSQkCCLpe5l0qdPn9b58+frtBcVFWnp0qWyWq0aO3assz0kJEQPPvigjh07ppycHGe73W5XZmamJCkxMdHzGwIA8BttfD0AAAAAAAAAAAAAAAAAAAAAAGiOmpoarV+/XgEBARo/fny9MQcOHFBqaqqGDRum8PBwdejQQceOHdNf//pX2e12paWlqW/fvi7vmT17tgoKCvTKK69o+/btCg8PV15eng4ePKiEhATFxsa2xOYBAAyKoh0AAAAAAAAAAAAAAAAAAAAAhrZr1y4dP35c99xzj2655ZZ6Y/r376/4+Hh9/vnn2r9/vy5duqTOnTtrzJgxSkpK0vDhw+u8p0ePHsrJydGiRYu0detW5ebmKjw8XGlpaUpKSvL2ZgEADI6iHQAAAAAAAAAAAAAAAAAAAACGNnz4cBUVFd00JjIyUhkZGU3uu2fPnlq4cKG7QwMAmJjF1wMAAAAAAAAAAAAAAAAAAAAAAAAA/A1FOwAAAAAAAAAAAAAAAAAAAAAAAICHtfH1AAAAANA6vfvuu/rss8908OBBFRcXq7q6Wq+//roeeOCBOrH333+/Tp06VW8/ycnJSk1NrdNeUlKizMxMFRQUqKqqSlFRUUpKStKjjz5abz9lZWVatGiRtm3bpvLycvXp00eJiYlKSkqSxUItOgD3nT59Whs3btSWLVt09OhRnTt3Tp07d9bw4cM1bdo0DRgwoM57vJ3DysvLtWTJEm3atEnnzp1Tz549NW7cOCUnJ6tdu3ae3gUAAAAAAAAAAAAAAAAAvICiHQAAANRr8eLFOnXqlMLCwtS1a1d9/fXXN40PCQnRv/zLv9RpHzp0aJ22oqIiTZo0SdXV1YqLi1OXLl2Um5urOXPm6OTJk5oxY4ZLfFlZmSZOnKizZ89q7NixCg8PV15entLT01VUVKT09PTmbSwAU1u5cqWWL1+uyMhIjR49Wh07dtSRI0f04Ycf6i9/+YuWL1+ue+65xxnv7RxWUVGhxx9/XMXFxRo1apTGjRun/fv3Kzs7W3v37tWKFStktVpbZN8AAAAAAAAAAAAAAAAAcB9FOwAAAKjXggULFBkZqV69eum3v/2tsrKybhofGhqqmTNnNqrvefPmqbKyUm+88YZGjhwpSXruuec0efJkZWdnKy4uTv369XPGv/baazpz5owWLFigxMRESZLdbtf06dO1bt06PfLII4qJiXFzSwGY3e2336533nmnTpHhhg0b9Pzzz2v+/PnasGGDs93bOWz58uUqLi6u86SyV199VatWrdK6deuc/QAAAAAAAAAAAAAAAABovSy+HgAAAABap9jYWPXq1cvj/ZaUlKiwsFAxMTHOi90lKSgoSNOnT5fdbtf69eud7RUVFdq4caMiIyNdLlK3Wq3Oi9lzcnI8Pk4A5jF27Nh6nwr28MMPKzIyUl9++aXOnz8vyfs5rKamRmvXrpXNZlNKSorLeGbNmqXAwECtWbPGMxsOAAAAAAAAAAAAAAAAwKt40g4AAAA84vLly1q7dq3OnDmjTp066e6779aAAQPqxO3atUvS1aKgH4qNjZXFYnHGSNKePXtUXV1d75N0oqOj1bVrVxUUFHhwSwDgmrZt20qS2rS5unz2dg47evSovvnmG40ePVpBQUEu8WFhYRo0aJD279+vy5cvq127ds3fQAAAAAAAAAAAAAAAAABeQ9EOAAAAPOLs2bP6j//4D5e2H//4x8rIyFBoaKizrbS0VJIUERFRp4/g4GB1797dGdNQfG377t27VVlZqeDgYLfH36ZN4x5CabEEuP0ZvmS1mvshm7Xbb/b9YES+nLsDBw6ouLhYt912mzOPeTuHNSZ+3759OnHihPr37+/+xqlxec9b+9/b88mxTt4zMuYOAAAAAAAAAAAAAAD/QdEOAAAAmm38+PEaMWKEoqKi1LZtWxUVFWnx4sXKzc3Viy++qOXLlztjKyoqJEk2m63evmw2m8sF742Jr41zt2jHYglQ584d3HqvUYSGtvf1EFoF9oNxtfTcXbx4UWlpaQoICNBLL73kbPd2DquN79Ch/pxUG3/hwoWmbE4dTc17Rjt2jDZeb2JfGBdzBwAAAAAAAAAAAACA8VG0AwAAgGabMWOGy7/vvvturVixQj/72c+0detW7d+/X7fffruPRtcwh6NG5eWVjYoNDLTKZgvy8og8r7z8kux2h6+H4TNWq0Whoe1Nvx+MqKlzFxravtlPp/j+++81a9YsHTlyRDNnzlRMTEyz+muNGpv3vHXs1PbrLRzr5D0ja8rceSLnAQAAAAAAAAAAAAAA76FoBwAAAF7Rtm1b/fSnP9UXX3yhvXv3Oot2rn+qRH0qKioUEhLi/Hdj4q+Pc9eVK427oNmoF8ba7Y5Gb6M/Yz8YV0vN3ZUrV5Samqpt27bpmWeeqVOU6O0cVvv3xYsXbxp//We4qyn702jHjtHG603sC+Ni7gAAAAAAAAAAAAD4I29cf+Vw1MjhqPF4v4AnULQDAAAAr+ncubMkqaqqytkWEREhSSotLa0TX1lZqTNnzuiOO+5oVHxte7du3RQcHOyxcQMwpytXruiFF17QJ598oieffFJz5sypE+PtHNaYeIvFovDw8CZsGQAAAAAAAAAAAAAAgG91Cmknh6NGoaHtPd633e7Qt99WUriDVomiHQAAAHjNgQMHJEm9evVytg0bNkySlJeXpylTprjE5+XlyeFwaOjQoc62O++8U4GBgcrPz6/T/+HDh3X27FnFxcV5Y/gATMRut2v27Nn6+OOP9dhjj+nll1+uN87bOaxv377q1q2bCgsLVVVVpaCgIOdr58+f16FDhzR48GC1a9euWdsLAAAAAAAAAAAAAADQkmztA2WxBOhX7+zWybILHuv3lh4heunxu2WxBFC0g1bJ88+WAgAAgKmUlpbq4sWLddrz8/O1atUqhYSEaNSoUc72qKgo3XXXXcrPz9eOHTuc7VVVVcrOzpbVatX48eOd7SEhIXrwwQd17Ngx5eTkONvtdrsyMzMlSYmJiV7YMgBm4XA4lJaWpg8//FATJ07UvHnzbhjr7RwWEBCgCRMmqKKiQkuXLnX57CVLlqi6upqcBwAAAAAAAAAAAAAADOtk2QWVnPrOY388WQAEeANP2gEAAEC9cnJytHv3bknSF198IUn6/e9/r08++USSNHHiRA0dOlSffvqpFi9erOHDh6t3795q27atjhw5oh07dqhNmzb6xS9+oY4dO7r0PX/+fE2aNEnJycmKj49XWFiYcnNzdezYMc2YMUP9+vVziZ89e7YKCgr0yiuvaPv27QoPD1deXp4OHjyohIQExcbGtsAeAeCvsrKy9N577yk0NFTdu3dXVlZWnZiEhATdcsstkryfw6ZMmaLNmzdr2bJlOnTokKKjo7Vv3z7t3LlTMTExLkVBAAAAAAAAAAAAAAAAAFovinYAAABQr927d2v9+vUubTt37nT+9/DhwzV06FANGTJEY8aM0cGDB7Vr1y59//336tKli/7pn/5JP//5z3XrrbfW6XvgwIFavXq1MjMztXnzZlVVVSkqKkoZGRlKSEioE9+jRw/l5ORo0aJF2rp1q3JzcxUeHq60tDQlJSV5fuMBmMpXX30lSSovL1d2dna9McOHD3cW7Xg7h9lsNq1cuVJLlizRpk2blJ+frx49eiglJUUpKSmyWq0e3HoAAAAAAAAAAAAAAAAA3kLRDgAAAOqVkZGhjIyMBuNuv/12/eY3v2ly//3796/3aRY30rNnTy1cuLDJnwMADWlsvruet3NYx44dNXfuXM2dO7dJ4wIAAAAAAAAAAAAAAADQelh8PQAAAAAAAAAAAAAAAAAAAAAAAADA31C0AwAAAAAAAAAAAAAAAAAAAAAAAHgYRTsAAAAAAAAAAAAAAAAAAAAAAACAh1G0AwAAAAAAAAAAAAAAAAAAAAAAAHgYRTsAAAAAAAAAAAAAAAAAAAAAAACAh7Vx942nT5/Wxo0btWXLFh09elTnzp1T586dNXz4cE2bNk0DBgyo856SkhJlZmaqoKBAVVVVioqKUlJSkh599NF6P6OsrEyLFi3Stm3bVF5erj59+igxMVFJSUmyWOrWG5WXl2vJkiXatGmTzp07p549e2rcuHFKTk5Wu3bt3N1UAAAAAAAAAAAAAAAAAAAAAAAAoEncLtpZuXKlli9frsjISI0ePVodO3bUkSNH9OGHH+ovf/mLli9frnvuuccZX1RUpEmTJqm6ulpxcXHq0qWLcnNzNWfOHJ08eVIzZsxw6b+srEwTJ07U2bNnNXbsWIWHhysvL0/p6ekqKipSenq6S3xFRYUef/xxFRcXa9SoURo3bpz279+v7Oxs7d27VytWrJDVanV3cwEAAAAAAAAAAAAAAAAAAAAAAIBGc7to5/bbb9c777yjoUOHurRv2LBBzz//vObPn68NGzY42+fNm6fKykq98cYbGjlypCTpueee0+TJk5Wdna24uDj169fPGf/aa6/pzJkzWrBggRITEyVJdrtd06dP17p16/TII48oJibGGb98+XIVFxcrOTlZqampzvZXX31Vq1at0rp165z9AAAAAAAAAAAAAAAAAAAAAAAAAN5kcfeNY8eOrVOwI0kPP/ywIiMj9eWXX+r8+fOSpJKSEhUWFiomJsZZsCNJQUFBmj59uux2u9avX+9sr6io0MaNGxUZGelSaGO1Wp0FOTk5Oc72mpoarV27VjabTSkpKS7jmTVrlgIDA7VmzRp3NxUAAAAAAAAAAAAAWrXTp0/rrbfe0lNPPaUf/ehHuu222zRq1Ci9+OKLKi4urvc9JSUlmjlzpkaMGKE77rhD48eP15///OcbfkZZWZnS0tI0cuRIDR48WPHx8XrrrbfkcDjqjS8vL9eCBQuc43nggQe0ePFiXb582RObDMDkyHsAAAAAAMAI3H7Szs20bdv2audtrna/a9cuSVJsbGyd2NjYWFksFmeMJO3Zs0fV1dUuT9KpFR0dra5du6qgoMDZdvToUX3zzTcaPXq0goKCXOLDwsI0aNAg7d+/X5cvX1a7du2av4EATOn06dPauHGjtmzZoqNHj+rcuXPq3Lmzhg8frmnTpmnAgAF13lNSUqLMzEwVFBSoqqpKUVFRSkpK0qOPPlrvZ5SVlWnRokXatm2bysvL1adPHyUmJiopKUkWS906y/Lyci1ZskSbNm3SuXPn1LNnT40bN07JycnkOwAAAABAvVjfAjATch4AM1m5cqWWL1+uyMhIjR49Wh07dtSRI0f04Ycf6i9/+YuWL1+ue+65xxlfVFSkSZMmqbq6WnFxcerSpYtyc3M1Z84cnTx5UjNmzHDpv6ysTBMnTtTZs2c1duxYhYeHKy8vT+np6SoqKlJ6erpLfEVFhR5//HEVFxdr1KhRGjdunPbv36/s7Gzt3btXK1askNVqbZF9A8A/kfcAmAnrWwAAAMC4PF60c+DAARUXF+u2225TaGioJKm0tFSSFBERUSc+ODhY3bt3d8Y0FF/bvnv3blVWVio4OLhR8fv27dOJEyfUv39/9zdOUps2DT+cyGq1uPxtVi2x/Z7+DObOuFpi7jjpCwAAAADwB6xvAZgJOQ+Amdx+++165513NHToUJf2DRs26Pnnn9f8+fO1YcMGZ/u8efNUWVmpN954QyNHjpQkPffcc5o8ebKys7MVFxenfv36OeNfe+01nTlzRgsWLFBiYqIkyW63a/r06Vq3bp0eeeQRl5syLl++XMXFxUpOTlZqaqqz/dVXX9WqVau0bt06Zz8A4A7yHgAzYX0LAAAAGJdHi3YuXryotLQ0BQQE6KWXXnK2V1RUSJJsNlu977PZbC5FO42Jr40LDg52xnfo0OGm8RcuXGjK5tRhsQSoc+f6P6M+oaHtm/V5aJi39jFzZ1zenDtO+gIAAAAA/AHrWwBmQs4DYCZjx46tt/3hhx9WZmamvvzyS50/f15hYWEqKSlRYWGhYmNjnflOkoKCgjR9+nQ9++yzWr9+vV588UVJV38vu3HjRkVGRrrkKavVqtTUVG3ZskU5OTnOnFdTU6O1a9fKZrMpJSXFZTyzZs3S2rVrtWbNGnIegGYh7wEwE9a3AAAAgHF5rGjn+++/16xZs3TkyBHNnDnT5Uu6v3A4alReXtlgnNVqUWhoe5WXX5Ld7miBkbVOtfvBmzy9j5k742rK3IWGtnfriTyc9AUAAAAA+APWtwDMhJwHAFe1bdtWktSmzdVfD+/atUuSFBsbWyc2NjZWFovFGSNJe/bsUXV1db2/A46OjlbXrl1VUFDgbDt69Ki++eYbjR49WkFBQS7xYWFhGjRokPbv36/Lly+rXbt2zd9AAPgB8h4Af8P6FgAAADAujxTtXLlyRampqdq2bZueeeaZOo/PvP7JOPWpqKhQSEhIk+Kvj6v9++LFizeNv/4z3HXlSuMLOex2R5Pi0XTe2sfMnXH5au446QsAAAAA8AesbwGYCTkPgFkcOHBAxcXFuu222xQaGipJKi0tlSRFRETUiQ8ODlb37t2dMQ3F17bv3r1blZWVCg4OblT8vn37dOLECfXv39/9jZPUpk3DN2qrvZmbOzd1g295a+68/bPAz5pvjzt/znvkPP9GzjMuXx93rG8BAACA1q3ZRTtXrlzRCy+8oE8++URPPvmk5syZUyem9qTE9Sc4alVWVurMmTO64447GhVf296tWzcFBwc3Ot5isSg8PLwJWwYAjWP2k74WS4Db/TeGv5zg8/VJOiNgHzUO+wkAAADewvqW9a1RsU4yLi7krBvPhZxoCHN3jdEuPvXV3F28eFFpaWkKCAjQSy+95Gz/4U0Sf8hms7nkvMbE18YFBwc74zt06HDT+AsXLjRlc+qwWALUuXP9n1Gf0ND2zfo8+I7R5s5o4/Wmlt4X/pz3yHnmYbS5M9p4vckX+4L1rfHWSEZby3iLEecOVzF3AAA0XbOKdux2u2bPnq2PP/5Yjz32mF5++eV644YNGyZJysvL05QpU1xey8vLk8Ph0NChQ51td955pwIDA5Wfn1+nr8OHD+vs2bOKi4tztvXt21fdunVTYWGhqqqqXCr4z58/r0OHDmnw4MFU7gPwOE76ep+/neDzt+3xBvZR47CfAAAA4Emsb72P7/Dexz42Li7kdI3nQk40BnPnfd7axy05d99//71mzZqlI0eOaObMmfXeOd3oHI4alZdXNhhntVoUGtpe5eWXZLc7WmBk8BRvzV1tv97Cz1rT5i40tL1HLvr097xHzvN/5Dzj8kXOk1jfXo810jVG2xdGGy+uYe4AAGg8t4t2HA6H0tLS9OGHH2rixImaN2/eDWOjoqJ01113KT8/Xzt27NDIkSMlSVVVVcrOzpbVatX48eOd8SEhIXrwwQf1wQcfKCcnR4mJiZKuFgllZmZKkrNNkgICAjRhwgQtW7ZMS5cuVWpqqvO1JUuWqLq62iUeADyBk75XBQZaZbMFNRjnLn85wcfJ8YaxjxqnqfvJkyd9AQAA4J9Y317F+ta4WE8aFxdyeh4Xcvo/5u4ao1182tI578qVK0pNTdW2bdv0zDPPaMaMGS6vX3/hZX0qKioUEhLSpPjr42r/vnjx4k3jr/8Md1250vh5stsdTYpH62G0uTPaeL2ppfaFWfIeOc8cjDZ3RhuvN7XkvmB9e5UR10hGW8t4ixHnDlf5qlCxMQYOHHjD1xYsWFDnOuI9e/YoKytLe/fulcPh0K233qqpU6fqvvvuq7ePkpISZWZmqqCgQFVVVYqKilJSUpIeffRRD24FAMAfuV20k5WVpffee0+hoaHq3r27srKy6sQkJCTolltukSTNnz9fkyZNUnJysuLj4xUWFqbc3FwdO3ZMM2bMUL9+/VzeO3v2bBUUFOiVV17R9u3bFR4erry8PB08eFAJCQmKjY11iZ8yZYo2b96sZcuW6dChQ4qOjta+ffu0c+dOxcTEuBQFAUBzcdL3Gm8vrPztBJ+/bY83sI8ah/0EAAAAT2B9ew3rW+NjHxsXF3K6xnMhJxqDufM+b+3jlpi7K1eu6IUXXtAnn3yiJ598UnPmzKkTExERIUkud1ivVVlZqTNnzuiOO+5oVHxte7du3RQcHNzoeIvFovDw8CZsGQDUj7wHwGxY39bFGukao+0Lo40X17TWuevdu7cSEhLqtA8aNMjl33l5eZoyZYqCgoIUHx+v9u3ba8OGDZo2bZrS09PrXHNcVFSkSZMmqbq6WnFxcerSpYtyc3M1Z84cnTx5sk4uBgDgem4X7Xz11VeSpPLycmVnZ9cbM3z4cGfRzsCBA7V69WplZmZq8+bNzirTjIyMev8H2aNHD+Xk5GjRokXaunWrcnNzFR4errS0NCUlJdWJt9lsWrlypZYsWaJNmzYpPz9fPXr0UEpKilJSUmS1Wt3dVABwwUlfAAAAAIA/YH0LwEzIeQDMwm63a/bs2fr444/12GOP6eWXX643btiwYZKuXaR0vby8PDkcDg0dOtTZdueddyowMFD5+fl1+jp8+LDOnj2ruLg4Z1vfvn3VrVs3FRYWqqqqSkFB155oeP78eR06dEiDBw9Wu3btmrW9AEDeA2A2rG8B4OZ69+6tmTNn3jSmurpaL7/8sqxWq/7whz84n9Azbdo0JSQk6Je//KXuv/9+derUyfmeefPmqbKyUm+88YZGjhwpSXruuec0efJkZWdnKy4urs7DCwAAqOX27SMzMjJUVFR00z8jRoxweU///v2VlZWlgoIC7d+/X+vXr6+3YKdWz549tXDhQuXn5+vAgQPasGGDnn766RsW4HTs2FFz587V1q1bdeDAAeXm5ur555/npAcAj3HnpO8PuXvSt7ZPqe5J3+tx0hcAAAAA0BDWtwDMhJwHwCwcDofS0tL04YcfauLEiZo3b94NY6OionTXXXcpPz9fO3bscLZXVVUpOztbVqvV5a7CISEhevDBB3Xs2DHl5OQ42+12uzIzMyVJiYmJzvaAgABNmDBBFRUVWrp0qctnL1myRNXV1S7xAOAO8h4As2F9CwCekZ+fr1OnTumRRx5xFuxIUlhYmJ555hlVVFRo48aNzvaSkhIVFhYqJibGWbAjSUFBQZo+fbrsdrvWr1/fotsAADAWt5+0AwBm05yTvrVf1hs66fvBBx8oJyfHecK2oZO+y5Yt09KlS5Wamup8jZO+AAAAAICbYX0LwEzIeQDMJCsrS++9955CQ0PVvXt3ZWVl1YlJSEjQLbfcIkmaP3++Jk2apOTkZMXHxyssLEy5ubk6duyYZsyYUecOwbNnz1ZBQYFeeeUVbd++XeHh4crLy9PBgweVkJCg2NhYl/gpU6Zo8+bNWrZsmQ4dOqTo6Gjt27dPO3fuVExMjEtOBQB3kPcAmAnrWwBonO+++06rVq3St99+qy5dumjEiBHq06ePS8yuXbskqc73OUm69957nTGPPfZYg/GxsbGyWCzOGAAA6kPRDgA0Eid9AQAAAAD+gPUtADMh5wEwk6+++kqSVF5eruzs7Hpjhg8f7sx5AwcO1OrVq5WZmanNmzerqqpKUVFRysjIUEJCQp339ujRQzk5OVq0aJG2bt2q3NxchYeHKy0tTUlJSXXibTabVq5cqSVLlmjTpk3Kz89Xjx49lJKSopSUFFmtVg9uPQAzIu8BMBPWtwDQOEVFRXr11Ved/64tNHz11VfVtm1bSVJpaakkKSIios77+/Tpo4CAAGdMQ/HBwcHq3r27S7y72rSxNBhjsQQ0+3NuxmpteAxwj7fnDld542e4tk+ODzQHRTsA0Eic9AUAAAAA+APWtwDMhJwHwEwyMjKUkZHRpPf079+/3gs+b6Rnz55auHBho+M7duyouXPnau7cuU0aFwA0BnkPgJmwvgWAhv385z/XQw89pMjISNXU1Ojzzz/Xr371K61Zs0aBgYHOp5RVVFRIuprLfigwMFBBQUG6cOGCs+1m8bXtzS3asVgC1Llzh2b14Qmhoe19PQSgWbz5M8zxgeagaAcAGomTvgAAAAAAf8D6FoCZkPMAAAAAAP6A9S0ANGz27Nku/7733ns1ePBgjRs3TqtXr9azzz6rbt26+Wh0N+dw1Ki8vLLBuMBAq2y2IK+No7z8kux2h9f6NzNvzx2u8sbPsNVqUWho+0b1HRranifyoF4U7QAAAAAAAAAAAAAAAAAAAADwKx07dtTYsWP19ttva//+/frxj3/sfGJO7RN0rlddXa2qqiqFhIQ4224WX9t+fby7rlxpuNDA28UAdrujUeNA01HI0TK8+TPM8YHmIAMAAAAAAAAAAAAAAAAAAAAA8DudOnWSJFVVVUmSIiIiJEmlpaV1Yo8fP66amhpnTEPxlZWVOnPmjEs8AAA/RNEOAAAAAAAAAAAAAAAAAAAAAL9z4MABSVKvXr0kScOGDZMk5eXl1Yndvn27JGno0KHOtpvF5+XlyeFwuMQDAPBDFO0AAACgXu+++67mzp2r8ePH67bbbtPAgQP1ySef3DC+pKREM2fO1IgRI3THHXdo/Pjx+vOf/3zD+LKyMqWlpWnkyJEaPHiw4uPj9dZbb8nhqP8xouXl5VqwYIF+9KMf6bbbbtMDDzygxYsX6/Lly83dVAAAAAAAAAAAAAAAABjU3//+d33//fd12t999119+umnuuWWWzR48GBJUkxMjHr37q33339fRUVFztjz58/rzTfflM1m08MPP+xsj4qK0l133aX8/Hzt2LHD2V5VVaXs7GxZrVaNHz/ei1sHADC6Nr4eAAAAAFqnxYsX69SpUwoLC1PXrl319ddf3zC2qKhIkyZNUnV1teLi4tSlSxfl5uZqzpw5OnnypGbMmOESX1ZWpokTJ+rs2bMaO3aswsPDlZeXp/T0dBUVFSk9Pd0lvqKiQo8//riKi4s1atQojRs3Tvv371d2drb27t2rFStWyGq1emU/AAAAAAAAAAAAAAAAoPX605/+pPfee0/Dhg3TP/zDP0i6+oSdwsJCBQcHa+HChWrT5uol04GBgfrFL36hqVOnavLkyYqPj1f79u21YcMGlZWVKT09XZ06dXLpf/78+Zo0aZKSk5MVHx+vsLAw5ebm6tixY5oxY4b69evX0psMADAQinYAAABQrwULFigyMlK9evXSb3/7W2VlZd0wdt68eaqsrNQbb7yhkSNHSpKee+45TZ48WdnZ2YqLi3M5QfHaa6/pzJkzWrBggRITEyVJdrtd06dP17p16/TII48oJibGGb98+XIVFxcrOTlZqampzvZXX31Vq1at0rp165z9AAAAAAAAAAAAAAAAwDxGjRqlr7/+Wl988YW2b9+uK1euqGfPnvrnf/5n/eu//qv69OnjEj9y5Ei9/fbbysrK0gcffCCHw6Ho6GjNnz9fY8aMqdP/wIEDtXr1amVmZmrz5s2qqqpSVFSUMjIylJCQ0FKbCQAwKIp2AAAAUK/Y2NhGxZWUlKiwsFCxsbHOgh1JCgoK0vTp0/Xss89q/fr1evHFFyVdfWrOxo0bFRkZ6VJoY7ValZqaqi1btignJ8dZtFNTU6O1a9fKZrMpJSXF5bNnzZqltWvXas2aNRTtAAAAAAAAAAAAAAAAmNDo0aM1evToJr1nyJAh+t///d9Gx/fv3/+mN7wFAOBGLL4eAAAAAIxt165dkuov8omNjZXFYnHGSNKePXtUXV3t8iSdWtHR0eratasKCgqcbUePHtU333yjIUOGKCgoyCU+LCxMgwYN0v79+3X58mVPbRIAAAAAAAAAAAAAAAAAAECz8aQdAAAANEtpaakkKSIios5rwcHB6t69uzOmofja9t27d6uyslLBwcGNit+3b59OnDih/v37u70dbdo0rp7dYglw+zN8yWo1d71+7fabfT8YEXMHAAAAAAAAAAAAAAAAwKgo2gEAAECzVFRUSJJsNlu9r9tsNpeincbE18YFBwc74zt06HDT+AsXLrgx+qsslgB17lx///4iNLS9r4fQKrAfjIu5AwAAAAAAAAAAAAAAAGA0FO0AAADA9ByOGpWXVzYqNjDQKpstyMsj8rzy8kuy2x2+HobPWK0WhYa2N/1+MKKmzl1oaHueygMAAAAAAAAAAAAAAACgVaBoBwAAAM1y/ZNx6lNRUaGQkJAmxV8fV/v3xYsXbxp//We448qVxhVyGLUYwG53NHob/Rn7wbiYOwAAAAAAAAAAAAAAAABGY8wrDgEAANBqRERESJJKS0vrvFZZWakzZ844YxqKr23v1q2bgoODGx1vsVgUHh7u/kYAAAAAAAAAAAAAAAAAAAB4GEU7AAAAaJZhw4ZJkvLy8uq8lpeXJ4fDoaFDhzrb7rzzTgUGBio/P79O/OHDh3X27Flnn5LUt29fdevWTYWFhaqqqnKJP3/+vA4dOqTBgwerXbt2ntokAAAAAAAAAAAAAAAAAACAZqNoBwAAAM0SFRWlu+66S/n5+dqxY4ezvaqqStnZ2bJarRo/fryzPSQkRA8++KCOHTumnJwcZ7vdbldmZqYkKTEx0dkeEBCgCRMmqKKiQkuXLnX57CVLlqi6utolHgAAq9WiNm08+8diCfD1ZgEAAAAAAAAAAAAAAMBg2vh6AAAAAGidcnJytHv3bknSF198IUn6/e9/r08++USSNHHiROcTdObPn69JkyYpOTlZ8fHxCgsLU25uro4dO6YZM2aoX79+Ln3Pnj1bBQUFeuWVV7R9+3aFh4crLy9PBw8eVEJCgmJjY13ip0yZos2bN2vZsmU6dOiQoqOjtW/fPu3cuVMxMTEuRUEAAPPqFNJODkeNQkPbe7xvu92hb7+tlMNR4/G+AQAAAAAAAAAAAAAA4J8o2gEAAEC9du/erfXr17u07dy50/nfw4cPdxbtDBw4UKtXr1ZmZqY2b96sqqoqRUVFKSMjQwkJCXX67tGjh3JycrRo0SJt3bpVubm5Cg8PV1pampKSkurE22w2rVy5UkuWLNGmTZuUn5+vHj16KCUlRSkpKbJarR7eegCAEdnaB8piCdCv3tmtk2UXPNbvLT1C9NLjd8tiCaBoBwAAAAAAAAAAAAAAAI1G0Q4AAADqlZGRoYyMjEbH9+/fX1lZWY2O79mzpxYuXNjo+I4dO2ru3LmaO3duo98DADCnk2UXVHLqO18PAwAAAAAAAAAAAAAAACZn8fUAAAAAAAAAAAAAAAAAAAAAAAAAAH9D0Q4AAAAAAAAAAAAAAAAAAAAAAADgYRTtAAAAAAAAAAAAAAAAAAAAAAAAAB5G0Q4AAAAAAAAAAAAAAAAAAAAAAADgYW18PQAAAAAAAAAAAAAAAAAAAAAAAAB3Wa2ef56JN/qE+VC0AwAAAAAAAAAAAAAAAAAAAAAADKdTSDs5HDUKDW3vlf4djhoFBAR4pW+YA0U7AAAAAADTe/fdd/XZZ5/p4MGDKi4uVnV1tV5//XU98MAD9caXlJQoMzNTBQUFqqqqUlRUlJKSkvToo4/WG19WVqZFixZp27ZtKi8vV58+fZSYmKikpCRZLHXvylJeXq4lS5Zo06ZNOnfunHr27Klx48YpOTlZ7dq18+SmAwAAAAAAAAAAAAAAGJatfaAslgD96p3dOll2waN939IjRC89frcsFop24D6KdgAAAAAAprd48WKdOnVKYWFh6tq1q77++usbxhYVFWnSpEmqrq5WXFycunTpotzcXM2ZM0cnT57UjBkzXOLLyso0ceJEnT17VmPHjlV4eLjy8vKUnp6uoqIipaenu8RXVFTo8ccfV3FxsUaNGqVx48Zp//79ys7O1t69e7VixQpZrVav7AcAAAAAAAAAAAAAAAAjOll2QSWnvvP1MIA6KNoBAAAAAJjeggULFBkZqV69eum3v/2tsrKybhg7b948VVZW6o033tDIkSMlSc8995wmT56s7OxsxcXFqV+/fs741157TWfOnNGCBQuUmJgoSbLb7Zo+fbrWrVunRx55RDExMc745cuXq7i4WMnJyUpNTXW2v/rqq1q1apXWrVvn7AcAAAAAAAAAAAAAAABA62Xx9QAAAAAAAPC12NhY9erVq8G4kpISFRYWKiYmxlmwI0lBQUGaPn267Ha71q9f72yvqKjQxo0bFRkZ6VJoY7VanQU5OTk5zvaamhqtXbtWNptNKSkpLp89a9YsBQYGas2aNW5vJwAAAAAAAAAAAAAAAICWQ9EOAAAAAACNtGvXLklXi3x+KDY2VhaLxRkjSXv27FF1dbXLk3RqRUdHq2vXriooKHC2HT16VN98842GDBmioKAgl/iwsDANGjRI+/fv1+XLlz21SQAAAAAAAAAAAAAAAAC8pI2vBwAAAAAAgFGUlpZKkiIiIuq8FhwcrO7duztjGoqvbd+9e7cqKysVHBzcqPh9+/bpxIkT6t+/f7O2pU2bhu/jYbVaXP72FE/311KMNG5vzR28j7kDAAAAAAAAAAAAAMB/ULQDAAAAAEAjVVRUSJJsNlu9r9tsNpeincbE18YFBwc74zt06HDT+AsXLrgx+msslgB17lz/Z9QnNLR9sz7PXxhxPxhxzLiKuQMAAAAAAAAAAAAAwPgo2gEAAAAAwGQcjhqVl1c2GGe1WhQa2l7l5Zdktzs89vm1/RqNp/eDN3lr7uB9TZm70ND2PJEHAAAAAAAAAAAAAIBWjKIdAAAAAAAa6fon49SnoqJCISEhTYq/Pq7274sXL940/vrPcNeVK40v5LDbHU2K91dG3A9GHDOuYu4AAAAAAAAAAAAAADA+bsUJAAAAAEAjRURESJJKS0vrvFZZWakzZ844YxqKr23v1q2bgoODGx1vsVgUHh7u/kYAAAAAAAAAAAAAAAAAaBHNKtp59913NXfuXI0fP1633XabBg4cqE8++eSG8SUlJZo5c6ZGjBihO+64Q+PHj9ef//znG8aXlZUpLS1NI0eO1ODBgxUfH6+33npLDkf9dxktLy/XggUL9KMf/Ui33XabHnjgAS1evFiXL19uzmYCAAAAACBJGjZsmCQpLy+vzmt5eXlyOBwaOnSos+3OO+9UYGCg8vPz68QfPnxYZ8+edfYpSX379lW3bt1UWFioqqoql/jz58/r0KFDGjx4sNq1a+epTQIAAAAAAAAAAAAAAADgJc0q2lm8eLFWr16tr7/+Wl27dr1pbFFRkRITE7Vlyxbdd999evzxx3Xx4kXNmTNHWVlZdeLLyso0ceJEvfvuuxo6dKj+5V/+Re3atVN6err+8z//s058RUWFHn/8cb399tv6P//n/+ipp55Sr169lJ2dreTkZNnt9uZsKgAAAAAAioqK0l133aX8/Hzt2LHD2V5VVaXs7GxZrVaNHz/e2R4SEqIHH3xQx44dU05OjrPdbrcrMzNTkpSYmOhsDwgI0IQJE1RRUaGlS5e6fPaSJUtUXV3tEg8AAAAAwPW46SIAMyHnAQAAAAAAI2jTnDcvWLBAkZGR6tWrl37729/WW3xTa968eaqsrNQbb7yhkSNHSpKee+45TZ48WdnZ2YqLi1O/fv2c8a+99prOnDmjBQsWOC9Istvtmj59utatW6dHHnlEMTExzvjly5eruLhYycnJSk1Ndba/+uqrWrVqldatW8eFTQCa7d1339Vnn32mgwcPqri4WNXV1Xr99df1wAMP1BtfUlKizMxMFRQUqKqqSlFRUUpKStKjjz5ab3xZWZkWLVqkbdu2qby8XH369FFiYqKSkpJksdStsywvL9eSJUu0adMmnTt3Tj179tS4ceOUnJzM3dcBAACaICcnR7t375YkffHFF5Kk3//+985f8k+cONH5BJ358+dr0qRJSk5OVnx8vMLCwpSbm6tjx45pxowZLmtbSZo9e7YKCgr0yiuvaPv27QoPD1deXp4OHjyohIQExcbGusRPmTJFmzdv1rJly3To0CFFR0dr37592rlzp2JiYlyKggDAHaxtAZgNeQ+AmSxevFinTp1SWFiYunbtqq+//vqGsUVFRZo0aZKqq6sVFxenLl26KDc3V3PmzNHJkyc1Y8YMl/jamy6ePXtWY8eOda5v09PTVVRUpPT0dJf42psuFhcXa9SoURo3bpz279+v7Oxs7d27VytWrJDVavXKfgBgDuQ8AGbD+hYAAAAwpmYV7fzwwqIbKSkpUWFhoWJjY50FO5IUFBSk6dOn69lnn9X69ev14osvSrp6MmPjxo2KjIx0KbSxWq1KTU3Vli1blJOT4yzaqamp0dq1a2Wz2ZSSkuLy2bNmzdLatWu1Zs0ainYANBsnfgEAAPzT7t27tX79epe2nTt3Ov97+PDhzqKdgQMHavXq1crMzNTmzZudv+jKyMhQQkJCnb579OihnJwcLVq0SFu3blVubq7Cw8OVlpampKSkOvE2m00rV650/qIrPz9fPXr0UEpKilJSUviOB6DZWNsCMBvyHgAz4aaLAMyEnAfAbFjfAgAAAMbUrKKdxtq1a5ek+ot8YmNjZbFYnDGStGfPHlVXV7uc4KgVHR2trl27qqCgwNl29OhRffPNNxo9erSCgoJc4sPCwjRo0CDt379fly9fpoofQLNw4hcAAMA/ZWRkKCMjo9Hx/fv3v+l3wR/q2bOnFi5c2Oj4jh07au7cuZo7d26j3wMAjcXaFoDZkPcAmAk3XQRgJuQ8AGbD+hYAAAAwprrPrfSC0tJSSVJERESd14KDg9W9e3dnTEPxte3ffPONKisrGx3vcDh04sQJ9zfi/2vTxtLgH6v16m61WhuO9ec/tfvBmzy9j5k74/5pytw1R2xsrHr16tVgXO2J35iYmHpP/Nrtdpc7uTd04leScnJynO0NnfgNDAzUmjVr3N5OAAAAAID/Ym0LwGzIewBQV0vddHHIkCEN3nQRALyNnAfAX7C+BYAbO336tN566y099dRT+tGPfqTbbrtNo0aN0osvvqji4uI68ffff78GDhxY759FixbV+xklJSWaOXOmRowYoTvuuEPjx4/Xn//8Zy9vGQDAH7TIk3YqKiokSTabrd7XbTabS9FOY+Jr44KDg53xHTp0uGn8hQsX3Bj9NRZLgDp3rv8z6hMa2r5Zn4eGeWsfM3fG1VrmjieMAQAAAACMjrUtALMh7wEwE2/cdHH37t2qrKxUcHBwo+L37dunEydOqH///s3alsbcsO36m7/BWLw1d97+WeBnrXUdd+Q8GAU5z7ha23HH+haAGa1cuVLLly9XZGSkRo8erY4dO+rIkSP68MMP9Ze//EXLly/XPffc4/KekJAQ/cu//EudvoYOHVqnraioSJMmTVJ1dbXi4uLUpUsX5ebmas6cOTp58qRmzJjhtW1Dy7NYAmSxBHi8TwDm1SJFO/7C4ahReXllg3FWq0Whoe1VXn5JdrujBUbWOtXuB2/y9D5m7oyrKXMXGtre6ydK/OXEb2NO+nr7y2RrOanVXK3tJF1rxD5qHPYTAAAAWoq/rG0l1rf+jnWScbW2ufOXvMeFnP6NubvGaBeftra546aLMBqjzZ3RxutNrWFfkPNgNEabO6ON15tay75gfdu6GW0t4y1GnDtc1Vrn7vbbb9c777xTp+Bmw4YNev755zV//nxt2LDB5bXQ0FDNnDmzUf3PmzdPlZWVeuONN5xPMXvuuec0efJkZWdnKy4uTv369fPMxsCnLJYAdeoU3Op+xgEYW4sU7Vx/wqI+FRUVCgkJaVL89XG1f1+8ePGm8dd/hruuXGl8IYfd7mhSPJrOW/uYuTOu1jJ3/nDit6knfb2ltZzU8hR/2x5vYB81DvsJAAAA3uYPa1uJ9a2ZsI+Nq7XMnT/kPS7kNA/mzvu8tY+ZO8/ipov+z1tz5+0bUPKz1vpuuugPyHn+j5xnXK0t57G+NTej7QujjRfXtLa5Gzt2bL3tDz/8sDIzM/Xll1/q/PnzCgsLa3LfJSUlKiwsVGxsrLNgR5KCgoI0ffp0Pfvss1q/fr1efPFFt8eP1sNiCZDVatGv3tmtk2XN+x3V9YZEd1dS3CCP9QfAWFqkaKe2qv76L/u1KisrdebMGd1xxx2Niq9t79atm4KDgxsdb7FYFB4e7v5GAIDJNPakb2CgVTZbUINx7vKXE3ycHG8Y+6hxmrqf+EUXAAAAzI71rf9jPWlcre2iJn/AhZz+j7m7xmgXn7a2nMdNF2E0Rps7o43Xm1rDviDnwWiMNndGG683sS88x5/Xt0Zby3iLEecOV7W29W1jtG3bVpLUpo3rJdOXL1/W2rVrdebMGXXq1El33323BgwYUOf9u3btkiTFxsbWeS02NlYWi8UZA/9xsuyCSk5957H+bulef3EsAHNokaKdYcOGSZLy8vI0ZcoUl9fy8vLkcDhcHkl35513KjAwUPn5+XX6Onz4sM6ePau4uDhnW9++fdWtWzcVFhaqqqpKQUHXfrl+/vx5HTp0SIMHD1a7du08vWkAUC9/OfHbmJNJ3l5Y+dtJLX/bHm9gHzUO+wkAAADe5i9rW4n1rVmwj42rtcydv+Q9LuQ0B+bO+7y1j1vL3HHTRQBmQs4DYDasb83NaPvCaOPFNUaZuwMHDqi4uFi33XabQkNDXV47e/as/uM//sOl7cc//rEyMjJcYmu/59V+77tecHCwunfvfsPvgk3Rpk3Dv6ewWAKa/Tk30xqKrHyNfYAbsVgCGnWcAvVpkaKdqKgo3XXXXcrPz9eOHTucj4erqqpSdna2rFarxo8f74wPCQnRgw8+qA8++EA5OTlKTEyUJNntdmVmZkqSs02SAgICNGHCBC1btkxLly5Vamqq87UlS5aourraJR4AvI0TvwDMaODAgTd8bcGCBXW+j+3Zs0dZWVnau3evHA6Hbr31Vk2dOlX33XdfvX2UlJQoMzNTBQUFqqqqUlRUlJKSkvToo496cCsAAABQi7UtALMh7wEwE266CMBMyHkAzIb1LQBcdfHiRaWlpSkgIEAvvfSSy2vjx4/XiBEjFBUVpbZt26qoqEiLFy9Wbm6uXnzxRS1fvtwZ+8PixR+y2WzNLtqxWALUuXOHZvXhCd58EhhgdDZbUMNBwA00q2gnJydHu3fvliR98cUXkqTf//73+uSTTyRJEydOdJ7YmD9/viZNmqTk5GTFx8crLCxMubm5OnbsmGbMmKF+/fq59D179mwVFBTolVde0fbt2xUeHq68vDwdPHhQCQkJdR4zN2XKFG3evFnLli3ToUOHFB0drX379mnnzp2KiYlxKQoCAG/jxC8As+rdu7cSEhLqtA8aNMjl37X5MSgoSPHx8Wrfvr02bNigadOmKT09vc53t6KiIk2aNEnV1dWKi4tTly5dlJubqzlz5ujkyZOaMWOGV7cLAADAjFjbAjAb8h4AM+GmiwDMhJwHwGxY3wKA9P3332vWrFk6cuSIZs6cqZiYGJfXf3idyd13360VK1boZz/7mbZu3ar9+/fr9ttvb7HxOhw1Ki+vbDAuMNDq1cKB8vJLsttb/xOUvMlqtVC8hHpVVFSputp+05jQ0PY8rQn1albRzu7du7V+/XqXtp07dzr/e/jw4c4v+AMHDtTq1auVmZmpzZs3O++OnpGRUe+FnT169FBOTo4WLVqkrVu3Kjc3V+Hh4UpLS1NSUlKdeJvNppUrV2rJkiXatGmT8vPz1aNHD6WkpCglJUVWq7U5mwoATcKJXwBm1bt3b82cOfOmMdXV1Xr55ZdltVr1hz/8wfmEnmnTpikhIUG//OUvdf/996tTp07O98ybN0+VlZV64403nDn1ueee0+TJk5Wdna24uLg6ReAAAABoHta2AMyGvAfAH3DTRQBmQs4DgPqxvgVgdleuXFFqaqq2bdumZ555ptE3gm3btq1++tOf6osvvtDevXudRTu1T9ipfeLOD1VUVCgkJMQD4264WMbbxQB2u6NR4wDMyOGo4fiA25pVtJORkaGMjIxGx/fv319ZWVmNju/Zs6cWLlzY6PiOHTtq7ty5mjt3bqPfAwBNwYlfAGi+/Px8nTp1SomJic6CHUkKCwvTM888o//+7//Wxo0b9dhjj0mSSkpKVFhYqNjYWOcJZUkKCgrS9OnT9eyzz2r9+vV68cUXW3xbAAAAjIi1LQCzIe8BMBNuugjATMh5AMyG9S0ANOzKlSt64YUX9Mknn+jJJ5/UnDlzmvT+zp07S7pa6FgrIiJCklRaWlonvrKyUmfOnNEdd9zRjFEDAPxds4p2AMBsOPELADf33XffadWqVfr222/VpUsXjRgxQn369HGJ2bVrlyTVObErSffee68zprZo52bxsbGxslgszhgAAAA0jLUtALMh7wEwE266CMBMyHkAzIb1LQDcnN1u1+zZs/Xxxx/rscce08svv9zkPg4cOCBJ6tWrl7Nt2LBhkqS8vDxNmTLFJT4vL08Oh8OZfwEAqA9FOwDQBJz4BYCbKyoq0quvvur8d+2j0V999VW1bdtW0rU7j9TeieR6ffr0UUBAgMvdSW4WHxwcrO7du9d7N5OmatOmcY8QtlgCmv1ZvuDtRyS3drXbb/b9YETMHQB4HmtbAGZD3gMAAAAA+APWtwBwYw6HQ2lpafrwww81ceJEzZs374axpaWl6tq1qzp06ODSnp+fr1WrVikkJESjRo1ytkdFRemuu+5Sfn6+duzYoZEjR0q6+jSe7OxsWa1WnjAGALgpinYAAADgET//+c/10EMPKTIyUjU1Nfr888/1q1/9SmvWrFFgYKDzhEhFRYWkq3df+qHAwEAFBQXpwoULzrabxde2N7dox2IJUOfOHRoONLDQ0Pa+HkKrwH4wLuYOAAAAAAAAAAAAAFCfrKwsvffeewoNDVX37t3rLVpMSEjQLbfcok8//VSLFy/W8OHD1bt3b7Vt21ZHjhzRjh071KZNG/3iF79Qx44dXd47f/58TZo0ScnJyYqPj1dYWJhyc3N17NgxzZgxQ/369WupTQUAGBBFOwAAAPCI2bNnu/z73nvv1eDBgzVu3DitXr1azz77rLp16+aj0d2cw1Gj8vLKRsUGBlplswV5eUSeV15+SXa7w9fD8Bmr1aLQ0Pam3w9G1NS5Cw1tz1N5AAAAAAAAAAAAAMBEvvrqK0lSeXm5srOz640ZPny4brnlFg0ZMkRjxozRwYMHtWvXLn3//ffq0qWL/umf/kk///nPdeutt9Z578CBA7V69WplZmZq8+bNqqqqUlRUlDIyMpSQkODVbQMAGB9FOwAAAPCajh07auzYsXr77be1f/9+/fjHP3Y+Maf2CTrXq66uVlVVlUJCQpxtN4uvbb8+3l1XrjSukMOoxQB2u6PR2+jP2A/GxdwBAAAAAAAAAAAAAOqTkZGhjIyMRsXefvvt+s1vftPkz+jfv3+9T/ABAKAhxrziEAAAAIbRqVMnSVJVVZUkKSIiQpJUWlpaJ/b48eOqqalxxjQUX1lZqTNnzrjEAwAAAAAAAAAAAAAAAAAAtAYU7QAAAMCrDhw4IEnq1auXJGnYsGGSpLy8vDqx27dvlyQNHTrU2Xaz+Ly8PDkcDpd4AAAAAAAAAAAAAAAAAACA1oCiHQAAADTb3//+d33//fd12t999119+umnuuWWWzR48GBJUkxMjHr37q33339fRUVFztjz58/rzTfflM1m08MPP+xsj4qK0l133aX8/Hzt2LHD2V5VVaXs7GxZrVaNHz/ei1sHAAAAAAAAAAAAAAAAAADQdG18PQAAAAAY35/+9Ce99957GjZsmP7hH/5B0tUn7BQWFio4OFgLFy5UmzZXv3oGBgbqF7/4haZOnarJkycrPj5e7du314YNG1RWVqb09HR16tTJpf/58+dr0qRJSk5OVnx8vMLCwpSbm6tjx45pxowZ6tevX0tvMgAAAAAAAAAAAAAAAAAAwE1RtAMAAIBmGzVqlL7++mt98cUX2r59u65cuaKePXvqn//5n/Wv//qv6tOnj0v8yJEj9fbbbysrK0sffPCBHA6HoqOjNX/+fI0ZM6ZO/wMHDtTq1auVmZmpzZs3q6qqSlFRUcrIyFBCQkJLbSYAAAAAAAAAAAAAAAAAAECjUbQDAACAZhs9erRGjx7dpPcMGTJE//u//9vo+P79+ysrK6upQwMAAAAAAAAAAAAAAAAAAPAJi68HAAAAAAAAAAAAAAAAAAAAAAAAAPgb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AwinYAAAAAAAAAAAAAAAAAAAAAAAAAD6NoBwAAAAAAAAAAAAAAAAAAAAAAAPCwNr4eAAAAAAAAAAAAAAAAAAAAAAAAjWGxBMhiCfB4v1Yrz8MA4HkU7QAAAAAAAAAAAAAAAAAAAAAAWj2LJUCdOgVTYAPAMCjaAQAAAAAAAAAAAAAAAAAAAAC0ehZLgKxWi371zm6dLLvg0b6HRHdXUtwgj/YJABTtAAAAAAAAAAAAAAAAAAAAAAAM42TZBZWc+s6jfd7S3ebR/gBAomgH/5/FEiCLJcCjffLYOQAAAAAAAAAAAAAAAAAAAAAAYFYU7UAWS4A6dQqmyAYAAAAAAAAAAAAAAAAAAAAAAMBDKNqBLJYAWa0W/eqd3TpZdsFj/Q6J7q6kuEEe6w8AAAAAAAAAAAAAAAAAAAAAAMAoKNqB08myCyo59Z3H+rulu81jfQEAAAAAAAAAAAAAAAAAAAAAABiJxdcDAAAAAAAAAAAAAAAAAAAAAAAAAPyNXxbt7NmzRz//+c91991366677tLkyZO1ZcsWXw8LALyCnAfATMh57rNaLWrTxrN/LJYAX28W4PfIewDMhJwHwEzIeQDMhrwHwEzIeQDMhJwHwGzIewAAd/hd0U5eXp6eeOIJ7d27V/Hx8frZz36mkydPatq0aVq3bp2vhwcAHkXOA2Am5Dz3dAppJ4ejRqGh7dW5cweP/unUKZjCHcCLyHsAzIScB8BMyHkAzIa8B8BMyHkAzIScB8BsyHvusVgCPH6TWavV7y5/B+Dn2vh6AJ5UXV2tl19+WVarVX/4wx80cOBASdK0adOUkJCgX/7yl7r//vvVqVMn3w4UADyAnAfATMh57rO1D5TFEqBfvbNbJ8sueKzfW3qE6KXH75bFEiCHo8Zj/QK4irwHwEzIeQDMhJwHwGzIewDMhJwHwEzIeQDMhrznHoslQJ06BVNkA8D0/KpoJz8/X6dOnVJiYqLzf4iSFBYWpmeeeUb//d//rY0bN+qxxx7z4SgBwDPIeQDMhJzXfCfLLqjk1He+HgaARmptec/TJ1GNelLWW+N2OGoogISptbacBwDeRM4DYDbkPZiVN84hcP6g9SPnwaw4b2pO5DwAZkPec4/FEiCr1eLxG80Oie6upLhBHusPALzNr4p2du3aJUmKjY2t89q9997rjOF/igD8ATkPgJmQ8wCYTWvJewEBV5+mFRra3quf09p1Cmnn1f1gtzv07beV/AIaptVach4AtARyHgCzIe/BbLx5DoHzB60fOQ9mw3lTcyPnATAb8l7zePpGs7d0t3msLwBoCX5VtFNaWipJioiIqPNanz59FBAQ4Ixxh8USoLCwDg3GBQRc/btjR2Nd1DRvSoyu2B0e669dW6tX+pWkNv//Lh3e2sdGmztc07Fje9U0cL7GYglomcF4WWvLeZ4+1r19nPuKv22PN7CPGqcx+U4i5zVWY3Oe5L28563vTt7q16h52mjjxTXkvWta+ruexRKgisrvZffgL0YD21gUHBRomJzXrq3VK/tBkqyWANmC26pz52CP9luLvGdcrG+vYn2LpmAfGxc57yp+j4GmYO6uMdr/u82U8yTyHjzHW3NnlHMI3j5/4E1mynvkPHiK2XOeZNy8R867ipzXOEZby3iL0caLa8yU86TWl/eMlkOM8nthb/ZNv8bsV7p2fNhs7dShQ7ubxvpT3oNn+VXRTkVFhSTJZqtbQRkYGKigoCBduOD+49UCAgJktTb+YLJYvPP4V2/pFHLzRNLa+pW8t4+NNne4xkxz19pynreOdX+bU3/bHm9gHzWO2fZTa8t5kvG+O5GnrzLaeHGN2eauteU9W3Bbtz/rZoyW87y1HyTWt6jLTHPX2nIe35uMi31sXGaau9aW88y07/0Nc3eN0f7fbba5I+/BU7w1d0Y7h2DEn2Ejjtld5Dx4CjnvGqP9HBttvM1Bzms+o61lvMVo48U1Zpu71pb3jJZDjPZ7YW/2Tb/G7FcyX96DZ/HTAwAAAAAAAAAAAAAAAAAAAAAAAHiYXxXt1Faw1la0Xq+6ulpVVVUKCQlp6WEBgFeQ8wCYCTkPgNmQ9wCYCTkPgJmQ8wCYDXkPgJmQ8wCYCTkPgNmQ9wAAzeFXRTsRERGSpNLS0jqvHT9+XDU1Nc4YADA6ch4AMyHnATAb8h4AMyHnATATch4AsyHvATATch4AMyHnATAb8h4AoDn8qmhn2LBhkqS8vLw6r23fvl2SNHTo0BYdEwB4CzkPgJmQ8wCYDXkPgJmQ8wCYCTkPgNmQ9wCYCTkPgJmQ8wCYDXkPANAcflW0ExMTo969e+v9999XUVGRs/38+fN68803ZbPZ9PDDD/twhADgOeQ8AGZCzgNgNuQ9AGZCzgNgJuQ8AGZD3gNgJuQ8AGZCzgNgNuQ9AEBzBNTU1NT4ehCetGPHDk2dOlVBQUGKj49X+/bttWHDBpWVlSk9PV3jx4/39RABwGPIeQDMhJwHwGzIewDMhJwHwEzIeQDMhrwHwEzIeQDMhJwHwGzIewAAd/ld0Y4kFRYWKisrS3v37pXD4VB0dLSmTZumMWPG+HpoAOBx5DwAZkLOA2A25D0AZkLOA2Am5DwAZkPeA2Am5DwAZkLOA2A25D0AgDv8smgHAAAAAAAAAAAAAAAAAAAAAAAA8CWLrwcAAAAAAAAAAAAAAAAAAAAAAAAA+BuKdgAAAAAAAAAAAAAAAAAAAAAAAAAPo2gHAAAAAAAAAAAAAAAAAAAAAAAA8DCKdgAAAAAAAAAAAAAAAAAAAAAAAAAPo2gHAAAAAAAAAAAAAAAAAAAAAAAA8DCKdgAAAAAAAAAAAAAAAAAAAAAAAAAPa+PrARjFnj17lJWVpb1798rhcOjWW2/V1KlTdd999zW6j7KyMi1atEjbtm1TeXm5+vTpo8TERCUlJclioX7KW5o7d08++aQKCgrqfW3cuHH61a9+5cHRota7776rzz77TAcPHlRxcbGqq6v1+uuv64EHHmhSPxx33uOJvOjvPPVz7K9Onz6tjRs3asuWLTp69KjOnTunzp07a/jw4Zo2bZoGDBjg6yG2CpcvX9avf/1rff755zpx4oS+/fZbderUSf369dMTTzyhn/zkJwoICPD1MA2P73rGxXc94+F7nu+R84yLnGdM5D3fIucZFznPmMh5vkfeMy7ynvGQ83yPnGdc5DxjIu/5FjnPuMh5xkTO8z3ynnGR94yHnOd75DzjIucZE3kPvkDRTiPk5eVpypQpCgoKUnx8vNq3b68NGzZo2rRpSk9P1/jx4xvso6ysTBMnTtTZs2c1duxYhYeHKy8vT+np6SoqKlJ6enoLbIn5eGLuas2YMaNO28CBAz05XFxn8eLFOnXqlMLCwtS1a1d9/fXXTe6D4857PHls+TNP/Bz7s5UrV2r58uWKjIzU6NGj1bFjRx05ckQffvih/vKXv2j58uW65557fD1Mn7t48aL+9Kc/6fbbb9eYMWPUuXNnnT9/Xp9++qlmzpypSZMmad68eb4epqHxXc+4+K5nTHzP8y1ynnGR84yLvOc75DzjIucZFznPt8h7xkXeMyZynm+R84yLnGdc5D3fIecZFznPuMh5vkXeMy7ynjGR83yLnGdc5DzjIu/BJ2pwU99//33NmDFjagYPHlxz+PBhZ/u5c+dqRo8eXTNkyJCa//t//2+D/bz44os1AwYMqFm9erWz7cqVKzVTp06tGTBgQE1eXp43hm9qnpq7J554ombAgAFeHCnqs2PHjppTp07V1NTU1CxZsqRmwIABNZs2bWpSHxx33uGpY8sMPPFz7M8+/vjjml27dtVp/+ijj2oGDBhQ89BDD/lgVK2P3W6vuXz5cp32ioqKmri4uJoBAwbUHDt2zAcj8w981zMuvusZF9/zfIecZ1zkPGMj7/kGOc+4yHnGRs7zHfKecZH3jIuc5zvkPOMi5xkbec83yHnGRc4zNnKe75D3jIu8Z1zkPN8h5xkXOc/YyHvwBZ691ID8/HydOnVKjzzyiEvVYlhYmJ555hlVVFRo48aNN+2jNiYyMlKJiYnOdqvVqtTUVElSTk6OdzbAxDwxd/Cd2NhY9erVy+33c9x5D8dW4zX359jfjR07VkOHDq3T/vDDDysyMlJffvmlzp8/74ORtS4Wi0Vt27at096hQwfde++9kqTjx4+39LD8Bt/1jIv/HxkX3/N8h5xnXOQ8YyPv+QY5z7jIecZGzvMd8p5xkfeMi5znO+Q84yLnGRt5zzfIecZFzjM2cp7vkPeMi7xnXOQ83yHnGRc5z9jIe/AFinYasGvXLklXD9Afqr1QtjbmRvbs2aPq6mrFxMTUeS06Olpdu3ZVQUGBB0aL63li7q733nvvadmyZXr77be1b98+zwwSXsNx5z2ePraA+tQWqbRp08bHI2m9Ll++rL/97W+yWq2Kiory9XAMi+96xsV3PfPimHMfOc+4yHnmxnHnHnKecZHzzI3jzn3kPeMi75kXx5z7yHnGRc4zN44795DzjIucZ24cd+4j7xkXec+8OObcR84zLnKeuXHcwR1cCduA0tJSSVJERESd1/r06aOAgABnjDt91Lbv3r1blZWVCg4ObuaIUcsTc3e9f/u3f3P595AhQ7Ro0SL17NmzeQOFV3DceY+njy3ghw4cOKDi4mLddtttCg0N9fVwWo1Lly5pxYoVqqmp0blz57R161Z99dVXeuGFF3iiUzPwXc+4+K5nXhxz7iPnGRc5z9w47txDzjMucp65cdy5j7xnXOQ98+KYcx85z7jIeebGcececp5xkfPMjePOfeQ94yLvmRfHnPvIecZFzjM3jju4gyftNKCiokKSZLPZ6rwWGBiooKAgXbhwwe0+rm+vjYNneGLuJOnHP/6xVqxYoR07dmjPnj1at26dHnzwQRUWFmrKlCm6cuWKx8eO5uO48x5PHVtAfS5evKi0tDQFBATopZde8vVwWpVLly4pKytLr7/+ulatWqVvvvlGc+bM0dSpU309NEPju55x8V3PvDjm3EfOMy5ynrlx3LmHnGdc5Dxz47hzH3nPuMh75sUx5z5ynnGR88yN48495DzjIueZG8ed+8h7xkXeMy+OOfeR84yLnGduHHdwB0U7QAOeeuopjRo1Sl27dlVwcLD+8R//UUuWLNGPfvQjFRcXa9OmTb4eIgD4he+//16zZs3SkSNHNGPGjHofH2lmYWFhKioq0qFDh7R582bNmjVLixYt0qxZs+RwOHw9PMCw+K4HwEzIeQDMhJwHwGzIewDMhJwHwEzIeQDMhrwHwEzIeYB5ULTTgJtVu1VXV6uqqkohISFu93F9+40q7uAeT8zdzUycOFGStHfvXrf7gPdw3HmPt48tmNOVK1eUmpqqbdu26ZlnntGMGTN8PaRWy2q1qnfv3poyZYpSU1P18ccfa+3atb4elmHxXc+4+K5nXhxz7iPnGRc5z9w47txDzjMucp65cdy5j7xnXOQ98+KYcx85z7jIeebGcececp5xkfPMjePOfeQ94yLvmRfHnPvIecZFzjM3jju4g6KdBkREREiSSktL67x2/Phx1dTUOGPc6aO2vVu3bgoODm7maHE9T8zdzXTu3FmSdOnSJbf7gPdw3HmPt48tmM+VK1f0wgsv6JNPPtGTTz6pOXPm+HpIhhEbGytJ+uyzz3w8EuPiu55x8V3PvDjm3EfOMy5ynrlx3LmHnGdc5Dxz47hzH3nPuMh75sUx5z5ynnGR88yN48495DzjIueZG8ed+8h7xkXeMy+OOfeR84yLnGduHHdwB0U7DRg2bJgkKS8vr85r27dvlyQNHTr0pn3ceeedCgwMVH5+fp3XDh8+rLNnzzo/B57jibm7mQMHDkiSevfu7XYf8B6OO+/x9rEFc7Hb7Zo9e7Y+/vhjPfbYY3r55Zd9PSRDOXPmjKSrT9+Be/iuZ1x81zMvjjn3kfOMi5xnbhx37iHnGRc5z9w47txH3jMu8p55ccy5j5xnXOQ8c+O4cw85z7jIeebGcec+8p5xkffMi2POfeQ84yLnmRvHHdxB0U4DYmJi1Lt3b73//vsqKipytp8/f15vvvmmbDabHn74YWf78ePHVVJSourqamdbSEiIHnzwQR07dkw5OTnOdrvdrszMTElSYmKi9zfGZDwxd6dPn9b58+fr9F1UVKSlS5fKarVq7Nix3t0QNIjjrmU19dgCbsThcCgtLU0ffvihJk6cqHnz5vl6SK1SSUlJvXdN+O6775z5bNSoUS08Kv/Bdz3j4rueOXDMeRY5z7jIeebBcec55DzjIueZB8edZ5H3jIu8Zw4cc55FzjMucp55cNx5DjnPuMh55sFx51nkPeMi75kDx5xnkfOMi5xnHhx38JSAmpqaGl8PorXbsWOHpk6dqqCgIMXHx6t9+/basGGDysrKlJ6ervHjxztj77//fp06dUq5ubm65ZZbnO1lZWWaOHGizp49q7Fjxyo8PFx5eXk6ePCgEhISlJGR4YtN83vNnbtPPvlEqampGjZsmMLDw9WhQwcdO3ZMf/3rX2W325WWlqannnrKR1vn33JycrR7925J0hdffKHDhw9rxIgR6tWrlyRp4sSJzkpkjruW15Rjy8ya8nNsRkuWLNHrr7+u0NBQPfHEE7JY6tYSJyQkuBzXZvTb3/5Wb731lu6++2717t1bwcHB+vrrr7VlyxZdvHhRcXFx+s1vfqOAgABfD9Ww+K5nXHzXMya+5/kWOc+4yHnGRd7zHXKecZHzjIuc51vkPeMi7xkTOc+3yHnGRc4zLvKe75DzjIucZ1zkPN8i7xkXec+YyHm+Rc4zLnKecZH34AttfD0AIxg5cqTefvttZWVl6YMPPpDD4VB0dLTmz5+vMWPGNKqPHj16KCcnR4sWLdLWrVuVm5ur8PBwpaWlKSkpyctbYF7Nnbv+/fsrPj5en3/+ufbv369Lly6pc+fOGjNmjJKSkjR8+PAW2Apz2r17t9avX+/StnPnTud/Dx8+vMFiB4477/FEXjQDT/wc+7OvvvpKklReXq7s7Ox6Y4YPH276op377rtPZWVlKiwsVGFhoS5duqSOHTtqyJAhSkhIUHx8vK+HaHh81zMuvusZE9/zfIucZ1zkPOMi7/kOOc+4yHnGRc7zLfKecZH3jImc51vkPOMi5xkXec93yHnGRc4zLnKeb5H3jIu8Z0zkPN8i5xkXOc+4yHvwBZ60AwAAAAAAAAAAAAAAAAAAAAAAAHiYxdcDAAAAAAAAAAAAAAAAAAAAAAAAAPwNRTsAAAAAAAAAAAAAAAAAAAAAAACAh1G0AwAAAAAAAAAAAAAAAAAAAAAAAHgYRTsAAAAAAAAAAAAAAAAAAAAAAACAh1G0AwAAAAAAAAAAAAAAAAAAAAAAAHgYRTsAAAAAAAAAAAAAAAAAAAAAAACAh1G0AwAAAAAAAAAAAAAAAAAAAAAAAHgYRTsAAAAAAAAAAAAAAAAAAAAAAACAh7Xx9QAAAAD81bvvvqvPPvtMBw8eVHFxsaqrq/X666/rgQceaHbfVVVV+t3vfqePPvpIJ0+eVIcOHXT33XfrueeeU3R0tAdGDwAAAAAAAAAAAAAAAABAy/PmtXdvv/22Dh48qIMHD6qkpER2u11//vOfdeutt97wPXv27FFWVpb27t0rh8OhW2+9VVOnTtV9993X7PHA/1G0AwAA4CWLFy/WqVOnFBYWpq5du+rrr7/2SL+XL19WUlKS9u3bp0GDBunxxx/X+fPn9fHHH2v79u166623NGTIEI98FgAAAAAAAAAAAAAAAAAALclb195J0oIFCyRJ3bt3V+fOnXX27Nmbxufl5WnKlCkKCgpSfHy82rdvrw0bNmjatGlKT0/X+PHjPTY2+CeLrwcAAADgrxYsWKBPP/1U+fn5mjBhgsf6ffvtt7Vv3z7Fx8drzZo1+vd//3e99tpr+sMf/iC73a7//M//lN1u99jnAQAAAAAAAAAAAAAAAADQUrx17Z0k/c///I+2b9+ubdu2adSoUTeNra6u1ssvvyyr1ao//OEP+q//+i/9+7//u/785z+rZ8+e+uUvf6lvv/3Wo+OD/6FoBwAAwEtiY2PVq1evRsf/7W9/05QpUzRixAgNHjxYcXFx+t3vfqcrV664xG3evFmS9Oyzz8pqtTrbb7vtNt1///368ssvVVBQ4JmNAAAAAAAAAAAAAAAAAACgBXnr2jtJuu+++9StW7dG9Zufn69Tp07pkUce0cCBA53tYWFheuaZZ1RRUaGNGzc2epwwJ4p2AAAAWoGVK1fqqaee0sGDB3X//ffr8ccfV4cOHfTrX/9azz//vEts7eM4e/fuXaef2radO3d6fcwAAAAAAAAAAAAAAAAAAPhSU669a6pdu3ZJulpE9EP33nuvSwxwI218PQAAAACzO3LkiNLT03XnnXdqxYoVstlskqSamhr94he/0DvvvKONGzfqoYcekiR17txZpaWlOnXqlKKiolz6OnXqlCTp2LFjLboNAAAAAAAAAAAAAAAAAAC0pKZee9dUpaWlkqSIiIg6r/Xp00cBAQHOGOBGeNIOAACAj/3pT3/SlStX9J//+Z/ORYMkBQQE6IUXXlBAQIA++ugjZ/uoUaMkSdnZ2XI4HM72Q4cO6dNPP5UkXbhwoYVGDwAAAAAAAAAAAAAAAABAy2vqtXdNVVFRIUkufdcKDAxUUFAQ1+qhQTxpBwAAwMf27dungIAAbd68WVu2bKnzelBQkL788kvnv5966il9+OGH+uCDD3T06FENHz5c58+f18cff6y+ffuquLhYAQEBLbgFAAAAAAAAAAAAAAAAAAC0rKZeewf4AkU7AAAAPvbdd9+ppqZG2dnZN4yprKx0/rfNZtMf//hHZWVlKTc3VytXrlT37t2VkpKiPn36KDU1VWFhYS0xdAAAAAAAAAAAAAAAAAAAfKKp1941Ve0TdmqfuHO96upqVVVVKSQkxO3+YQ4U7QAAAPiYzWaT1WrV3r171bZt20a9p1OnTnr55Zf18ssvu7RnZWVJkv7xH//R4+MEAAAAAAAAAAAAAAAAAKC1cOfau6aIiIiQJJWWlta5Ju/48eOqqalxxgA3YvH1AAAAAMxu8ODBstvt2r9/f7P6sdvt2rBhg6xWq8aOHeuh0QEAAAAAAAAAAAAAAAAA0Pp46tq7Gxk2bJgkKS8vr85r27dvlyQNHTrUK58N/0HRDgAAgI9NnjxZVqtV//Vf/6UzZ87Uef3s2bMqKSlxafvh4zYdDod+/etf6+9//7see+wx/cM//INXxwwAAAAAAAAAAAAAAAAAgC+5c+1dU8TExKh37956//33VVRU5Gw/f/683nzzTdlsNj388MNu9w9zCKipqanx9SAAAAD8UU5Ojnbv3i1J+uKLL3T48GGNGDFCvXr1kiRNnDjRWWX/hz/8Qb/4xS8UFBSkH/3oR+rdu7fKy8t17NgxFRYWatasWZo6daqz7yFDhuiee+5RRESE7Ha78vLydOTIEcXGxmrp0qUKCgpq+Q0GAAAAAAAAAAAAAAAAAKCZvHnt3e9+9zt9+eWXkqTdu3fr+PHjGjNmjDp16iRJmjJliqKiopzxO3bs0NSpUxUUFKT4+Hi1b99eGzZsUFlZmdLT0zV+/PiW2CUwMIp2AAAAvCQtLU3r16+/4es//MK+Z88evfnmmyosLNS3336rjh07qnfv3ho9erTGjx/vXHBI0iuvvKKdO3eqrKxMAQEBioqKUkJCgh577DFZrVavbhcAAAAAAAAAAAAAAAAAAN7izWvvnnzySRUUFNyw79///vcaMWKES1thYaGysrK0d+9eORwORUdHa9q0aRozZkwzthJmQdEOAAAAAAAAAAAAAAAAAAAAAAAA4GEWXw8AAAAAAAAAAAAAAAAAAAAAAAAA8Dc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AAAAAAAAAAAAAAAA4GEU7QAAAAAAAAAAAAAAAAAAAAAAAAAeRtEOAAAAAAAAgP/H3n2HRXG1bQC/FwQRsYsdsWUpCioKiC1iw96xRCWaqFFj19cWNYnGGHuiJrHGHgv2rqjYESzYCxEVjAVRVAREys73B99MWHYXtgEu3L/r8nrfzB5mZ+bsPHPOmVOIiIiIiIiIiIiIiIiIiIjIyDhoh4iIiIiIiIiIiIiIiIiIiIiIiIiIiIiIiMjIOGiHiIiIiIiIiIiIiIiIiIiIiIiIiIiIiIiIyMg4aIeIiIiIiIiIiIiIiIiIiIiIiIiIiIiIiIjIyDhoh4iIiIiIiIiIiIiIiIiIiIiIiIiIiIiIiMjIOGiHiIiIiIiIiIiIiIiIiIiIiIiIiIiIiIiIyMg4aIeIiIiIiIiIiIiIiIiIiIiIiIiIiIiIiIjIyDhox4h27doFBwcHODg4YPLkyRrTtWnTBg4ODvj3339z8OjSKBQKfP7553BwcMDly5ezTL9q1So4ODhg5MiRen1f8+bN4eDgoNff5pSHDx/i559/RqdOneDu7o6aNWvC09MTffr0weLFi/HgwYPcPkSjCQ4OzvL3qYv0v3nxX82aNdG4cWOMGDECly5dMsr35CR155TVv6VLl34Sx6zvcbx8+RLOzs5wcHDAlClTjHx0nx7xPkj/z9nZGV5eXvj6669x/Pjx3D7ET9aFCxcwadIktGrVCnXr1kWtWrXQpEkTDBo0COvXr8fr169z+xCNZunSpXBwcMCuXbuMsr/Jkyer/O5cXV3RunVrzJgxA0+ePDHK9+S0T+k5IF7j4ODgHPvO9B48eIBZs2ahQ4cOqFevnnR/DB06FHv27EFSUlKOHYuhz4WMxPsh/b9atWrB29sbEyZMwL1794zyPf/++y8cHBzQv39/o+yPPn337t1D37594eLigiZNmmDp0qVQKBRq0x48eBAODg44e/ZsDh8l5RWfUpw2ZZ9SmcYU2huIPnXXrl3D5MmT0bx5c7i6uqJ+/fro1q0bli5dirdv3xr1u4xxzxqzzC8eT/p/devWRZcuXbBs2TLEx8cb/B3aYBmYcotYbzRWOzH9R115Sd0/Mr6car/QRv/+/XPtPWBekx/f2WTn/rK7HnXlyhU4ODjA29s73+cbGSa32/vp06LuWVCnTh00btwY/fv3x/z58/HPP/8Y9Tvzy2/QwcEBzZs3z9bv+Pfff/HNN9+gdu3aaNCgAWbNmoWPHz+qTRsaGgpHR0ds3bo1W4+JyFCm0D8wLzC0XrVv3z44ODhg586daj8fPHiw1Cb44cMHQw6VcgHbtvKOmJgYTJw4EY0bN4aTk5NR+2oZg7H72xpDTr0j1ffcNR2furJnfn5HkpN1jpSUFPj4+KBHjx6ZphPHCzg4OGTa5+/ly5dwdXXFDz/8YOQjzfs4aCeb7Nu3D48fP87W79AnYJmZmaFDhw4A0o4xK2Kazp0763eQnzBBEPDrr7+iQ4cOWL9+PWJiYuDm5oY2bdrAxcUFjx8/xvLly9GhQwesXLkytw9XK7nVoFy5cmV07doVXbt2RYsWLWBtbY2AgAD0798fO3bsMMp35FRhI/25pP8n8vHxUfnMyclJ6/1/io3+Bw4cQGpqKgDg2LFjGhvJPiXGKLCVLl1aykMfHx+ULl0a586dw7fffmu0/MmJhs6cEBcXh6FDh2LgwIHYs2cPChQogIYNG6J169aoUqUKLl++jJ9//hktW7Y0mcbr3Gpsd3Nzk353Xl5eiI2NxbZt29ClSxejdBzIrcpMXnoO6EosT3Tq1AmbNm1CfHw8PD090bp1a1SqVAnnzp3DpEmT0K5du9w+VIM5OjpK+fz5559DoVBg//796NGjB86dO5fbh/dJy8sNDfo2mMfFxWHAgAG4ceMGGjVqhMKFC2PZsmVYvXq1Str4+HjMnTsXLVu2RJMmTYx16JRP5Kc4rS1jDE7Oq2UaovxCoVBg9uzZ6NWrF3bv3o3ChQujefPmqF+/Pp49e4Zly5bBx8cHFy9ezO1DzXZiO0+XLl3g4uKChw8fYunSpejduzfi4uIM3v+n2A5EZGx58Xdu7PJSZu3NZHw50X6RV9p9TUF+fGfzqdGlLT0wMBAAMHfuXOabEeXFmMPBjaSPjO+i5HI5/vnnH6xevRodOnTAhAkTjFKP09enFps+hQ6mqampGDJkCE6fPg13d3eUL18emzZtwuzZs1XSKhQKzJw5E87OzujZs2cuHC2Rfj7V/oGmILvf/wcGBsLMzAze3t4qn7169Qrnz58HACQkJJjM5L4sQ+U/+WEg8dSpU7F3716ULFkS7du3R9euXVG5cuXcPiyTk9eeFZ9a2Vofn1I/t23btuHx48dZLt6RfkxBZuMLypQpg549e8Lf3x+PHj0y2nHmBwVy+wDyIisrKyQmJuL333/H/Pnzc/twVHTu3BmrV6/GkSNHMG3aNFhaWqpNd+/ePYSFhaF48eJo2rRpDh9l9ps/fz7WrFmD0qVLY+bMmWjRooXS54Ig4OLFi1i6dCkiIiJy6ShNQ7169fDLL79I/61QKDB//nz89ddf+OWXX9CuXTtYW1vn4hFqr379+qhfv77K9t27dwMAJk6ciEqVKuX0YWWrvXv3AgBsbW0RHR2NEydO5ItOi9WqVVP63QLA+vXr8fPPP+PPP/9E165d81xe6yMlJQWDBg1CaGgoateujZkzZ8LR0VEpTVJSEg4cOIBly5bhxYsXuXSkpsHX1xfdunWT/vv9+/cYPnw4QkJC8Msvv2DdunW5d3AG+BSeA+PGjcPgwYNRoUKFbP2ejBYtWoSVK1eidOnS+Pnnn/H5558rff7u3Tv89ddfWLNmTY4eV3Zo2bKlUgUuKSkJkydPxsGDB/Hjjz8iICDAoP2XLVsWhw4dQqFChQw9VDIBW7duxZs3b7B48WK0a9cOHz9+RI8ePbBq1SoMHDgQFhYWUto//vgD7969yxcrApLx5ac4nZM+hTLNunXrkJycnO3fQ5QXzZ07Fxs2bEDZsmWxcOFCuLu7S5+lpKRg5cqVWLJkCQYPHoytW7eiZs2aBn/np3rPZmznefz4Mb744guEhYVhw4YNGD58eLZ+P8vARHlXxvIS5Zzsbr/Qxty5c/HhwweULVs2278rr8uP72xM2cmTJ1G2bFm4u7vDw8ND5XPmGxEZIuO7KCCtT8epU6cwa9Ys7N+/H1FRUfjrr7+U2pdJs0OHDmXrtTp27BjCw8Mxfvx4DBkyBAqFAoMHD8bOnTsxYsQIlClTRkq7detW3L17F1u3boWZGeefJtPwqfcPzM+Sk5Nx9uxZ1K5dGyVLllT5XJzcWOwntXfvXnTs2DEXjpQof0tKSsKZM2dQsWJF7Nmzh2UALX2q71tEuhxffn5HklP93JKSkvD777/DwcFBpa9Eenfv3kVYWBhKly6NmJgYHDlyBNOnT9c4vmDw4MHYvHkzfvvtN/z666/ZdPR5D6NcNmjZsiVsbW1x8OBBPHz4MLcPR4VcLoeTkxPevXuH06dPa0wnjpRr06aNxhvPVIWGhuKvv/6CtbU1Nm7cqDJgBwBkMhm8vLywefNm9O3bNxeO0nSZmZlh7NixKFKkCN6/f4/r16/n9iGRBmFhYbh37x7Kly+P8ePHA/hvEE9+9OWXX6JatWpITU1FUFBQbh/OJ+Gvv/5CaGgo5HI5NmzYoDJgBwAsLS3RrVs37Nu3D7Vr186FozRdRYoUwYQJEwAAly5dMomVrrSRG8+BMmXKoHr16jlakbtx4wZWrVoFKysrbNiwQW3lplixYhg7dizWr1+fY8eVUywtLaVBFJGRkYiMjDRofxYWFqhevXqOD7yi3HH37l1YWVmhbdu2AICCBQuiQ4cOiI2NxbNnz6R0jx49wvr16zF48GB25iCd5fc4nZNyo0xTuXJlVK9ePdu/hyivCQ0Nxfr161GwYEGsXbtWacAOABQoUADDhw/Ht99+K3VyFgTB4O81lXu2SpUqGDBgAADkyGqSLAMTEWU/Y7dfaKNChQqoXr06OwxTvhIZGYnw8HA0a9YMMpkstw+HiPIJmUwGb29v+Pv7o0yZMggJCcGWLVty+7BMRvXq1bN1JntxRW5xtTUzMzN07doVKSkpePDggZTuzZs3+O2339C1a1fUqVMn246HyNg+9f6B+dnly5fx/v17jasVin0if/zxR1hbW+PChQuIjo7OyUMkIqStepWamoqKFStywI4OPvX3LbocX35+R5JT/dyOHDmC169fo0uXLpmmE/sM9+jRAx4eHoiNjcXJkyc1pi9btiw8PT1x/PhxvHr1ypiHnKcx0mUDKysrDBo0CKmpqVi2bJlOf/v27VssXLgQ7dq1g6urK+rVqwc/Pz9pOXHR0qVLpYEmISEhcHBwkP5ps7xtp06dAAD79+9X+7kgCDh48CCAtJV5ACAiIgJLly5Fr1690KhRI9SqVQtNmzbFxIkTdVriKqtleDNb1k/b65OVtWvXQhAE+Pn5oVq1apmmlclkcHZ2VtqWfvm1R48eYezYsWjYsCEcHR2Vlsw8ffo0Bg4cCHd3d7i4uMDHxwcLFixAbGysxv1lPF9HR0c4ODjA399f6bOwsDA4ODjgm2++AZC2BKb44mnZsmVKv4ldu3apnNfbt2/x/fffo3HjxqhVqxY6dOiAHTt2ZHHltGdpaSk18Lx+/Vrps5cvX2LVqlXo168fmjRpglq1aqFRo0YYMWIEbty4oZRW/L08ffoUAJTOK2PlKiUlBX///Td69eoFNzc3uLq6onPnzli3bh1SUlKMdm4ZhYaGYtiwYWjQoAFq1aqF5s2b44cffkBUVJRSOm3ySBAEHDhwAGPHjoWPjw/q1KmDunXrokePHti8eTMUCoVRj1182Hbo0AGtW7dGoUKFcO7cOcTExKhNHx8fjxUrVqBTp06oV68e6tati5YtW2LUqFE4e/asUtqYmBgsWLAA7dq1Q926dVGvXj34+Phg4sSJKvkM5Fz8y8pnn30mHX9GHz58wIoVK9ClSxfUrVsXdevWRc+ePaXZ4UTiPQ0AT58+VTrG9MtQqvsdZ9xHxriQfrnb/fv3o2fPnqhbt6402+DSpUul39T9+/cxdOhQuLu7o06dOujXrx+uXr2q9bVISUmROrBOnjwZVlZWmaa3sbFBlSpVlLalj+lnz55F//79Ub9+fTg4OEixMCUlBRs3bkS3bt2k69qjRw/8/fffSE1N1bi/9I4fPy5d44yro23atAkODg7SDPoODg5Snvn5+Snlj7plhA29jlmpUaOGdB3evXun9Nndu3cxb948dOvWTYoxLVq0UBtjdLk3jPU8zUxOPwcyKz88f/4cM2bMgLe3N2rVqgUvLy+136Wrv/76C4IgoH///llWOOvVq6f035cvX8bMmTPRsWNHuLu7w9XVFW3atFFbThBdvXoVw4cPl86jUaNG6NGjBxYsWID4+Hi1f/Ps2TOMHz8eDRo0gKurK7p165ZppUpXtra2KF68OADVfAbSrv3MmTPRsmVLuLi4wMPDA998843ae0jTcr3p46E253Ps2DE4ODhgzJgxGo/7l19+gYODAzZs2KC0Xds4L3r69Cm+//57+Pj4oHbt2vDw8ED79u0xY8YMqXFe23tT/E2npKTg999/R6tWreDq6oq2bdti586dUrqgoCD0798fbm5ucHd3x8SJE/HmzRu1x6dr2Sj98rz+/v7o2LEjXF1d0ahRI8yYMUPptynmV0hICACgRYsWSueWldjYWBQpUkSpE0fRokUBQCkW/vTTTyhXrhwGDx6c5T6JMtI3Tme1fHj68lZ64j0kCAI2btyITp06oXbt2lKdWptyEQCcOXMGQ4YMUXr2z5kzR+29nn6fly5dgp+fH+rWrQs3NzcMGTJE6eW3eIxiO8WUKVOU7lt1z1Bd5HSZJrMlxbWtoxHlR+vWrYMgCOjbt2+msfGbb76Bra0twsLClOr7+rbrZXbPPn/+HD/99BN8fHzg6uoKDw8PdOvWDcuWLUNcXFyW55SUlIRRo0bBwcEBI0aMQFJSUpZ/kxmxXUBd+fbUqVOYMmUK2rZtCzc3N9SpUwedOnXC8uXLVb5Xm3agrJ45e/bsQZ8+feDm5obatWujY8eOWLFiRZ6Z8IE+Pbq2K+nSJh0eHo7Jkyfj888/R61atdCwYUOMHTsW//zzj8pxaNv+rss+gf/a68W2iMaNG6NPnz5K73Gys7ykzt27d1GrVi14eHioXcF62rRpcHBwwIwZM6Rt6WPxy5cvMXnyZDRs2BCurq7o2rUr9uzZo/H7dGkTSh+jEhMTsWDBAqlNolWrVli5cqXagZ3a1JXT06XtQF+ZtV/o8u5L23bf9G24GT148ADjx4+X3s00adIEEydOZCc/IzLVdzZXrlzBgAEDpPb+r7/+OsvJkPR9LyYIAtavX4927drBxcUFTZo0wU8//aTSLqlLW7rYRqfpnUdWTDHfxPa81NRUrFy5Ej4+PqhVqxY+//xzzJ8/X2O51NjvmtTJrJzZuXNnODg4SJNviARBQIMGDVC/fn2VdzO61LMze46vW7dO5zZFbdo7iEqVKoVRo0YBADZu3Kg2jS5tbumdPn0affr0Qd26deHu7o4RI0YgPDxcKY2ufTUy0qbdUJf3SpMnT4afnx+AtFXO0h9P+nfPmb2r1ravS2bENsJixYpJ29S9B1i8eDEUCoVKXCL61H3q/QM1teMpFAp4eHjAwcEBixcvVvrs/fv3cHZ2RocOHVT2p0tcSN++cOPGDXzzzTfw9PSEg4ODVB7Qph+Y6Pjx4+jZsyfq1KkDDw8PjBs3Tm0dWnTixAkAgLe3t8pn4eHhuH37NsqUKQNvb2+0bt0aqampUj9JdbRpTwDSylP79u1Dnz590LBhQ7i4uODzzz/HgAEDsHnzZpX9iuVWPz8/6bq2bdsWS5cuxYcPH6R02r6XTUpKwubNm9G9e3d4enqidu3aaN68Ob755ptMzy+/0Pc3rEufoeTkZKlu4OLigmbNmmHOnDmIj4/PtK1AHV3qY/q+W1RX7khfno+MjMTo0aPh6ekJNzc3DBo0SCqLp6SkYPny5dK5tmrVSu3vXJPmzZtL92j6+CbGAX3fRehbT/vnn38wfPhwuLu7o27duvjiiy9w5swZrc8nPW3bxoz1vkXbZ4U+/ZREurRBZvY+KCN1ddesytZHjhyBg4ODNEG9OtOnT4eDg4NSXxtN0udDdHQ0vvvuOzRt2hTOzs5Yt26ddP6m2s/N398fMpkM7du315gmNTUVBw4cAJA2tkAcX5DV5P8dOnRAcnKyVnUeSlMgtw8gr+rTpw9Wr16Nw4cPY/jw4VLnlcw8evQIAwcOxPPnz1GxYkU0btwY8fHxuH79OoYOHYqJEyfi66+/BgA4OTnBx8cHR48eRenSpdGkSRNpPxk7harToUMHLFiwAIGBgXj//j2KFCmi9HlwcDBevHiBypUrw83NDUDazbt69Wp89tlncHFxgaWlJR48eIC9e/fixIkT2Lx5s9oVGIxFl+uTmdTUVJw/fx4AMg1E2h5Tjx49ULx4cXh6eiI2NhYFCqTdVitWrMCiRYtQoEABuLu7o0SJErh69SpWrVqFgIAAbN68GaVLlwYAaVZTsXAtunTpkvTSKzg4GL6+vtJnYrAWl5dv0qQJUlJScPXqVTg6OsLJyUlKm3F2lNjYWPTq1QsJCQmoV68e3rx5g8uXL+O7776DIAhK32MIsQNxqVKllLafOHECCxYsQNWqVeHg4AAbGxtEREQgICAAp06dwvLly9G4cWMAQOnSpdG1a1ccPXoUCQkJ0iwsAFCiRAnp/ycmJmLIkCEIDg5G8eLFUadOHVhaWuLGjRuYM2cOgoOD8fvvvxt9VPbevXsxZcoUpKamws3NDeXLl8ft27exZcsWBAQEYMOGDVInGG3yKCkpCePHj0fx4sVRo0YNODs74+3btwgNDcXMmTNx8+ZNlWW/9aVQKKSBe506dULhwoXRokULHDhwAAcPHlRpyE9NTcXAgQNx/fp1lChRAh4eHihYsCBevHiBM2fOwNraWopFcXFx8PX1xb///ovy5cujYcOGMDc3x/Pnz3Ho0CHY2dnB1dVV2ndOxr+siL/bjEvkvn79GgMHDsT9+/dha2sLd3d3CIKA0NBQTJ48Gbdu3cL06dMBpOVn165dsXv3blhbW8PHx0faT1YDBbW1cuVK+Pv7w83NDd7e3nj+/LnS57du3cLMmTNhZ2eHxo0b4+HDh7h06RIGDBiAHTt2QC6XZ/kdd+7cwatXr1CiRAk0bNjQoOM9cOAA/P39pZfekZGRkMlkSE1NxfDhw3H69GnY2NigYcOGEAQBFy9exI8//ogLFy5gyZIl0r3r7u6O3bt3IyQkBJ6entL+L168KP3/kJAQ2NvbS/+dMV527doVV65cQWRkJBo3bgxbW1sprbW1tdJxG+M6ZkX8zZmZmUmdB0QrV66UBiCIv++7d+9iy5YtOH78OHbu3ImyZcsC0P7eMNbzVJdzy4nngCb379/Hl19+iTdv3qBq1apo3bo1nj17hoCAAAQGBmLBggXSSh+6UCgUUudFdY2WWZk3bx7u3bsHBwcHeHl54ePHj7h9+zZWrVqFU6dOYdu2bShcuLCU/uTJk/j2228hCAJcXV1Rt25dxMbGIiIiAqtWrULv3r2V0gNpDQE9evRA4cKF4eXlhefPnyM0NBTffvstVq1aJV1jQwiCIDUYZszn0NBQfPPNN3j37h2qVq2KZs2aISYmBufOncPZs2elgZ3a0vZ8mjVrhiJFiiAwMBDx8fEq10WhUODgwYMwNzdXKgvqEueBtEpyt27d8PbtW1SpUgWff/45UlNT8ezZM2zfvh116tRBtWrVdH5ujRkzBhcvXoSnpycqV66MkJAQTJ06FQBQuHBhjB8/HrVr10bjxo1x7do17N27F//++y82b96sNADGkLLRvHnzsGHDBnh6esLe3h5Xr17Ftm3bEB4ejk2bNkEmk8Ha2hpdu3bF2bNn8erVK/j4+KjE0MyUL18e58+fR2xsrPSSTuwMJc6icuzYMZw7dw5//vknChYsqPW+iQDD47Qhvv/+e+zatQvu7u6oXr26yvLfmspFALBgwQKsWrUKFhYWcHFxga2tLe7fv49169bh5MmT2LJli1SPTC8wMBAbNmyQGp3v3r2L06dP4/r16zhw4IBU3vHx8cGFCxdw7949uLm5KZWZ1O1XFzldptFElzoaUX6TmpoqrR4jNrhrYmlpiTZt2mDjxo04c+YMmjZtmi3HdPnyZQwbNgyxsbGoWLEivL298fHjRzx8+FB60ZS+/SSj+Ph4jBgxAhcuXED37t0xa9YsmJubG3RMmuoxAPDdd98hMTERn332GRwcHPD+/XvcvHkTixcvRlBQEP766y/p+3Vpq1NnxowZ2LZtGwoWLIgGDRrAysoKISEhWLRoEQIDA7F27docXWmU8hdt20O0/Z0fP34cY8eORVJSEpycnFC7dm28ePEChw8fRmBgIFatWqWy8heQefu7rvvcvHkzZs6cCXNzc7i5ucHDwwNv3rxBeHg4li5dihEjRgDI3vKSOk5OThg7dizmzZuHSZMmYd26dVLZ8Pjx4/D390eVKlXUvrx/+/YtevXqhaSkJGn2w+DgYEyaNAlPnjzByJEjVa6nPm1CycnJ+OqrrxAeHg4PDw8kJCTg0qVLWLhwIeLj4zF27FgprbZ1ZZGx2w40yaz9Qpd3X4a2+wYFBWHo0KFITEyEs7MzPDw88PDhQ+zduxcBAQFYtWqVNDkT6cdU39kEBgZixIgRSElJgaurK+zs7HDv3j307dsX3bp1U/s3hrT9zJo1C9u3b4eHhwfkcjkuXbqEjRs3IiQkBH///TdsbGwA6NaWfvLkSRQqVAheXl46n7+p5pto/PjxOH36NDw9PVG1alVcvnwZq1evRlRUFBYsWKCUNqfeNVWqVAkVK1bEtWvX8PHjR6lt7e3bt7h//z6AtPfQ6YWFheHNmzdo1qyZUpla33q2uud4sWLFdGpT1La9gwgA2rZtixkzZiAyMhIvXrxAuXLlpM/0bXM7cuQItmzZglq1asHb2xv3799HQEAALl68iE2bNkllBEPrf6LM2g11ea9Ur149REdH49y5c6hcubJSm1pmdWyRLn1dMiO29T969EjquJnxPcDNmzfh7++PqVOnqq2HE33qPuX+gWL5MGNftHv37kkD59T1U0tNTZX6Voj0jQuXLl3CjBkzUKVKFTRq1AgvX75EgwYNdHr///fff2PdunWoV68emjZtihs3buDgwYO4ffs29u7dq3by2cDAQNjZ2UmT86SXfnJjMzMzdOrUCXv27MG+ffukFbjT07Y9AUiL1X/99RcsLS2l6xQdHY379+8jMjISffv2ldIqFAr873//w4EDB2BtbY1atWqhWLFiuHXrFpYtW4YzZ85g48aNsLKy0vq97IQJE3D06FEULlwY9evXh42NDaKionDlyhUkJCQY3E/SlOn7G9alz5AgCBg7diwCAgJgbW2NRo0awcLCArt27cKVK1ekNi1taVsf07eck1m5A0gbTOHr64tSpUqhYcOGePDgAc6ePYvbt29j3759+P7776W+W5UqVUJwcDBmzpwJCwsL9OzZM8vz8/HxwdOnT1Ximzb9gLShSz3t5s2b8PPzQ0JCAuRyOT777DM8fvwYQ4YMQZ8+fXT6Xl3bxoxB22eFrv2URLq2QRoqq7J17dq1YWtri2PHjuHNmzcqv5n4+HgcOHAANjY2OrUrxsTEoEePHlLdNykpSXoHY6r93OLi4nDlyhXY29tL7+LVCQoKQnR0NGrWrInq1aujbNmymDlzJs6ePav2GovEvpunT5/GkCFDtDqmfE8go9m5c6cgl8uFqVOnCoIgCBs2bBDkcrkwatQopXQ+Pj6CXC4Xnjx5Im1LSUkROnToIMjlcmHVqlVCamqq9Nnjx4+F5s2bC05OTsL9+/el7U+ePBHkcrnQr18/vY73q6++EuRyubB9+3aVz6ZMmSLI5XJhyZIl0rbQ0FAhMjJSJe2OHTsEuVwu9O/fX+Uzb29vQS6XK227ePGiIJfLhUmTJqk9rkmTJglyuVy4ePGitE2f66PJ48ePBblcLtSqVUtpP7oQ81oulwszZ84UUlJSlD6/fv264OjoKNSpU0e4du2atP3jx4/CqFGjBLlcLowcOVLpb7y9vYVatWoJiYmJ0rZZs2YJcrlcaN++vdC0aVOl9CNGjBDkcrlw48YNleNKn2/piddeLpcLY8eOFT5+/Ch9FhAQIMjlcqFZs2Y6Xwd1efno0SPByclJqF+/vhAfH6/02b1794SwsDCVvzlz5oxQs2ZNoWXLloJCoVD6TN1vKb0ffvhBkMvlwpgxY4TY2Fhp+/v374XBgwcLcrlc+Pvvv7U+t4zE65b+vn327Jng6uoqODk5CcePH5e2p6amCrNnzxbkcrnQrVs3pf1klUfJyclCQECAkJSUpLT99evXQrdu3QS5XC6EhITotE9NLly4IMjlcqFTp07StlOnTglyuVzo3r27SvqgoCDps/S/U0FIu843b96U/luMC0OHDlW5z16/fq10r+Z0/BPvA3V/++bNG6F+/fqCk5OT8O+//yp9Jv6OfvrpJ6V7Jzo6Wsqb06dPK/2NXC4XvL29NR5LZp9rytd+/foJcrlccHFxEYKDg1X+bsmSJdLvdf369Uqfib/L//3vfxqPKb3t27cLcrlcGDBggFbp1RFjulwuFw4ePKjy+Zo1a6Q4Fx0dLW2PioqSnpcbN26UtkdGRqrNv44dOwotW7YUXFxchPHjx0vbFQqF4OnpKbi5uSnFanXPmvSMeR3Tf9/OnTtVPhPvF3XXOSgoSOm6CEJajFm6dKkgl8uFyZMnK32W1b1hzOepIHxazwF1eapQKKTznTdvntI+jxw5Ij2ro6KitDrf9NKXJzKWA7Rx6tQppeeVIKSVE6ZPny7I5XJh6dKlSp/17dtXkMvlwpEjR1T2df36deH9+/fSf6cvp/zyyy9K+bx27VpBLpcLX3zxhdbHKt4P6p4z4rOhdevWStf3/fv3QqNGjQQnJydh7969Sn9z48YNwd3dXahTp47w+vVrabum368+5zN16lRBLpcLu3fvVjlm8fn39ddfK23XNc7/9ttvUlkwo6dPnwoRERFZnlt64jl26NBB6bqI17hRo0aCh4eHEBgYKH32/v17oX379oJcLheCgoKU9qdP2Ui8zxo1aiSEh4dL21+/fi20atVKkMvlwoULF5T+RnwupS8jaeP48eNS3ent27fCpUuXhPr16wtdu3YVBEEQPnz4IHh7ewtDhgzRab9EIkPidFb3rBgXMz7XxXvI09NT7XMuq3LRoUOHpDjw+PFjabtCoZBizpgxY9Tu09HRUQgICJC2p6SkCCNHjhTkcrnw66+/anX82vhUyjSCoL5soE8djSg/EWNjzZo1tYqNu3fvVilr6dOuJwjq79k3b94IDRo0EORyubB69WqV9oOrV68Kr1690rjvmJgYoUePHoJcLhfmzp2b5fmoOx51ZZiJEycKcrlc+OOPP1Q+CwgIED58+KC07f3798I333yjtvyZVZuNpnh35MgRQS6XC40bNxYePXokbY+NjRX69OkjlY2J9KWpPq9Pe4g2v/M6deoIderUEc6fP6/02enTp4WaNWsKn3/+uVI9LKv2d3322axZM8HBwUGpPV0Q0spaGWNWdpWXNFEoFIKfn58UDwUhrW3M09NTqFmzpsoxp2/nHzhwoFK7y/Xr14U6deoIjo6Owq1bt6TthrTBinEqfdvDjRs3BCcnJ6F27dpCXFyctF2XurI+bQeZ0af9QhD0e/eVVbuvurpyfHy80LBhQ0EulwubNm1SSi+2bzRt2lSl7Z3Uy0vvbN6/fy+ViXbs2CFtVygUwvz586Vzzbg/Q9p+3NzclN7pxMXFSXHop59+UvqbrNrSBUEQ3r17Jzg7OwvDhg3L9FzzUr6lP5+2bdsKL1++lLZHRkYK9evXF+RyuVLcE4TsedekiViuTZ93x44dk97JyOVypfYHsW+D+CwSBMPyR9NzXBCyblPUp72D8q7M3kVlJLZjnz17VtpmSJubXC4Xtm3bpvQ3Ymzu3Lmz2uPU9Z19xu9T124oCLq/V8qq/i4I6uOLPn1dNLl7967g4OAgDB48WHj16pVw7949wdvbW2jSpImQmJgoKBQKwdfXV+jYsaNe79qIcosp9Q8U3zGnPwax/tG+fXuhZs2aQkJCgvTZnDlzBLlcLhw+fFjapk9cSN++sHLlSrXHltX7f7G8ULt2beHq1avS9oSEBKFXr16CXC4X/P39Vf7u/v37asu1gpAWx5s1aybI5XLhzp07giCklWsaNWokyOVy4Z9//lH5G23bExITE4VatWoJdevWValjJicnC5cuXVLatmrVKilf05clP378KL3rnj9/vtproq4MJfal8fb2FmJiYpQ+S0xMVLqGeYEu5QNDf8PatpHt2bNHkMvlQvPmzYXnz59L22NiYoTOnTurrQ9lJav6mKHlHHXljvTl+QULFkjtKAqFQpg8ebIgl8uFdu3aqfRrEPth6FJ3ySy+6fsuQtd6mkKhENq1ayfI5XLht99+U9rXpk2bpP1p81sTBN3axoz5vkWbZ4W+5Uld2iA1HZ8gqC97ZtVPSFPZetGiRYJcLhfWrl2r8pnY3/H7779X+7cZpT/Pb7/9Vm3bnKn2czt9+rQgl8uFcePGZZpuwoQJKtdz9OjRatsxM/L09FTp906aGXfJCVLSq1cvlC1bFkePHpVmrNEkMDAQYWFh8PHxwaBBg5RmPbK3t8fkyZORmpqK7du3G+34xBk19+3bp7T948ePOHbsmFIaIG0Evp2dncp+unfvDjc3N4SEhOD9+/dGO770jHl93r59CyBtCV51s0uJMxll/KdOyZIlMWHCBJUZPMWl1fv374/atWtL2y0tLTFjxgxYWVkhICBAaWUMd3d3JCUl4dq1a9K2kJAQVK9eHT4+Pnjx4gUiIiIApI3MvnTpEmxsbODs7JzlOWdkY2OD6dOnw9LSUtrWsmVLyOVyPHv2TOtlGNVJSEhASEiINIL2hx9+UBnd7+DgoHY2gyZNmqBNmzaIjIxEWFiY1t/5+vVr+Pv7o3z58pgzZ47SylE2NjaYPXs2LCwssGXLFj3PSj1/f38kJiaibdu20hKDQNrM0hMmTECZMmVw69YtXLlyRet9FihQAC1btoSFhYXS9pIlS0pL+onLuBpKnD0i/X3eqFEjlCpVCjdv3lRajhFIG00MAG5ubiqz3dvY2KBWrVoqaRs0aKByn5UsWVJppoHciH8Zffz4ETdv3sSIESMQGxuLcePGoWLFitLn4sxdLi4umDJlitK9U7p0acyaNQsAjP4by0yPHj1UZjdJz83NTVr2XDRs2DAAaTMZa0NcJlXTaOmdO3eqxMqVK1eqTdusWTO1o9fFJeonT56sNLNDmTJlMHHiRADAhg0bpO12dnaoUKGCNDsckBbXw8LC0KhRI9SuXVtpdjhxZrh69erpNduyMa6jJjExMdi3bx/mzZuHkiVL4rvvvlNJ06BBA5UZL8zMzDBixAiULVsWJ0+e1Ok7c+J+y43ngCbBwcEICwtDhQoVMGbMGKVZQXx8fNCyZUskJCRotRxqRunLE/r8tj7//HOVlQ4tLS0xdepUFChQQCVvxbiqbtUrV1dXafbL9CpVqoSxY8cq5XO/fv1QrFgxXL9+XeOyv9p4//49AgMDMWXKFBQqVAizZs1Sur47duxAdHQ0vvzyS5VZ3F1cXDB8+HAkJCSolEMzo8v5iN8priiXnvidHTt2lLbpE+fFPFE3e2iFChV0mj0vvalTpyqt9tagQQM4OzsjOjoaTZs2RbNmzaTPbGxspFlq0sc+Q8tGo0ePVprdpWTJkujduzcAw2OfqEWLFmjcuDF27NgBDw8P9O3bF4mJidKqQitWrJCWHhYJgiDFfqKsGBqnDTF48GC1zzmRpnLR8uXLAQALFy5UmtFdJpNh5MiRcHJywtGjR6X4k1779u3RsmVL6b/Nzc2l2WyMdd9qkhtlGk2yo45GlJeIsbF48eJaxUaxTCLWDY3N398fMTExaNKkCb7++muV9oO6detqnGU3KioK/fr1w40bNzB+/Hip/qgvQRDw7NkzLF26FHv37kXt2rVV6oJAWvtZxtk7bWxsMGXKFADGa7MR68ojRoxAlSpVpO1FihTBjBkzIJPJsHXrVpaNKNsYsz1k/fr1SEhIwPjx41XqtE2bNkXv3r3x/PlznD59WuVvNbW/67PPmJgYFC1aFC4uLkrpZTKZ0mrOxjJlyhQ4ODio/Td8+HCVY5g7dy6KFSuGxYsX486dO5gyZQrevHmDb7/9VuWYRWZmZpg2bZpSu4urqyv69u0LhUKBv//+W9puSJuQmZkZfvzxR6W2BxcXFzRt2hQfPnzArVu3pO261JWzo+0go6zaL4Cce/d1+PBhvHr1CnXr1lWaXRkABgwYgJo1a+LFixc4evSowd+VX5nqOxuxnufu7o7u3btL22UyGUaPHq20UoTI0Laffv36Kb3TKVy4MKZPnw6ZTIYdO3boXMY4c+YMUlJS0Lx5c53+DjDdfEtv2rRpSrNe29nZSXEt/XMzp981ie+Q0s+gHxwcDADSsyj9Z+L/T79SnSH5o+k5rovcbO8g0yS+04yNjZW2GdLmVrduXaWZ4tPH5rt37xr9d6ip3RDQ/b2SvvTp66KJo6MjfH19cfr0aTRs2BCdOnXCs2fPMHnyZBQsWBA7d+7E9evXMWPGDKVYkZiYaJRzIcopn3L/QE3lgcKFC+PLL79EcnIyQkNDpc/EdOn7ohgSF+RyOQYNGmTQOXz55ZeoW7eu9N+FChXCwIEDAagvDwQGBgKA2rJpSEgInj17hs8++0xaucHMzAwdOnQA8F8/qvS0bU+Ii4tDUlISKleurFLHLFCggNKqqikpKVi9ejWsra2xePFipbKkpaUlpk+fDltbW2zfvh0KhULDlVEmtuE6OTmp9PEpWLCg0jXMbwz5DevSRrZ161YAwKhRo5TqcSVKlDC4/VoTQ8o5mZU7gLR6zahRo6R2FJlMhi+//BIA8ODBA5V+DV5eXnB2dsbTp08N6ntqLNrW04KDg/HgwQPY2dnh22+/VdpH3759lX4z2siufiTGoG95Upc2yJzSs2dPmJmZwd/fX+UzcZs2Kz6lJ8bfjP1iAdPt5yaWS6pWraoxTUJCAo4fPw5zc3PpeQhoHl+QUdWqVZGUlITw8HCtjim/023NNdKJpaUlvvnmG8ycORPLli3D0qVLNaY9d+4cAKBVq1ZqPxeXKbt586bRjq9Vq1awtrbGpUuX8Pz5c5QvXx5AWuH1/fv3qFOnjtLDHEhbOiwwMBB3797Fu3fvkJKSAgCIjo6GIAiIjIxEzZo1jXaMopy8PpGRkdi9e7fKdnXLpDds2FBaAi098cGevjOoqFSpUmjUqBFOnDiBq1evSktPuru7Y8+ePdKygWIn9N69eytVouzt7aVO6J9//rleDZ01a9ZU2wm/SpUqCAsLQ3R0NCpVqqT1/nbv3q1yzSwtLbFmzRq1BRAgbWn6M2fO4ObNm4iJiUFycjIASA+viIgIaYnkrAQHByM5ORlNmjRRu+ypra2tdG6JiYlq0+gjs3y2tLREmzZtsGHDBly5ciXLZWkzunv3Ls6dO4dnz54hMTERgiAgPj4eAPD48WODjz0xMRHHjh1TqnwCaRXF9u3bY8OGDdi7dy/Gjh0rfebk5AQzMzPs2rULNWrUQKtWrTQO5hBf9qxZswalS5fG559/rrZDOZA78Q9Iu58y/sbEF+RdunRRe4wtW7ZUO9jP2dkZ1tbWRj/GzGT18qtRo0Yq20qUKIHixYvj5cuXRjmGq1evqtz7Hh4eapc7VHe8z549w7Nnz1CyZElpicj0vL29UbRoUURERCA6OlqqTLm7u2Pv3r24du0aPD09cenSJQiCAA8PD5QqVQohISGIiIiAvb292kYlXRj7Ok6ZMkXqzCWqWLEitmzZonEZyjdv3uDkyZP4559/EBsbKzXKpKSk4O3bt3j79i2KFy+u1fdn1/2W288BTcQ43aZNG5UXtADQuXNnHDt2LNde7kVFReHkyZN4+PAh4uLiIAgCAMDCwkIl1tesWRPh4eH43//+h+HDh6NWrVpq41F6Hh4eSi9+gbQ4X6lSJdy+fRtv375FmTJltD7eZcuWYdmyZUrbihUrhm3btqnk1fnz5wFk/Vu7ceOG1t+vy/m4u7ujXLlyuHjxIl6/fi119hQHp1tbWysdmz5xXizzLl68GObm5mjYsKHayrsuLCws1MYrOzs73LlzR21MEht9o6OjpW2Glo3UfY/YWTT99xhq+fLl2LNnD27evIlixYqhS5cuqF69Op48eYI1a9bg66+/RuXKlZGYmIiff/4Z+/btw4cPH1CjRg1Mnz4dDRo0MNqxEBlTVuU0dZ+/fv0a9+7dQ5UqVZQGuItkMhnc3Nxw9+5d3L59W2lZcwBqy1LifWussl96uV2m0SQ762hE+Vlqamq27DcoKAgApMHB2oqIiMCUKVPw/PlzzJo1S+cXL+ml73goatq0Kf744w+1dQggrV3m9OnTiIyMREJCAgRBkMryxmizSU5Olib1URfPHB0d4eDggHv37uHu3buoU6eOwd9JlJEx20Oyqh/Wr18fGzduxI0bN1TSaGp/12efNWvWxJUrVzB16lQMHDgw00HWxuDm5qbyfkWkbiKucuXK4ccff8SYMWPQv39/xMXFoV69emrb2UROTk5KEy6IOnTogFWrVim1dxjSJlShQgW136OunqhLXTk72g4A3dovRDnx7iuzsiqQ9iL89u3buHz5ssogJtKOqb6zEY9bXWcpCwsL+Pj4YP369UrbDW37UfddNWrUgKOjI+7evYs7d+7o1Knv5MmTMDMzU5psRlummm8iCwsLtYM/1cXInH7XpK6TrjhhZIsWLWBpaYng4GD4+voqTRiZPt4Zkj+anuO6yOn2DjJ9Yt1MZGibm9iXI730sfnKlStKnbANlVW7oi7vlfSlT1+XzMycORNeXl4ICQmBlZUV2rVrB1dXV8TGxmLRokXo1KkT6tevD4VCgd9++w2bN2/G+/fvUbFiRUyYMCHTzsREn4pPuX+gOBg3JCQE3bp1g0KhkJ7b4nv84OBgNGzYEO/fv8fdu3dRo0YNpY74hsQFb29vlYkTdJVZeUDde8uTJ0+iaNGiauOz2PE4Y52rc+fOWLt2Lfbv349x48YpHbO27QmlSpWSBnUuWLAAvXr1UjtBBADcuXMHb968QaNGjVQmPAMAKysr1KxZE6dOncLjx4/V1skzqlatGqytrXH69GmsXr0aHTt21Pi+Jr8x5DesbRtZcnIybt68CZlMhjZt2qj8TcOGDVG8eHFpYi1jMLSck1W5w8PDQ6WNXPxNZ9WvQde+p8amSz1N/H34+Pio7Yfbvn17XL9+Xevvzo5+JMakT3lSlzbInFKxYkU0adIEp0+fxtWrV+Hm5gYgbZDK9evXUatWLZ0XQ6hZs2amcdMU+7mJg8iKFSumMU1AQAASEhLQpEkTpWdSkyZNUKJECVy7dk3qh6mOuG91gwNJFQftZDNfX1+sWrUKAQEBuHv3rjRKO6OnT58CACZMmIAJEyZo3J8xZ7a0trZGy5YtsW/fPuzfv196+aOpgBoUFIRx48ZlenOJDZ3GZszrI3YCevfuHRQKhUqjaOfOndG5c2fpv11cXDTORC8OdMpILJSlX6kjPXF7VFSUtE0sKIgNp2IndE9PT9SpU0ep4dTQTujqZuUC0mbSAqDzzPuVK1eWKo5v377F5cuX8f79e0yaNAn+/v4qD7P79+9j2LBhUr6qo8tvSdzP9u3bs5xt4t27d0YbtKNPPmclKSkJU6ZMwYEDBzSmMcZ9dvz4ccTHx6Nhw4Yq+dOpUyds2LAB+/fvVxqxW7VqVfzvf//DokWLMH36dHz//ff47LPP4OXlha5du8LR0VHah5eXFwYMGID169dj3LhxKFCgAJydndGwYUP06NFDqWKaG/EPSJu1TKyQvH//HteuXcOrV68wa9YsODo6Kp2PeIyLFy/G4sWLNe7TkFUrdKUp/ogyu8+1rQSKg7I0XfvZs2dj9uzZAIBr166hV69eGvel7njFe6hChQpq/0Ymk6FChQqIjY1FVFSUNGjHw8MDe/fulQY5ijPDeXp6Sh3zxUGO2Rkv9alMix02FAoFoqKicOnSJTx9+hSTJk3CmjVrVCqABw4cwPTp05GQkKBxn/Hx8Vp3cM2u+y23nwOaiL8xTY0BYpzW5+Ve+vJEamqqzoNo165di4ULF0qVuKyMGzcOYWFhCAwMRGBgIIoVKwY3Nze0aNECnTp1UlvJN/bz3tHREU5OThAEAa9fv0ZISAjevXuHCRMmYOvWrdJ+gf9+a3369Ml0n7r81nQ5HzMzM7Rv3x5r1qzBoUOH0L9/fwBpg9Pj4uLQoUMHpVlA9Inz3bp1w/nz53H48GEMHToUBQsWhIuLC5o0aYLu3bsrzdqirdKlS6v9LYnHqq6BQPws/bEZWjZSd631/d1kxsLCAr6+vvD19VXaPnv2bJQqVQpDhw4FACxYsAA7duzAt99+C7lcjhUrVmDYsGE4evSoTgPPKH8xNE4bQlPZRqSuXCTet48fP86yMU9d7FQXH8RB89o+a3SR22UaTbKjjkaUl+gaG8U2QE0TdhhKnLlQ08trTX788UekpKRgwoQJBg3YAdJexFlbWyM5ORmPHj3C7du3cebMGaxYsQIjRoxQSisIAubOnYt169apdAQTGaMe8/btWyQnJ6NEiRIqq5aKKlasiHv37jGeUbYxZnuIWM5p2rRppunUlXE0tX/ps88ZM2bg22+/xc6dO7Fz506ULl0a7u7uaN26tcaX8obw9fVFt27ddPqbtm3b4uDBgwgICEChQoUwb968TI9LU7lTXXuHIW1CutTHdakrZ0fbAaBb+wWQc+++siqriu1X7ISuP1N9Z6PtcadnaNtPZt919+5dnX6HKSkpOHv2LFxdXdV2OMyKqeabSFN7nroYmdPvmuzs7FChQgVcu3YNHz9+xIcPHxAWFoY+ffqgYMGCqFOnjrR6t6YJIw3Jn6zeY2kjp9s7yPSJ5Qax/mtom5su5S1jyOy+0fW9kr6MHZdlMhnatWunMvjmt99+Q2JiorTywPr167F8+XJ8+eWX8PT0xNatWzF+/HhUrVpVYz8rok/Jp9o/sG7durC0tJT6Tdy7dw/v3r2Dp6cnKlWqhIoVKyr1U1MoFCp9K3K7PKDLe8vXr1/jxo0baNu2rUpn548fP+Lo0aOQyWQqgzecnJzw2Wef4Z9//pH6oYh0aU/45ZdfMG7cOKxatQqrVq1CxYoV4e7ujnbt2uHzzz+X0omrkJw/f16v55M6NjY2mDVrFqZPn4758+dj/vz5qFKlCjw9PdG5c+d8PZGZIb9hbdvIxDbdkiVLahygUb58eZV2tcmTJ6uka9mypdJqk5oYWs7J6v5UVxYX772s+jXkZP85dXSpp2XVd03T70aT7OhHYiz6lidzukysrd69e+P06dPw9/eXBu3ou8oOkPk9Yar93MTVwzO2h6anabyAhYUF2rVrh82bN2Pfvn0YOXKk2r8X6+jpVzslzThoJ5uJo+l/+OEHLFmyBH/++afadOIMsxlHq2Vk7JfknTt3Vhq08/btW5w5c0a64UTx8fEYM2YM3r17h2+//Rbt27dHhQoVYGVlBZlMhvHjx+PAgQMaX1jrQt2yjsa8PpUqVULhwoURHx+PBw8eqB1prC19R8Gqm0XAzs4O5cuXlxpO03dCz9hwamgn9Kxm5tdVvXr1lFYiev/+PQYPHozQ0FDMmDEDK1askD4TBAFjxozB06dP0bt3b/Tp00fKE5lMhkWLFmHFihU6/ZbEtE5OTkoDLdTRNEtqdtBntoh169bhwIEDkMvl+N///oeaNWuiaNGisLCwwKNHj9SOxteHuKTro0eP1L4UlclkePr0qcrsQF999RXatm2L48eP4/z587hy5QrWrVuH9evXY8qUKdIymEDa7Nu9evXCiRMnEBQUhKtXr+LGjRtYs2YNFi5cCB8fHwC5F/+qVaum9LtNSkrCuHHjEBAQgIkTJ2LPnj3SvSIeY7169XJsmcqslrjNKv4Y4z4XK3V3796FIAgGzYBizHiZcZBjSEgIatSogVKlSsHGxkYa5NijRw9cunQJhQsX1nsmTGPHy4wdNh48eIB+/fohKCgI69atw9dffy199vTpU6mCPnXqVDRr1gxly5aVXrD27t0boaGhOsXL7Lrfcvs5oC9DftN2dnawsbFBXFwc/vnnnyyfP+ldu3YNv/zyC4oUKYJZs2bBw8MDtra20ioyjRs3VpkVqHz58ti5cycuXryIU6dOISQkRBrAs3r1amzdulUl34z9+23ZsqVSJSwqKgp+fn4ICwvDwoULMWPGDOkz8bcmdoLURJtZgUS6nk+nTp2wZs0aHDhwQBq0s3//fumz9PSJ8+bm5vj1118xZMgQnDhxAhcvXsT169dx+fJlrFy5EqtXr5YaBrSV1Tlqew0MLRsZ+7eji9OnTyMwMBBLly6FlZUVEhISsHXrVnTu3FlajtrR0REtW7bE5s2blVYFJErPkDidFUPLaeo+F/dpa2urdta49NQ1jOb0fZvbZRp9GTqjH5GpS98mFhYWlmWnl9u3bwOATqtRZBUjjaFt27Y4cOAA1q9fj+bNm6N69ep672vixIlKLz8OHTqEcePG4ffff0eTJk1Qu3Ztpc/Wrl2L8uXLY8qUKahTpw5KliwJCwsLJCUlwcXFxaDz0gXjGWU3Y5YtxLjQtWvXTNOlv99EmspV+uzT0dERhw4dwtmzZ3H69GmEhITg8OHDOHz4MOrWrYsNGzaorO6a016+fCnNkvjhwweEh4cbbVZSQ9qEdPk96FJXzo62A0C39oucfPdFue9Tfmejq0/pvdilS5cQGxsLb2/vbNn/p55vusTI3HjX5O7ujr179+LatWuIjY2FIAjS+2UPDw+EhIQgIiJCet8izsavrczyxxizSedmOyWZnri4ODx58gQApHqioW1uOU3TfaPPe6XsYoz66L1797Blyxb873//kzqurlmzBh4eHpg6dSqAtPfBTZs2xZo1a7BgwQKDv5Mou32q/QOtrKzg6uqKy5cv499//1Xpb+bh4YEDBw7gw4cPn2x5QJe4ExgYCIVCobZseuLECbx//x4WFhYYN26cyufioIa9e/cqDdrRpT3By8sLAQEBCAwMxNmzZxESEoI9e/Zgz5498PHxwZIlSwD8V563t7fP8n2yLpOddejQAQ0bNsSJEydw7tw5XLp0Cdu2bcO2bdswcOBAtQNEKPPfWHaXR3fv3q2yrWLFiloN2jG0nGNIv7NPoZye2buI3Dw+Y/YjMeb7lk+pPGksn3/+OcqXL4/Dhw/ju+++g4WFBfbt2wdra2utVoTMSNM9Ycr93IoUKQJA84Cily9fIigoCEBaW8qWLVuUPhcnOcps0E5cXBwAoGjRojodW37FQTs5oEePHli1ahVOnjyJW7duqU0jjsr19fWVOrLnBC8vL9ja2iIsLAz37t1DaGgokpOT0bx5c6UKwOXLl/H27Vv4+Phg1KhRKvsRGz+0ITYOa5phV5xlMz1jXh9zc3M0btwYR48excGDBw0atKNJmTJl8O+//+LZs2eoUaOGyufiiMuMI5Ld3d2xb98+XLt2TeqELi45KjacPn782OBO6NmtSJEimD9/Ptq1a4dTp07h0qVLUqXu4cOHePjwIWrVqoUff/xR5W91+S2JxOtYr149TJ8+3bCD10GZMmXw6NEjPHv2TG0HFk35nJmAgAAAwKJFi1T2qc+1Uef169e4cOECgLT7Td09J9q7d6/KkrHly5dH//790b9/f6SkpODgwYOYOnUq5s+fjy5duigtp1etWjVUq1YNgwcPxsePH7Fp0ybMmzcPP/zwg3Qv51b8y8jS0hJz5szB1atXcf/+fezbtw9dunRROsaWLVviq6++Mtp3WlhYaCwUvXjxwmjfoy9nZ2eULl0ar169QlBQEBo2bGjU/YurIzx79kxjGvGz9PdR+kGOUVFR0sxwAJQGOYozwzVt2jRHZ9fXRY0aNTBt2jSMHz8eK1asQM+ePaUC8+nTp5GcnIyvvvpKaUCcSJ+YkFP3W04/BzQRf2OaZjoQZ7DRZ6UOMzMzNGnSBIcPH8aBAwd06gwuxvqxY8eqdDBKTEzEq1ev1P5dgQIF0LhxY6nB5enTp5g6dSouXryIVatWSbOR5ZSyZctizpw56NOnj9TQJ86SXq5cOTx69AhDhgxBrVq1cvS4RI6OjpDL5bh27RqePHmCokWL4vTp0yhZsqTKMtaGxHlnZ2c4Oztj5MiRiIuLw9KlS7Fu3Tr8/PPP2LFjh9HORxe5VTYyVFJSEmbPno1GjRqhdevWAIDIyEgkJycr/Y7s7OxQsmRJhIeH59ahkgkwJE6LddacLKeJcahEiRJKA2FNRU6XaTTJjjoaUV6Svk3swIEDmQ7aSU5OxpEjRwBAaRZIfdr1NClfvjwePnyIJ0+eZDkTYHq+vr5wc3PDjz/+iC+//BIbN25E1apVtf77zLRr1w4XL17Etm3bsHDhQmzYsEH6TCzH//DDD2jWrJnS3xkzlhUvXhwWFhZ48+YNEhIS1HZkZzwjU1KuXDlERkZi0qRJRut0pO8+CxYsqDRb6T///IPx48cjNDQU/v7+6Nu3r1GOTx+CIGDKlCl48+YNOnTogMOHD2Pq1KnYv3+/9I4gI01tamKMSN/ekdNtsNrUlXOq7SCz9gtjvvvKSlbtVOryjXRjqu9ssvptqLvXDW37efr0qdryl/hduvwOAwMDAQDNmzfX+TjE7zLFfNNHdr1ryow4aEdcdQz4b2I0sbNuSEiI1Ek3fQdVgPVsMi2HDx+GIAioUqWK9Js0tM1NU3lLn3hpCH3fK+lD374uupg1axaqVq0qTbgWFxeH6OhopQnXbGxsUK1aNb4HIJPyqfYPdHd3x+XLlxESEoLg4GDY2NhI/c08PDywe/duhIaGZloeyO64YCyBgYEoUKCAUnumSFxJIDk5GVevXtW4j6NHj+L7779X6rytS3uCjY0NOnbsKK3mc+3aNYwePRpHjx7F6dOn8fnnn0vXKuNkw8ZQsmRJ+Pr6wtfXF4Ig4OzZsxg7dizWrl2L7t276zRBU16RE7/h9G26Hz9+VNv5X13b+f379/X+TlN/t5gVY76LyExWfdcy69OWGW3axnLqHAHDypO6tEHmJHNzc/j6+mLJkiXYt28fbGxs8O7dO/j6+kqrvxiDKfdzE9uVxfaAjA4cOIDU1FQA/03kp05kZCSuXr2qdsCZuG9NbdikLPeHPOYDFhYWGDp0KABg6dKlatOIHQfF4KjtfoG0Zcf1ZW5ujg4dOgCAtOIOkLYCT3ri0lXqlvyLiIjAnTt3tP5OcaaMR48eqXz29u1btfvS5/pkZuDAgQCADRs24OHDh0bZZ3riIAd1y67HxMTg3LlzkMlkKkFMbBwNCAhAWFiYUkVI/GzTpk148+YN6tWrp9IJ3Ri/CWOxs7ND7969AUBpBgkxSKv7Lb17904aTJJRZufWoEEDmJubIzAwMEeXQs8sn5OSkqTOLemXGM0qjzK71w4fPmzYAf+/AwcOICUlBT4+Prh//77afydOnAAAHDlyJNMlKwsUKIDOnTvDxcUFycnJiIiI0Ji2YMGC+Prrr2Fra4uYmBi8fv0aQO7FP3WKFCmCIUOGAABWrFghjVjXNwZZWFhkeoy2trZ4+/at2mVINd0LOalAgQJSx8o5c+YgMTHRqPuvUKECKlSogJiYGGnUdnqnTp3Cu3fvYG9vr7I8qLu7O5KSkrBq1SoIgqASL1+8eCEtealuVTLxNyQWPHNT+/bt4eTkhHfv3mHz5s3S9sziwaVLl9RWmLK6N4z9PM1MTj4HNBHj9JEjR9Tmtdgwl3FworYGDhwImUyGjRs3ZvnSIH3Dn5i36hp9jhw5ovXsCxUrVsTgwYMBpDUM5gY3Nze0aNECKSkpWLlypbRdHOSXE7+1zIiNofv378fRo0eRnJyMdu3aoUAB5bkLjHVv2NjYYPz48ZDJZEp5ktNltJwsGxkznq5ZswbPnj3DtGnTVD7L+AxKTEz8JGbwoU+bvnG6RIkSKFCgAJ4+fapy3yYnJ0svroypXLlyqFatGh48eKC2rmxM2VUOyskyjSb61NGI8psBAwYASGtfyizerFy5Ei9fvkSVKlWUZqbUp11PEy8vLwDAtm3btP4b0RdffIEZM2YgOjoafn5+mbZH6GrEiBEoWLAggoOD1ZbjdWmz0SeeWVhYoE6dOgCAgwcPqnwuTr5kbW2d5WpJRDkhq9+5WD88fvy40b7TWPv87LPPpI416upwOdlutHHjRpw7dw5ubm6YN28ehg4dilevXkkzjatz9+5dPH78WGX7oUOHACiXeXKyTSgjTXXlnGw70NR+oe+7r6zafdURy6rqYjtgeDsVme47G/F41O0vJSUFx44dU9luaNuPuu8KDw/H3bt3VcoYWcXEwMBAVKpUSe9JEk013/SRXe+aMiO+OxEH5nz22WdSR5o6derA0tISFy9e1DhhZHbVsz+ldzSUN7x+/Rq//fYbAMDPz0/abmibW1axWZfYZAh93itlR/taZn1dtLVv3z5cvnwZ06ZNU3lXk/E9wIcPH7jSLJmUT7V/oFgeuHjxIq5cuYL69etL/c3EvhQnTpzA3bt3Ub16dZQqVUrp77MrLhg7bn78+BEXLlyAm5ubymz/4nFaWFggJCREY18pDw8PxMXFSX2mNNHUnqBOnTp1pH6YYWFhAABXV1cUKVIEISEhePv2rdbnqGsZSiaToWnTptIERLnVpyC3ZfezDUjLGxcXFwiCoLYOFxQUpFNep98voD7Pc/LdYm4w5ruIzIjluWPHjqld2UZsZzOEprYxY56jtvVkffop6dIGaSzaPiN8fX1RoEAB+Pv7S/0Ee/bsadRjMeV+buLEpppihLi/FStWaHw2iivs7N27V+0+Hj58CEtLS2m1U8oceznlkK5du6JSpUo4deqU2hGQrVu3Ro0aNbB//378/vvvKp3kBUHAlStXcOXKFWlbiRIlYGFhgSdPnhjUoCUWDHfu3ImrV6+iaNGiKrMhValSBUBapUFc8gpIC+bfffedTg3CdnZ2qFChAsLCwpReqiUkJGDGjBnSclnp6XN9MlO3bl189dVXSEhIQP/+/TW+3Ltx44Zey8z17dsXZmZm2LhxI27evCltT0pKwqxZs5CYmIjWrVujfPnySn8nVpS2b9+utDw58F/D6fbt2wGoX45UHEH5qRTEhgwZAisrK5w/fx43btwAkLa0p5mZGS5evKj0MP/48SO+//57jQXUzM6tbNmy6N69O54+fYrx48er7fQVERGBo0ePGn5S6fTo0QNWVlY4dOgQTp06JW1XKBRYvHgxoqKiULNmTaWCSVZ5JN5rGZeaO3LkiMYHn67E/YgD9tSpVKkS6tati9jYWGmWtIsXL+LChQsq98STJ08QHh4OmUwmFeyOHz+Oa9euqez31q1beP36NaytraWZt3Mz/qnTu3dv2Nra4uHDh9Jvpnbt2mjUqBGuXr2KH3/8UW2cunfvHs6cOaO0rUyZMnj9+rVU8M1IvI8zLo28atUqreNZdhs4cCDq1q2LsLAw+Pn54e7duyppFAoFrl+/rtf++/XrByBtUFD650t0dDTmzZsHQLlxXSTGx+3bt0MmkynFy/Sfpf/v9D6leCmTyTBixAgAwPr16/HhwwcA/8WDffv2Kc2qEBUVhe+//17tvrK6N4z9PM1KTj0HNPH09IRcLsfTp0+xZMkSpUpmQEAAAgICYG1tje7du+t+ckiLDYMGDUJiYiK+/PJLnD59WiXN+/fvsWTJEqXfsZi3O3bsUCpDPXjwAAsWLFD7XevWrVO7FK34nRnLFDlp5MiRkMlk2L17N6KiogCkxdJSpUphzZo12LZtm8qzIyUlBWfPnpUaJrNLhw4dIJPJcODAAWlwujiQJz194vyePXvUHv+ZM2cgCIJShT07n1vq5GTZyFjx9NmzZ1ixYgW+/PJLVKtWTdpub28PS0tLHD58WLpfjh8/joSEBLUzIRGlp2+ctrS0RJ06dfD27VulwScpKSmYO3euNIONsQ0fPhwKhQKjRo1SW+Z68+aNVL4xhHjfGnsCi5ws02iiTx2NKL9xc3PDl19+icTERAwcOFCl7J+SkoIVK1Zg6dKlKFiwIBYvXqw0aYw+7Xqa+Pr6okSJEjhz5gzWrVun8lLo2rVr0oQf6vTt2xffffcdXr58CT8/P0RGRmr93ZkpU6aMNAHB8uXLpe1iPNu2bZvSsV6+fBlr1qzRuC9A97KSWFdetmyZ0ixtcXFxmDVrFgRBQO/evdXO2EiU07L6nX/11VewsrLC3Llz1XZaEDv86rKaoa77/PDhAzZs2KDSRqdQKHD27FkAyvXq7CovaSK2BxQuXBjz5s2Dubk5hg8fDldXVwQGBqq0FYsUCgVmzZollbuAtPbXTZs2QSaTSStTAznXJqRLXTmn2w7UtV/o++4rq3Zfddq2bYvSpUvjypUrKgNWN2zYgFu3bqFs2bK5uhq9qTPVdzZt2rRB8eLFERISgt27d0vbBUHA0qVLNa60Y0jbz6ZNm5Q6/3z48AE//fQTBEFA9+7dYWVlJX2W2TV68OABIiMjlQZ568pU800f2fWuKTOVK1dGuXLlEBoairCwMKX3JQULFkSdOnUQEBCAN2/ewM3NTWXCyOyqZ39K72jItAmCgNOnT8PX1xfR0dFo0KABevXqpZTGkDa3K1euSDOhi8TY7ODgoNRZLjt/1/q8V9L3ePTt66KNuLg4zJs3D23btpUm8gDSOrKWK1cOJ0+elGLjnTt3EB4eni9XhCDT9in2D6xbty4sLCxw5MgRvHv3Tqk8UKlSJVSsWBH+/v5QKBRq+6JlV1wwdty8ePEiEhIS0KJFC5XPDh06hOTkZDRu3BjFihXTuI/0E58DurUnPHv2DLt27VKqowNp/SCCg4OV0lpaWmLQoEGIj4/HyJEj1a7SEBUVhT179ihty+ya3blzB8eOHVP5Tb19+1bqz5ObfQpyU3Y+29IT25SXLFkitTsAaXkwf/58vfaZ1X2SU+8Wc4Mx30VkxtPTE9WqVUNkZCT++OMPpc+2bt2K0NBQnfanS9uYMc8xq2eFPuVJkS5tkMai7TOiTJkyaN68Oe7cuYOQkBA4ODjA1dXVqMdiyv3c6tatC3Nzc6XYJwoLC8Pdu3dRvHhxaVCxOu3btwegfvL/yMhIvH37Fq6urnxfpaUCWSchY7CwsMCwYcPw3XffqV2poECBAvj999/x9ddfY8mSJdi8eTMcHBxQsmRJvH37Fnfv3sXr168xZcoUqdHL0tISjRs3RmBgIDp37gxnZ2dYWFjAzc1Np86nTk5OkMvl0sOiTZs2sLS0VErj4uKCRo0a4fz58/Dx8VFaLrtEiRJo0aJFlqPM0/v222/x3XffYdSoUahfvz6sra1x8+ZN2NjYqN2XPtcnKxMnToSlpSVWrlyJb7/9Fra2tqhVqxYKFy6Mt2/fIjIyEpGRkZDJZJkOblDH1dUVo0ePxuLFi9G7d294eHigRIkSuHr1Kp4/f44qVapgxowZKn8nNpy+ePFCpRO62HCqaTlSIG1gT6lSpXD06FH0798flSpVgpmZGbp3727QaHB92draonfv3li3bh1WrFiB33//HaVKlUKPHj2wfft2dO7cGQ0aNEDBggVx5coVpKamolu3bti1a5fKvpo3b46QkBAMGDAAnp6eKFSoEEqUKIEJEyYAAL777js8ffoUR48exdmzZ+Ho6IgKFSogISEB4eHhiIiIQIsWLYz6wqtChQr48ccfMWXKFAwdOhRubm4oX748bt++jUePHqF06dIqhe6s8mjQoEE4e/YsFi5ciCNHjqBq1ap4/Pgxbt26ha+++gp//fWXQcccHh6O27dvw8bGRu1ysOm1b98eoaGh2Lt3L3x8fHDv3j3MmTMHJUuWRM2aNVG8eHG8efMGISEhSEpKQv/+/aVBO8HBwdiwYQPKli0LZ2dnFC5cGC9fvsSVK1ekyoIYZ3Iz/qljZWWFIUOGYPbs2Vi5ciXatm0LAJg/fz4GDRqEv//+GwcOHICjoyPKlCmDuLg43L9/H8+fP4efnx+aNm0q7at58+bYuHEjunbtirp166JgwYKoWrUqBg0aBAAYPHgwjh49ivXr1yMkJASVK1fG/fv38eLFC3zxxRf4+++/DToXY7CwsMDq1asxfvx4nDp1Cl26dEG1atVQvXp1WFpaIjo6Gg8ePEBMTAwKFSqEVq1a6bT/AQMG4OLFizhz5gxat26NBg0aQBAEBAUFIT4+Hi1btsQXX3yh8ndifPz48aPSzHDAf4McP378qHZmOADw9vbG77//jrlz5+L8+fMoUaIEAGDChAnS/89JLVu2RM2aNXH79m1s374dX375JZo3b47PPvsMt27dQuvWreHm5iY16Dg6OqJu3boqlcOs7o3seJ5mJiefA+rIZDIsWLAAfn5+WL58OQICAuDk5IRnz57h6tWrKFCgAGbPnm3QUq3jx4+Hubk5Vq5ciSFDhqBixYpwcnKClZUVXrx4gevXryM5OVmqAANAt27dsHbtWgQGBqJNmzZwcXHBu3fvcOnSJbRo0QI3b95UWep02bJlmDt3LhwdHWFvbw9BEHDv3j08fvwYxYsXx1dffaX3ORjKyckJLVu2REBAANasWYOpU6eiaNGi+OOPPzB06FDMmDEDf/75Jz777DMULVoUr169wp07dxAbG4vff/9d71k4tVGhQgXUr18fly5dQnh4OCpXrizNWp6RrnH+2LFjmDRpEipXrgy5XA4rKyv8+++/uH79OszMzDBmzBhp39n53NIkp8pGzZs3x+7duzF+/Hg0atRIGpQ7e/Zsnfbzyy+/oGjRohg+fLjS9kKFCqFfv37466+/0KVLF9jb2+PcuXOwsbFRWmqeSBN94jSQVmf9+uuv8fPPP+Pw4cMoXbo0bt++jQ8fPqBr165KHamMpWPHjnjw4AGWL1+Obt26wcnJCXZ2dhAEAU+ePMH9+/dhbW1t8OxAjRo1QsGCBbF+/Xr8888/KFOmDGQyGb7++mulQXP6yKkyjSb61NGI8qPJkydDoVBg48aN+OKLL+Dg4IDq1asjMTER165dQ0xMDEqVKoXZs2fD2dlZ5e91bdfTpHjx4vjtt98wbNgwzJkzBxs3boSLiwsSExPx8OFDREREYM+ePSqze6bn5+cHhUKBOXPmwM/PDxs3boSdnZ3e10Y0ePBgbNu2DadPn8bdu3fh5OSE/v37Y/fu3fj777+llz9RUVG4cuUKBg4cqLbNRt+2ujZt2qBXr17Ytm0bOnTogAYNGsDKygohISGIiYlBnTp1MGrUKIPPk8gYsvqd29vbY+HChZgwYQJGjhwJe3t7VKtWDdbW1oiKisKdO3eQkJCAPXv2qJ2tUB1d95mcnIzZs2dj3rx5qFmzJipWrIjk5GTcvHkTz58/R8WKFZXKWMYoL/n7+2e6QuOoUaNQoUIFJCUlYcKECfj48SNmzpwpxbACBQpg/vz56Nq1K+bOnSt1IEjP29sb9+7dQ6tWrVC/fn28f/8ewcHBSE5OxrBhw+Di4iKlzak2IV3qyjnddqCu/ULfd19ZtfuqY21tjQULFkjnu23bNlStWhUPHz7EnTt3YG1tjUWLFvEFtwFM8Z0NkNZRefbs2Rg1ahQmT56MLVu2wM7ODvfu3UNERAR69uyptpOVIW0/nTp1Qs+ePeHp6YkiRYrg8uXLiI6OxmeffYbRo0crpc2sLf3kyZMAoDIZpC5MNd/0lR3vmrLi7u4uTWiUcZIzDw8P6XmlbgK07KpnG6tNkfKXK1euYPLkyQDSVsN++/Ytbt++jTdv3gBIm6x2xowZKqu3GNLm1qdPH0ybNg3btm2T3uP+888/sLGxwS+//KKUNjv7aujzXqlSpUpwcHDArVu30KNHD3z22WcwMzND8+bN1XZoF+nb10Ubv//+O+Lj46V8TG/IkCGYOXMmOnXqBGdnZ1y8eBFmZmZaxzqiT8Wn2D/QysoKLi4u0orS6soD4jsPdX3Rsisu6PP+PzNi3U3dgHJtJjcGAB8fH8yaNQtnz55FTEyM1J9Am/aEd+/eYcqUKZg5cyZq1aqFsmXL4sOHDwgNDUVMTAxq1aqF1q1bS981ZMgQPHz4EHv37kXbtm3h7OyMSpUqITk5GY8ePcKDBw/g4OCALl26KF0zTWWoZ8+eYeTIkShSpAhq1aqF0qVL4/3797h06RLi4+Ph7e2NunXr6nVtP2WnTp3K9L3ZsmXLsvXZll6nTp2kTvVt2rSBl5cXzM3NERwcDDs7O9SpUwfXrl2TVt/QRlZ9m3Lq3WJuMda7iMyYmZnhl19+wYABA7B06VIcPXoUcrkcERERuHXrls7993RpGzPmOWb1rNCnPCnSpQ3SWHQpW/fu3Vua2CnjAH5jMOV+bjY2NqhXrx5CQkLw4sULpfZ38dno4+OTaVyqWrWq9P7/zJkzaNmypfSZOCg1q37I9B+utJODunTpgsqVK2v8vEqVKtizZw/GjBmDcuXK4dq1awgICMCjR4/g5OSEGTNmoFOnTkp/M3v2bHTu3Blv377FgQMHsGPHDly6dEnnY0u/34zfIRJfnpQsWRJnzpzB7du30a5dO2zbtk1lWcms9OjRA3PmzEH16tVx9epV3Lx5E97e3ti6davGfelzfTIjk8kwduxYHDhwAH5+fihRogQuX76MI0eO4NatWyhVqhQGDRqEAwcOYOHChTqdHwAMHToUK1asgLu7O27evIljx45JI+W3b9+O0qVLq/07cdaCGjVqKHVCB/6rOFlbW6vthF6wYEGsWLECjRo1wt27d7F7927s2LFD7fJ0OWXw4MEoVKgQTpw4IS3v98MPP2Dy5MmoVKkSgoKCcOXKFXh5eWHnzp2oUKGC2v30798fw4YNg7W1NY4dO4YdO3YoLT9oZWWFVatWYe7cuXB1dZVWSbl16xZKliyJkSNH4n//+5/Rz69Lly7YvHkzmjVrhvDwcBw9ehQfP35Enz59sGvXLpVl37LKI3d3d/z9999o0KAB/v33XwQGBsLCwgJLly41SsdU8WHbqlWrLF/+tW3bFubm5jhz5gzevHkDb29vDBs2DFWqVMG9e/dw5MgR/PPPP6hXrx6WLl2K7777Tvrbbt264auvvkKZMmVw48YNHDt2DE+fPkXTpk2xbt06DBw4UOm7cjP+qdOrVy+ULVsWd+7ckWZkL1WqFLZu3Ypp06ahevXquHv3Lo4ePYr79+/Dzs4OEydOxNdff620n3HjxqFfv35ITU3F4cOHsWPHDqUZ3j/77DOsX78eHh4eePz4Mc6fP4/KlStj27Zt2VKg1ZeNjQ1WrFiBv/76C507d0ZycjLOnTuHY8eO4dGjR3B2dsakSZNw4sQJtaviZMbc3Bx//vknvvvuO9jZ2eHcuXM4f/48qlatihkzZmDJkiUwM1Mtrtjb20sFyYyNSuIgRyBtFumMjfMAUKtWLcyfPx81atTA+fPnsWPHDuzYsQPx8fE6Hb8xiTPT//XXX0hKSoKlpSU2b96MPn36wNLSEoGBgQgPD0e/fv2wdu1ajQXmrO4NYz9Ps5JTzwFNHBwcsHv3bvTs2RMJCQk4evQoHj16hJYtW2LLli1o166dQecnlif27duHvn37wsrKCkFBQTh69CgiIyPRuHFjzJ8/X2mp5RIlSmDHjh3o0KEDkpOTcfLkSURFRWHUqFFYtGiR2u+ZNm0a2rVrhw8fPuDMmTM4e/YsChQogIEDB2Lfvn0qnc1z2ogRIyCTybB9+3ZpZto6depg//79GDRoEGxsbHDp0iWcOHECz549g7u7O3755RelmdSyS/qVddStsiPSNc4PHDgQffv2ReHChXH58mUEBATg9evXaNeuHbZv3y4N+hRl53NLnZwqG7Vu3RpTpkxBuXLlEBgYKMVTXVy4cAFHjx7FpEmTULhwYZXPx44di6+++gpv377FmTNn4OzsjDVr1mTagZdIpE+cBoCGDRvizz//hIuLC27fvo1Lly6hdu3a2LFjBypWrJhtxzt27Fhs2rQJrVu3RnR0NE6cOIHg4GCkpqaiT58+Kis06qNs2bL4448/ULt2bVy5cgU7d+7Ejh071K7opo+cKtNoomsdjSg/MjMzkzoddenSBXFxcTh+/DhOnjyJmJgY2NjYYPfu3RpnTNenXU8TT09P7N27F71794YgCDh+/DhCQ0NhY2ODUaNGaTUAZ8CAAZg0aRKeP3+OL7/80igrotna2kqzw4mr7VStWhU7duyAt7c33rx5g5MnTyIhIQEzZ87EpEmT1O7HkLa6mTNnYu7cuXByckJISAgCAwNRqlQpjB07FuvXr0ehQoUMPk8iY9Dmd96yZUvs27cPX3zxBWQyGS5cuIBTp07h9evX8Pb2xq+//qrzM1qXfVpbW2PGjBnw9vZGTEwMTp48iYsXL6Jo0aIYOXIkdu3apTSJizHKS1evXsXu3bs1/nv37h0A4Ndff8Xdu3fRpk0bpY44QFobzuTJk/HhwwdMmDBBZdWX4sWLY9u2bfDy8kJwcDBCQkJQvXp1zJkzR6UDgLi/7G4T0rWunNNtB+raL/R595VVu68mXl5eUptQVFQUjh49iujoaHTq1Ak7d+5Umq2f9GNq72xELVu2xIYNG+Dp6Yl//vkHp06dgq2tLTZu3KixY50hbT/Tpk3DuHHj8OzZM6kDUN++fbF582ap458os7b0kydPwsbGRu2M7Low1XzTR3a8a8qK2Pk244SRgPL7FXWddIHsqWcbo02R8p/IyEipLHX8+HHcv38fNWrUkPp0zJs3DzY2Nmr/Vt82t7Zt2+LPP/+Eubk5Tpw4gRcvXqBFixbYtm2byiQX2dlXQ5/3SkDaqkAtW7bEkydPsGfPHuzYsUNppTVN9O3rkpnw8HBs3LgRw4YNUztY/4svvsD48eOhUChw6tQplC9fHn/88QdX2iGT9Cn2DxSf+UWKFFGJX+nLA5rKddkRF/R9/6/JqVOnUL16ddjb2yttf/ToEW7cuIFChQplOdhcXG0gJSUFBw8e1Kk9wc7ODpMnT4aHhweePXuGgIAAXLlyBRUqVMCUKVOwadMmpUnUzczMMG/ePPzxxx9o1KgR/v33Xxw7dgxXrlyBpaWlNLFcepmVoWrXro0xY8agZs2aePTokdT/0cHBAT///DOWLl2q97X9lL158wbXr1/X+E9cFSI7fsMZyWQyLF68GOPHj0eZMmVw5swZXL9+HZ06dcL69evx5s0byGSyTFd7ykibvk058W4xtxjzXURmateuja1bt8Lb2xvPnz/HyZMnUaBAASxfvhxt2rTRaV+6to0Z8xwze1boW54EdG+DNAZdytb169eHhYUFrKysMu0TZAhT7ucmDtpL3x9CoVBI/y2upJMZMU3G1YsPHDgACwsLdOvWTadjys9kQvr1k4iIiIiIiIiIiIgo34mLi4Ofn5/UWXnRokWQyWS5fVhERJRBcHAw/Pz80LVrV5UZ3omIckpMTAwaNWoEHx8f/Prrr7l9OERERESUj926dQvdu3fHoEGDsmVCZyJDiQN/K1eujMOHD+f24RDlKQcOHMD48ePZVqpBUlISvL29UbJkSWkVXmN48eIFvL292S6kI660Q0RERERERERERJTP2djYYNWqVbC3t8ehQ4dUZnIkIiIiIhK9e/cOw4cPx8CBA3P7UIiIiIgon1MoFBgxYgS6d++e24dC+dy9e/dUVkp+9eoVJk+ejJSUFINXOCYiZcnJyVi1ahWAtJUbSZWlpSWGDx+OsLAwBAYGGm2/q1evhpmZGUaNGmW0feYHBXL7AIiIiIiIiIiIiIgo95UqVQpr1qzBnj17AABPnz5FxYoVc/egiIiIiOiTU7VqVYwcOTK3D4OIiIiICK6urnB1dc3twyDC/PnzcfPmTTg6OqJ06dKIjo7GrVu3kJCQABcXF3z11Ve5fYhEecKJEydw/Phx3Lx5E//88w9atmzJ50AmevXqhQ0bNmDZsmXw9vY2eH8vX77E9u3b4evri2rVqhnhCPMPDtohIiIiIiIiIiIiIgCAnZ0dO2ASEREREREREREREemgW7duAID79+8jNDQU5ubmqFKlCnx8fDBgwAAULFgwl4+QKG+4c+cOdu3ahWLFiqFDhw6YPn16bh/SJ61AgQI4evSo0fZXpkwZ3Lhxw2j7y09kgiAIuX0QRERERERERERERERERERERERERERERERERHmJWW4fABEREREREREREREREREREREREREREREREVFew0E7REREREREREREREREREREREREREREREREREbGQTtERERERERERERERERERERERERERERERERERlYgtw/AlAiCAIVC0CqtmZlM67RkWpi3ps/MTAaZTJbbh/HJY8zLH5h3pkvbvGPM044uMQ/gvWOqmG+mS5e8Y9zTDst6OYvX0DC8fpox5mmHMY9EzF/TxpinHca8/IF5Z7rYpmd8jHv5A/POtGmTf4x72mHMyx+Yd6aLZT3jYszLH5h3piu7Y96uXbswZcqUTNN0794dP//8s/TfUVFRWLx4Mc6ePYvY2FhUrlwZvr6+8PPzg5mZ6voGsbGxWLJkCQICAvD69WuUK1cOHTt2xNChQ1GwYEGV9B8/fsTy5cuxf/9+vHjxAqVKlUKrVq0watQoFC1aVOdzzIhxL39g3pkulvXIUDJBEHj3ayk1VYGYmPgs0xUoYIYSJQrjzZt4pKQocuDIKKcwb/OGkiULw9xc94XG8ltlgDEv72PemS5d8k7fmJffaBvzAN47por5Zrp0zTvGPe2wrJdzeA0Nw+uXOdZvtcOYRwDzNy9gzNMOY17ex7wzXTnVpse4px7vHdPFvDNt2uYf2/S0w5iX9zHvTBff3xofY17ex7wzXTkR8+7evYvjx4+r/Wz37t14+vQpFi9ejHbt2gFIq9f26NEDr169QuvWrWFnZ4cLFy7g9u3b6NatG+bMmaO0j7i4OPTp0wdhYWFo0qQJHB0dcePGDQQHB6Nhw4ZYvXo1zM3NpfSpqan4+uuvERQUBDc3N9SrVw/h4eE4efIk5HI5tmzZAhsbG53PMz3GvbyPeWe6WNYjYzBopZ381uhLRPmbk5MTRowYofYzsTLQuHFjaZumysCcOXNw//59tZWBvn37SpWBjh074saNG/jjjz9w7do1tZWBb775RqoMtGnTBuHh4di4cSOCg4ONUhkgIiIiyi9YvyWi/IT1WyLKTxjziCi/YdwjIiIiIiIiU+fk5AQnJyeV7e/evcPKlStRvHhxtGzZUto+f/58vHz5Ej/99BN8fX0BpNVHhw8fjl27dqFTp07w8vKS0q9atQphYWEYOnQoxo4dK23//vvvsXXrVuzatUvaD5D2LjkoKAidO3fG3LlzpVU0Vq5ciYULF2L16tUYM2aMsS8DERHlIQYN2mGjLxHlJ6wMEBEREeVdrN8SUX7C+i0R5SeMeUSU3zDuERERERERUV61f/9+JCUloWfPnrC0tASQ9h72yJEjqFKlilJ91NzcHGPHjsWpU6fg7+8v1W0FQcDOnTthY2ODYcOGKe1/9OjR2LlzJ3bs2KG0L39/f8hkMowbN06q1wLAwIEDsW7dOuzcuROjR49W+oyIiCg9g9ZfcnJywsiRI1X++fn5ITo6WmOj78yZM/Hbb79hwoQJ8Pf3R7NmzaQG2/TSN/quXr0aEyZMwIYNG9C7d29cuHABu3btUkqfvtH377//xoQJE/Dnn39i/PjxCAsLw+rVqw05XSIitcTKQIcOHbSuDABphXlRVpUBCwsL7NixQ2l7ZpWBUqVKYefOnRAEwejnS0RERJQXsX5LRMT6LRHlL4x5RJTfMO4RERERERGRqdu5cycAoHv37tK20NBQJCcnK004IXJ0dETp0qUREhIibXv06BGio6Ph5uYGKysrpfQlS5aEs7Mzbty4gY8fPwIAEhMTcfPmTVSrVg3lypVTSm9hYQFPT0+8fPkSjx8/NtZpEhFRHmTQoB1N2OhLRPkJKwNEREREeRfrt0SUn7B+S0T5CWMeEeU3jHtERERERERkyu7du4c7d+7A2dkZzs7O0vaIiAgAgL29vdq/s7e3R3R0NBISErROr1Ao8OTJEwBAZGQkFAoFKleurDG9mM5QBQqYZfnP3Dyt27e5edZp+e/T+se8M91/uuQdkSYFsmOnxmz0bdq0aZaNvgULFtSq0ffQoUN4/PgxqlataszTJaJ8zJDKwJUrV5CQkABra2ut0l+/fh1PnjxBjRo1dKoMGBLztClEpC+QkGlh3pku5h0RUc5h/ZaI8gvWb1nOzuuYv5QeYx7vCVPGvDNduZl3jHu8d0wZ8860Mf+IiIiIyFjESRDTv7cF0iZcBAAbGxu1fyduj4uLg7W1tZS+cOHCmaZ///69TvsX0+vLzEyGEiXUH5M6RYsWMuj7KPcw70wX844MYfRBO2z0ZcNTXsa8pYzycmWAFYH8g3lnuph3RETZi/Vb1oGMgdfQMLx+OYf12/+wnJ23MX8JYMxLj/eE6WLema7cyDvGvf/w3jFdzDvTxvwjIiIiIkMkJSVh//79sLS0RMeOHXP7cLKFQiEgNjYhy3Tm5mYoWrQQYmM/IDVVkQNHRsbCvDNduuRd0aKF+G6b1DL6oB02+v6HDU95F/OWgLxfGWBFIO9j3pkuVgSIiHIG67f/YR3IcLyGhuH1y16s36ZhHSlvY/6aPmPVbxnz0vCeMF3MO9OVW216jHtpeO+YLuadadM2//gug4iIiIgyc/z4cbx9+xbt2rVDsWLFlD5L/25WnYzvXsX/jY+PzzR9kSJFdNq/mN4QKSna13lSUxU6padPB/POdDHvyBBGHbTDRt80bDjMu5i3eYOxGn3zQ2WAFYH8gXlnuph3RETZh/XbNKwDGY7X0DC8fplj/VZ7rN+SiPlLjHnKeE+YLuad6crpvGPcU8Z7x3Qx70wb84+IiIiIDLFz504AQI8ePVQ+s7e3BwBERESo/duIiAjY2trC2tpa6/RmZmaws7MDAFSuXBlmZmaIjIzUmF5MR0REpIlRB+2w0VcZG57yLuYtAawMEBEREeVlrN8qYx3IcLyGhuH1y16s3xJRfsKYR0T5DeMeERERERERmbIXL17gwoULqFChAry8vFQ+r1OnDiwsLBAUFKTy2b179/Dq1Su0a9dO2la1alXY2tri6tWrSExMhJWVlfRZTEwM7ty5AxcXFxQsWBAAYGVlBRcXF9y4cQMvXrxAuXLlpPTJyckIDg6Gra0tqlSpYsSzJiKivMao6wuz0ZeI8gtjVAbc3d2lbRkrA+llVhl4+PAhXrx4oZSelQEiIiIiw7F+S0T5Beu3RJSfMOYRUX7DuEdERERERESmbteuXVAoFOjatSvMzFS7PBcpUgQ+Pj54/Pgx/P39pe2pqan49ddfAQC+vr7SdplMhu7duyMuLg5//vmn0r6WLFmC5ORkpfRA2jtjQRCwaNEiCIIgbV+7di1ev36N7t27QyaTGeN0iYgojzLaoB02+hJRfsLKABEREVHexfotEeUnrN8SUX7CmEdE+Q3jHhEREREREZkyQRCwe/duyGQydOvWTWO6iRMnokyZMpgxYwZGjx6NBQsWwNfXF4GBgejatSsaNmyolH7w4MGQy+VYvnw5Bg8ejIULF8LPzw9btmyBl5eXynd1794dXl5e2Lt3L7744gssXLgQw4cPx8KFCyGXyzF48OBsOX8iIso7ChhrR9o2+h44cAD+/v5Sg21Wjb7Lly/Hn3/+ibFjx0qfZdboe/36dSxatAhz586VGnjFRt+hQ4ey0ZeIDKZLZSAkJAQzZszAuXPnYGdnhwsXLuD27dsaKwMnT57E8uXLcefOHTg6OuL69esIDg7WWBk4dOgQ9u7diydPnqB+/foIDw/HiRMnWBkgIiIiMgDrt0SUX7B+S0T5CWMeEeU3jHtERERERERk6i5duoTIyEg0aNAAlSpV0piubNmy8Pf3x+LFi3HmzBmcOHECdnZ2mDx5Mvz8/FTS29jYYNOmTViyZAkCAgIQFBSEsmXLYtiwYRg2bBjMzc2V0pubm2P58uVYvnw59u/fj7Vr16JkyZLo168fRo8eDRsbG6OfOxER5S0yIf2URnoSBAGtW7fGkydPcPz4cY0Px6ioKPTo0QOvXr1C69atVRp9f/nlF6X0cXFx6NOnD8LCwtC0aVOVRt81a9YoPRxTU1Px9ddfIygoCG5ubiqNvlu2bDHo4ZiaqkBMTHyW6QoUMEOJEoXx5k08UlIUen8ffXqYt3lDyZKFYW6u/0JjISEh6N+/Pxo0aID169dnmvbFixdSZeD9+/ews7NDz5494efnp1K4B4B3795JlYGYmBiULVsWHTt2xLBhw6SZ19NLTEyUKgNRUVEoWbIkWrVqhdGjR6No0aJ6nyPAmJcfMO9Mly55Z2jMyy+0jXkA7x1TxXwzXbrmnaFxj/VbZbx3DMdraBhev8yxfqsdxjwCmL95AWOedhjz8j7mnenK6TY9xj1lvHdMF/POtGmbf3yXoR3GvLyPeWe6+P7W+Bjz8j7mnelizMsejHt5H/POdDHukTEYZdAOG32VMbDmXczbvIEPRe0w5uV9zDvTxYqA8XHQTt7HfDNdOT1oh/VbZbx3DMdraBhev8yxrKcdxjwCmL95AWOedhjz8j7mnelim172YNzL+5h3po2DdoyLMS/vY96ZLpb1jI8xL+9j3pkuxrzswbiX9zHvTBfjHhmDUQbt5Be6PhRjYz8gNdW4gVWhEKBQMMtyCx+aeQMfitrJ6xUBMzMZzMxkRt+vKcVpU807YkUgO3DQjn5MKZYy30xXTg/ayS9Yv805jD+G4fXLHGOedhjzCGA8yQsY87ST19v0KPvzzpTq+qaGbXrZg2W9vI/PLNPGQTvG9SmU9bKrrAAwngKMeaaMZT3j+xRiHmUv5p0yU6qPM+ZlD9Zv8z7GPdPFuEfGUCC3DyAvkslkUCgEFC1ayOj7Tk1V4O3bBD4YiYgMYGYmQ/Hi1tlSOGKcJqL8grGUKH9g/ZaI8hPGPCIiyu9Y16e8jGU9IiLDZWdZAWA8JSKi/Iv1cdIF67dERKaJg3aygTjqecHmK/g36r3R9lupbBFM6FsPZmYyPhSJiAxgZiaDubkZ4zQRkQEYS4nyB9ZviSg/YcwjIqL8jnV9ystY1iMiMlx2lRUAxlMiIsrfWB8nXbB+S0RkmjhoJxv9G/Ue4U/f5fZhEBGRBozTRESGYywlyh94rxNRfsKYR0RE+R2fhZSX8fdNRGQ4xlIiIqLswWcs6YK/FyIi05I9a9YSERERERERERERERERERERERERERERERER5WNcaYeIiIiIiIiIiIiIiIiIiIiITMrHjx+xcOFC3Lx5E0+ePMHbt29RvHhxVKtWDf369UOrVq0gk8mk9P3790dISIjafXXs2BELFixQ2R4VFYXFixfj7NmziI2NReXKleHr6ws/Pz+YmanOkxsbG4slS5YgICAAr1+/Rrly5dCxY0cMHToUBQsWNN7JE1G+w5hHRERERGS6OGiHiIiIiIiIiIiIiIiIiIiIiExKfHw8tm3bBldXV3h7e6NEiRKIiYlBYGAgRo4ciT59+uCHH35Q+bsRI0aobHNwcFDZFhUVhR49euDVq1do3bo17OzscOHCBcyZMwf379/HnDlzlNLHxcWhb9++CAsLQ5MmTdCxY0fcuHEDf/zxB65du4bVq1fD3NzcaOdPRPkLYx4RERERkenioB0iIiIiIiIiIiIiIiIiIiIiMinFixfHpUuXYGlpqbQ9Pj4ePXv2xJYtWzBw4EDY29srfT5y5Eit9j9//ny8fPkSP/30E3x9fQEAqampGD58OHbt2oVOnTrBy8tLSr9q1SqEhYVh6NChGDt2rLT9+++/x9atW7Fr1y5pP0REumLMIyIiIiIyXarrVhIRERERERERERERERERERERfcLMzMxUOq8DQOHChdG4cWMAQGRkpF77jouLw5EjR1ClShWlTufm5uZS53R/f39puyAI2LlzJ2xsbDBs2DClfY0ePRoWFhbYsWOHXsdCRAQw5hERERERmTKutENEREREREREREREREREREREecLHjx9x8eJFmJubo3r16iqf79u3D8+ePUPhwoXh6uqK2rVrq6QJDQ1FcnKy0qoSIkdHR5QuXRohISHStkePHiE6OhpNmzaFlZWVUvqSJUvC2dkZN27cwMePH1GwYEEjnCURURrGPCIiIiKiTx8H7RARERERERERERERERERERGRSfrw4QNWr14NQRDw+vVrnDlzBs+ePcO4ceNQoUIFlfT/+9//lP7bzc0NixcvRrly5aRtERERAAB7e3u132lvb48rV64gISEB1tbWWqW/fv06njx5gho1auh1ngBQoIBZlmnMzc2U/tdYjL2/3PqOT1l25R1lv5zMO8Y8ZbxvTBfz7j/ZfQ2yq0zAvCMiItIeB+0QERERERERERERERERERERkUn68OEDli1bJv23hYUFJk2ahIEDByqla9GiBYYMGQInJydYW1vj0aNHWLFiBY4ePYrBgwdj9+7dKFAgrRtNXFwcAMDGxkbtd4rb4+LiYG1tLaUvXLhwpunfv3+v93mamclQooT6/atTtGghvb8rt5jiMWcHXgfTlRN5x5inHu8b08W8y37ZdY2Zd0RERNrjoB0iIiIiIiIiIiIiIiIiIiIiMkklS5bE/fv3kZqaihcvXuDQoUNYvHgxrl27hl9//RVmZmmzwA8YMEDp72rWrIklS5ZgyJAhOH36NAICAtC2bdtcOAPtKBQCYmMTskxnbm6GokULITb2A1JTFUb7fnG/2cnYx2xqsivvKPvpkndFixYyaHUKxjxlvG9MF/PuP9n9jM2uMkFOxDwiIqK8goN2iIiIiIiIiIiIiIiIiIiIiMikmZubo2LFihg8eDDMzc0xd+5c7Ny5E76+vpn+XY8ePXD69Glcu3ZN6sCeflUJdTKuSiH+b3x8fKbpixQpouNZKUtJ0b7DbWqqQqf0nwJTPObswOtgunIy7xjzlPG+MV3Mu+yXXdeYeUdERKQ9DmElIiIiIiIiIiIiIiIiIiIiojyjYcOGAIDLly9nmbZEiRIAgA8fPkjb7O3tAQARERFq/yYiIgK2trawtrbWOr2ZmRns7Oy0PAMiIu0x5hERERERfdo4aIeIiIiIiIiIiIiIiIiIiIiI8oyXL18CSFuJIiu3bt0CAFSsWFHaVqdOHVhYWCAoKEgl/b179/Dq1Su4u7tL26pWrQpbW1tcvXoViYmJSuljYmJw584duLi4oGDBgnqdDxFRZhjziIiIiIg+bRy0Q0REREREREREREREREREREQmJTw8XGmlCNG7d+/w66+/AgCaNGkCAHjx4gViYmJU0t6/fx9//vknzM3N0bp1a2l7kSJF4OPjg8ePH8Pf31/anpqaKu3b19dX2i6TydC9e3fExcXhzz//VPqOJUuWIDk5WSk9EZGuGPOIiIiIiExXgdw+ACIiIiIiIiIiIiIiIiIiIiIiXRw6dAjr1q1DvXr1ULFiRVhbW+P58+c4deoU4uPj0a5dO7Rp0wZA2soSY8eOhbu7O+zs7FC4cGE8fvwYp0+fRmpqKiZPnoyqVasq7X/ixIkICQnBjBkzcO7cOdjZ2eHChQu4ffs2unbtioYNGyqlHzx4ME6ePInly5fjzp07cHR0xPXr1xEcHAwvLy9069Ytx64NEeU9jHlERERERKaLg3aIiIiIKFMHDx7E1q1bce/ePSQlJaFcuXKoW7cupk2bBhsbG+/xXI8AAQAASURBVCldVFQUFi9ejLNnzyI2NhaVK1eGr68v/Pz8YGamusBjbGwslixZgoCAALx+/RrlypVDx44dMXToULVLpX/8+BHLly/H/v378eLFC5QqVQqtWrXCqFGjULRo0Wy9BkRERERERERERERE9Glp1qwZoqKicPXqVVy9ehUfPnxAsWLF4Obmhq5du6J9+/ZS2ho1aqB9+/a4efMmbty4gQ8fPqBEiRLw9vaGn58fPDw8VPZftmxZ+Pv7Y/HixThz5gxOnDgBOzs7TJ48GX5+firpbWxssGnTJundR1BQEMqWLYthw4Zh2LBhMDc3z9brQUR5G2MeEREREZHp4qAdIiIiIlJLoVBgypQp2LNnD6pUqYJOnTrBysoKL168wJkzZxAXFycN2omKikKPHj3w6tUrtG7dWpp5ac6cObh//z7mzJmjtO+4uDj07dsXYWFhaNKkCTp27IgbN27gjz/+wLVr17B69WqlhtzU1FR88803CAoKgpubG9q0aYPw8HBs3LgRwcHB2LJli9IAIiIiIiIiIiIiIiIiyttcXFzg4uKiVdoqVargl19+0fk7ypUrh7lz52qdvlixYpg+fTqmT5+u83cREWWGMY+IiIiIyHRx0A4RERERqfXXX39hz5498PPzw5QpU5RWy1EoFEpp58+fj5cvX+Knn36Cr68vgLSBNsOHD8euXbvQqVMneHl5SelXrVqFsLAwDB06FGPHjpW2f//999i6dSt27dol7QcAdu3ahaCgIHTu3Blz586FTCYDAKxcuRILFy7E6tWrMWbMmOy4DEREREREREREREREREREREREREREejHLOgkRERER5TcfPnzAihUrYG9vj8mTJysN2AEAMzMzaVtcXByOHDmCKlWqKA20MTc3lwbk+Pv7S9sFQcDOnTthY2ODYcOGKe139OjRsLCwwI4dO5S2+/v7QyaTYdy4cdKAHQAYOHAgSpUqhZ07d0IQBOOcPBERERERERERERERERERERERERGREXDQDhERERGpOH/+PGJjY9GiRQukpKTg8OHDWLFiBbZv345nz54ppQ0NDUVycrLSSjoiR0dHlC5dGiEhIdK2R48eITo6Gm5ubrCyslJKX7JkSTg7O+PGjRv4+PEjACAxMRE3b95EtWrVUK5cOaX0FhYW8PT0xMuXL/H48WMjnT0RERERERERERERERERERERERERkeEK5PYBEBEREdGn59atWwAAmUyGTp06KQ2IsbCwwJgxYzBo0CAAQEREBADA3t5e7b7s7e1x5coVJCQkwNraWqv0169fx5MnT1CjRg1ERkZCoVCgcuXKGtMDQGRkJKpWrar7yf6/AgW0G89ubm6m9L/5VXafv7H3z3wzXcw7IiIiIiIiIiIiIiIiIiIiIiIyVRy0Q0REREQqYmJiAADr1q2Di4sLdu/ejcqVKyM0NBTTpk3D/PnzUb16dXh7eyMuLg4AYGNjo3Zf4va4uDhYW1tL6QsXLpxp+vfv30t/p83+xfT6MDOToUQJ9cejSdGihfT+Pspadl1f5pvpYt4REREREREREREREREREREREZGp4aAdIiIiIlIhCAIAwNLSEsuWLYOtrS0AoEmTJvjpp58waNAgrFu3Dt7e3rl5mEajUAiIjU3QKq25uRmKFi2E2NgPSE1VZPORfbrE65BdjH19mW+mS9e8K1q0EFflISIiIiIiIiIiIiIiIiIiIiKiTwIH7RARERGRCnH1mlq1akkDdkSNGjWCpaUlbt++rZRWXBEno4wr5Yj/Gx8fn2n6IkWK6LR/Mb2+UlJ0G8iRmqrQ+W9Ie9l1fZlvpot5R0REREREREREREREREREREREpobTDxMRERGRiqpVqwL4b8BMemZmZihcuDASExMBAPb29gCAiIgItfuKiIiAra0trK2ttU5vZmYGOzs7AEDlypVhZmaGyMhIjenFdEREREREREREREREREREREREREREnwoO2iEiIiIiFZ6engCAhw8fqnwWExODN2/eoGLFigCAOnXqwMLCAkFBQSpp7927h1evXsHd3V3aVrVqVdja2uLq1avSwJ/0+75z5w5cXFxQsGBBAICVlRVcXFzw8OFDvHjxQil9cnIygoODYWtriypVqhh0zkRERERERERERERERERERERERERExsRBO0RERESkwt7eHl5eXoiIiMCuXbuk7YIg4NdffwUA+Pj4AACKFCkCHx8fPH78GP7+/lLa1NRUKa2vr6+0XSaToXv37oiLi8Off/6p9L1LlixBcnKyUnoA6NGjBwRBwKJFiyAIgrR97dq1eP36Nbp37w6ZTGaUcyciIiIiIiIiIiIiIiIiIiIiIiIiMoYCuX0ARERERPRp+uGHH9CrVy9MnToVx48fh729PUJDQxEaGgq5XI4hQ4ZIaSdOnIiQkBDMmDED586dg52dHS5cuIDbt2+ja9euaNiwodK+Bw8ejJMnT2L58uW4c+cOHB0dcf36dQQHB8PLywvdunVTSt+9e3ccOnQIe/fuxZMnT1C/fn2Eh4fjxIkTkMvlGDx4cI5cEyIiIiIiIiIiIiIiIiIiIiIiIiIibXGlHSIiIiJSq0qVKti5cyc6dOiAa9euYePGjYiOjsZXX32FLVu2wMbGRkpbtmxZ+Pv7o1OnTggJCcG6devw4cMHTJ48GbNnz1bZt42NDTZt2oR+/frh/v37WLt2LZ4+fYphw4ZhxYoVMDc3V0pvbm6O5cuXY9iwYXj58iXWrl2LW7duoV+/fti8ebPSsRARERERERERERERERERERERERERfQq40g4RERERaVSpUiUsWLBAq7TlypXD3Llztd53sWLFMH36dEyfPl2r9FZWVhgzZgzGjBmj9XcQEREREREREREREREREREREREREeUWrrRDREREREREREREREREREREREREREREREREZGQctENERERERERERERERERERERERERERERERERkZAVy+wCIiIiIiIiIiIiIiIiIiIiIiIiIiIiI0jt48CC2bt2Ke/fuISkpCeXKlUPdunUxbdo02NjYSOmioqKwePFinD17FrGxsahcuTJ8fX3h5+cHMzPV9Q1iY2OxZMkSBAQE4PXr1yhXrhw6duyIoUOHomDBgirpP378iOXLl2P//v148eIFSpUqhVatWmHUqFEoWrRotl4DIiIyfUYZtMOHIhHlN4x7RERERHkTy3lElN8w7hFRfsKYR0T5CWMeERERERERmTKFQoEpU6Zgz549qFKlCjp16gQrKyu8ePECZ86cQVxcnFS/jYqKQo8ePfDq1Su0bt0adnZ2uHDhAubMmYP79+9jzpw5SvuOi4tD3759ERYWhiZNmqBjx464ceMG/vjjD1y7dg2rV6+Gubm5lD41NRXffPMNgoKC4ObmhjZt2iA8PBwbN25EcHAwtmzZolTXJiIiysigQTt8KBJRfsO4R0RERJQ3sZxHRPkN4x4R5SeMeUSUnzDmERERERERUV7w119/Yc+ePfDz88OUKVOUJpZQKBRKaefPn4+XL1/ip59+gq+vL4C0Ounw4cOxa9cudOrUCV5eXlL6VatWISwsDEOHDsXYsWOl7d9//z22bt2KXbt2SfsBgF27diEoKAidO3fG3LlzIZPJAAArV67EwoULsXr1aowZMyY7LgMREeURBg3a4UORiPIbxj0iIiKivInlPCLKbxj3iCg/YcwjovyEMY+IiIiIiIhM3YcPH7BixQrY29tj8uTJKivBpv/vuLg4HDlyBFWqVFGqk5qbm2Ps2LE4deoU/P39pfqtIAjYuXMnbGxsMGzYMKX9jh49Gjt37sSOHTuU9uXv7w+ZTIZx48ZJdVsAGDhwINatW4edO3di9OjRSp8RERGlp7qmuZa0eSiK27J6KAJpDzVRVg9FCwsL7NixQ2l7Zg/FUqVKYefOnRAEQd/TJSJi3CMiIiLKo1jOI6L8hnGPiPITxjwiyk8Y84iIiIiIiCgvOH/+PGJjY9GiRQukpKTg8OHDWLFiBbZv345nz54ppQ0NDUVycrLSpBMiR0dHlC5dGiEhIdK2R48eITo6Gm5ubrCyslJKX7JkSTg7O+PGjRv4+PEjACAxMRE3b95EtWrVUK5cOaX0FhYW8PT0xMuXL/H48WMjnT0REeVFeq+0Iz4Ue/TogZSUFBw7dgyRkZEoUaIEGjdujAoVKkhp9X0oNm3aNMuHYsGCBbV6KB46dAiPHz9G1apV9T1lIsrnGPeIiIiI8iaW84gov2HcI6L8hDGPiPITxjwiIiIiIiLKC27dugUAkMlk6NSpk9KAGAsLC4wZMwaDBg0CAERERAAA7O3t1e7L3t4eV65cQUJCAqytrbVKf/36dTx58gQ1atRAZGQkFAoFKleurDE9AERGRhpcvy1QIOt1GMzMsnc1H3NzvdeCoCyI15bX2PQw78gY9B60w4eiZnwo5l0MvPlbfox72sQ8U7wvsvtYTeVamGLeURrmHRGRceXHch7A+m1O4XPbMLx+2SM/xj3GPGI8yb8Y89TjPWG6sjPv2G6avXLivsuPMQ9gWS+v4zPLtDH/iIiIiEgfMTExAIB169bBxcUFu3fvRuXKlREaGopp06Zh/vz5qF69Ory9vREXFwcAsLGxUbsvcXtcXBysra2l9IULF840/fv376W/02b/Ynp9mZnJUKKE+mPKSUWLFsrtQ8jzeI1NF/OODKH3oB0+FHMPb/rcxzzIn/Jb3NM15vG++I+pXQtTO176D/OOiMg48ls5D2D9Njfkp3PNDrx+xpXf4h5jHqXHfMh/GPMyx3vCdJli3pniMWeH7LwO+S3mASzr5Se8xqaN+UdEREREuhAEAQBgaWmJZcuWwdbWFgDQpEkT/PTTTxg0aBDWrVsHb2/v3DxMo1IoBMTGJmSZzsLCHDY2Vlmm01ds7Aekpiqybf/5mbm5GYoWLcRrbIJ0ybuiRQtx4gpSS+9BO3woasaHYt7Fh2beoO9DMb/FPW1jnineF+IxZxdTuRammHeUhhUBIiLjym/lPID125zEMpdheP0yx/qtdhjzCGA8yQsY87STl9v0KE125h3bTbNXTrTp5beYB7Cslx/wmWXatM0/vssgIiIiovTEiR5q1aol1W1FjRo1gqWlJW7fvq2UVpw8IqOMk0qI/xsfH59p+iJFiui0fzG9IVJSsq7zZHe5OTVVodVxkP54jU0X844MofegHT4UNeNDMe9jHuRP+THu6fI7533xH1O7FqZ2vPQf5h0RkXHkx3IewPptTstP55odeP2MKz/GPcY8EjEf8h/GvMzxnjBdpph3pnjM2SE7r0N+jHkAy3r5Ba+xaWP+EREREZEuqlatCkD96q1mZmYoXLiwVK+0t7cHAERERKjdV0REBGxtbWFtba11ejMzM9jZ2QEAKleuDDMzM0RGRmpML6YjIiLSRO/WSW0eiomJiQD4UCSivIFxj4iIiChvYjmPiPIbxj0iyk8Y84goP2HMIyIiIiIiorzA09MTAPDw4UOVz2JiYvDmzRtUrFgRAFCnTh1YWFggKChIJe29e/fw6tUruLu7S9uqVq0KW1tbXL16Vaojp9/3nTt34OLigoIFCwIArKys4OLigocPH+LFixdK6ZOTkxEcHAxbW1tUqVLFoHMmIqK8Te9BO3woElF+w7hHRERElDexnEdE+Q3jHhHlJ4x5RJSfMOYRERERERFRXmBvbw8vLy9ERERg165d0nZBEPDrr78CAHx8fACkreDq4+ODx48fw9/fX0qbmpoqpfX19ZW2y2QydO/eHXFxcfjzzz+VvnfJkiVITk5WSg8APXr0gCAIWLRoEQRBkLavXbsWr1+/Rvfu3SGTyYxy7kRElDfpPWiHD0Uiym8Y94iIiIjyJpbziCi/YdwjovyEMY+I8hPGPCIiIiIiIsorfvjhBxQvXhxTp07F8OHDMXfuXPTp0wfbtm2DXC7HkCFDpLQTJ05EmTJlMGPGDIwePRoLFiyAr68vAgMD0bVrVzRs2FBp34MHD4ZcLsfy5csxePBgLFy4EH5+ftiyZQu8vLzQrVs3pfTdu3eHl5cX9u7diy+++AILFy7E8OHDsXDhQsjlcgwePDhHrgkREZmuAob88Q8//IBevXph6tSpOH78OOzt7REaGorQ0FC1D8WQkBDMmDED586dg52dHS5cuIDbt29rfCiePHkSy5cvx507d+Do6Ijr168jODhY40Px0KFD2Lt3L548eYL69esjPDwcJ06c4EORiIyGcY+IiP6Pvb+Piuq89///FzOiiAMqinA03CgetZ6QGqNJwehJ2kRTPJqg0FM1pU16rGCMiOlSVhPvPrUH/RgD4VjCqqZ2HW1jM4Ifm8TYGoxHDVSMqCRaIYcomhtB9NuMI2Jw4PeHPyZOB+VuRpyZ52OtLOI179mz93Ux7+uazX7PBuCdWOcB8DXkPQC+hJwHwJeQ8wAAAAAA3iA6OloFBQXKyclRcXGx9u/fr7CwMD377LN67rnnZDKZ7LFhYWEym83Kzs7W/v37VVRUpIiICGVmZiolJcVp2yaTSVu3blVubq727NmjkpIShYWFKS0tTWlpaTIajQ7xRqNR+fn5ys/P11tvvaXNmzcrJCRETz/9tNLT0x32BQCA1vg13/y1Rp3w2Wef2SdFi8WisLAwTZ482WlSlKTz58/bJ8XLly8rIiJCP/jBD5SSkuI0yUnSV199ZZ8UL126pLCwME2bNk1paWn2W6vfrKGhwT4p1tTUKCQkRI8//rjS09MVHBzclcOUJNlsTbp06Uqbcb169VBwcG8temWfqj7/qsuv2yJmSF/lLH5E/9//d0XXrze5bLtovx49DOrfvw9j4OFCQvrIaOz0jcZ8Ju+1N+d54vuiZZ99PU974tjhho6MXVdznq9ob86TeO+08LRcyrh5ro6OXVfynq+s8yQ+395J5J+uof9uj8+37UPOg0Q+8QbkvPbx5nN6uMGdY+dpn/U9zZ08p+crOU9irecLmLM8W3vHj79ltE93r/XctVaQyKctyHmei7/ful535zy4H2P3DU/7PE7Ocw8+33o/8p7nIu/BFbpctONLmBTBpOkdmBTbx5tPgHjah1138cSxww18EHA9inY6ztNyKePmue5k0Y4v4fPtnUP+6Rr67/bIee1DzoNEPvEG5Lz28eZzeriBoh3PxTk992Ct5/2YszwbRTuu1d1rPYp23I+c57lY67led+c8uB9j9w1P+zxOznMPPt96P/Ke5yLvwRX4rQAAAAAAAAAAAAAAAAAAAAAAAABcjKIdAAAAAAAAAAAAAAAAAAAAAAAAwMV6dPcOAAAAAAAAAAAAAAAAAB1x7do1rV+/Xh999JHOnTunv//97+rXr5+GDRump59+Wo8//rj8/PwcnlNTU6Ps7GwdOHBAFotFkZGRSk5OVkpKigwG5++9tVgsys3N1Z49e3Tx4kWFh4dr2rRpSk1NVa9evVrdp/z8fL311ls6f/68BgwYoMcff1wLFy5UcHCw2/oCgPcj5wEAAACeizvtAAAAAAAAAAAAAAAAwKNcuXJFf/zjH9WjRw89+uijevbZZ/XII4+oqqpKzz//vFatWuUQX1NTo6SkJO3cuVPjxo3Tj3/8Y/Xq1UtZWVl68cUXnbZvtVo1Z84cbdmyRf/8z/+sn/zkJxo8eLDy8vKUmpoqm83mEG+z2TRv3jzl5eUpNDRUP/nJTzR69Ght2bJFc+bMkdVqdWt/APBu5DwAAADAc3GnHQAAAAAAAAAAAAAAAHiUfv366fDhw+rZs6dD+5UrV/SDH/xAb7zxhp555hlFRUVJktatW6fa2lqtXr1aycnJkm5cdD5//nwVFhZq+vTpiouLs29n48aNqqysVGpqqjIyMuztK1as0LZt21RYWGjfjiQVFhaqpKRETz75pNauXWu/48VvfvMbrV+/Xps2bdKiRYvc1R0AvBw5DwAAAPBc3GkHAAAAAAAAAAAAAAAAHsVgMDhdvC5Jffr00cMPPyxJOnv2rKQbd5DYvXu3oqOjHS46NxqN9ovTzWazvb25uVkFBQUymUxKS0tz2H56err8/f21fft2h3az2Sw/Pz8tXrzYfvG6JD3zzDMaMGCACgoK1Nzc3MWjBuCryHkAAACA56JoBwAAAAAAAAAAAAAAAF7h2rVr+utf/yqj0aiYmBhJ0tGjR9XY2OhwV4kWo0aN0sCBA1VaWmpvO336tC5cuKCxY8cqICDAIT4kJESjR49WeXm5rl27JklqaGjQRx99pGHDhik8PNwh3t/fXw899JBqa2t15swZFx8tAF9HzgMAAADufj26ewcAAAAAAAAAAAAAAACAzrh69ao2bdqk5uZmXbx4Ufv379cXX3yhxYsXa/DgwZKk6upqSVJUVFSr24iKitKRI0dUX1+vwMDAdsUfP35c586d0/Dhw3X27Fk1NTUpMjLylvHSjbtgDB06tNPH2qNH29/NazQaHH66iqu3112vcTdz19jB/e7k2JHzHPG+8VyM3Tfc3QfuWhMwdgAAtB9FOwAAAAAAAAAAAAAAAPBIV69e1YYNG+z/9vf319KlS/XMM8/Y26xWqyTJZDK1uo2WdqvVqsDAQHt8nz59bht/+fLlDm2/Jb4zDAY/9e/f+v60Jji4d6dfq7t44j67A/3gue7E2JHzWsf7xnMxdu7nrj5m7AAAaD+KdgAAAAAAAAAAAAAAAOCRQkJCVFFRIZvNpvPnz2vXrl3Kzs7WsWPHlJOTI4PBO74FvqmpWRZLfZtxRqNBwcG9ZbFclc3W5LLXb9muO7l6nz2Nu8YO7teRsQsO7t2lu1OQ8xzxvvFcjN033D3HumtNcCdyHgAA3oKiHQAAAAAAAAAAAAAAAHg0o9GoIUOGaO7cuTIajVq7dq0KCgqUnJzscFeJ1vzjXSNafl65cuW28UFBQQ7xbW2/Jb6zrl9v/wW3NltTh+LvBp64z+5AP3iuOzl25DxHvG88F2Pnfu7qY8YOAID2o4QVAAAAAAAAAAAAAAAAXiM+Pl6S9OGHH0qSoqKiJEnV1dWtxldXVys0NFSBgYHtjjcYDIqIiJAkRUZGymAw6OzZs7eMb4kDAFcj5wEAAAB3N4p2AAAAAAAAAAAAAAAA4DVqa2sl3bgThSSNGTNG/v7+KikpcYo9deqU6urqNH78eHvb0KFDFRoaqrKyMjU0NDjEX7p0SSdPnlRsbKx69eolSQoICFBsbKw+/fRTnT9/3iG+sbFRhw4dUmhoqKKjo115mAAgiZwHAAAA3O0o2gEAAAAAAAAAAAAAAIBHqaqq0tWrV53av/rqK+Xk5EiSJk6cKEkKCgrSlClTdObMGZnNZnuszWazxyYnJ9vb/fz8NHPmTFmtVr322msO28/NzVVjY6NDvCQlJSWpublZr7zyipqbm+3tmzdv1sWLFzVz5kz5+fl16ZgB+C5yHgAAAOC5enT3DgAAAAAAAAAAAAAAAAAdsWvXLv3ud7/TAw88oCFDhigwMFBffvml9u3bpytXrighIUFPPPGEPX7JkiUqLS3V8uXLdfDgQUVERKi4uFgnTpxQYmKi4uPjHbY/d+5c7d27V/n5+Tp58qRGjRql48eP69ChQ4qLi9OMGTMc4mfOnKldu3Zp586dOnfunMaNG6eqqioVFRVpxIgRmjt37h3pFwDeiZwHAAAAeC6KdgAAAAAAAAAAAAAAAOBRHnnkEdXU1KisrExlZWW6evWq+vbtq7FjxyoxMVFTp051iA8LC5PZbFZ2drb279+voqIiRUREKDMzUykpKU7bN5lM2rp1q3Jzc7Vnzx6VlJQoLCxMaWlpSktLk9FodIg3Go3Kz89Xfn6+3nrrLW3evFkhISF6+umnlZ6eLpPJ5Nb+AODdyHkAAACA56JoBwAAAAAAAAAAAAAAAB4lNjZWsbGxHXpOeHi41q5d2+74vn37atmyZVq2bFm74gMCArRo0SItWrSoQ/sFAG0h5wEAAACey9DdOwAAAAAAAAAAAAAAAAAAAAAAAAB4G4p2AAAAAAAAAAAAAAAAAAAAAAAAABejaAcAAAAAAAAAAAAAAAAAAAAAAABwMYp2AAAAAAAAAAAAAAAAAAAAAAAAABfr0d07AAAAgLvTyJEjb/nY6tWrlZyc7NB29OhRbdiwQceOHVNTU5O+9a1v6Wc/+5keeeSRVrdRVVWlnJwclZaWqqGhQTExMUpJSdFTTz3VanxNTY2ys7N14MABWSwWRUZGKjk5WSkpKTIYqEUHAAAAAAAAAAAAAAAAAAB3F4p2AAAAcEtDhgxRYmKiU/vo0aMd/l1cXKy5c+cqICBAU6dOVe/evfXuu+9q3rx5ysrK0owZMxziKyoqNGvWLDU2NiohIUEDBgxQUVGRli5dqs8++0wLFixwiK+pqVFSUpLq6uo0efJkRUREqLi4WFlZWaqoqFBWVpbrDx4AAAAAAAAAAAAAAAAAAKALKNoBAADALQ0ZMkTPP//8bWMaGxv10ksvyWg06g9/+IP9Dj3z5s1TYmKifvWrX+m73/2u+vXrZ3/OypUrVV9fr9dff10TJkyQJC1cuFCzZ89WXl6eEhISNGzYMHv8unXrVFtb63CHH5vNpvnz56uwsFDTp09XXFyci48eAAAAAAAAAADAMxmNhrt6ewAA4M5gTQAAQPejaAcAAABdUlJSos8//1zJycn2gh1JCgkJ0bPPPqv//M//1O7du/XDH/5QklRVVaWysjLFx8fbC3YkKSAgQPPnz9dzzz2nHTt26IUXXpAkWa1W7d69W9HR0faCHUkyGo3KyMjQvn37ZDabKdoBAAAAAAAAAAA+z8/PT01NzQoO7t3duwIAALpRv6BeblsTNDU1y8/Pz+XbBQDAW1G0AwAAgFv66quvtG3bNv3973/XgAED9NBDDykyMtIh5vDhw5Kk+Ph4p+c//PDD9piWop3bxcfHx8tgMNhjJOno0aNqbGxstShn1KhRGjhwoEpLSzt5hAAAAAAAAAAAAN7DYPCTweCnl39/RJ/VXHbZdseOGqSUhNEu2x4AAHAvU29/t6wJ7gkL0s/nPCCDgaIdAADai6IdAAAA3FJFRYVWrFhh/7efn59mzpypFStWqGfPnpKk6upqSVJUVJTT8yMjI+Xn52ePaSs+MDBQgwYNand8S/uRI0dUX1+vwMDAjh6iXY8e7buFc8utnn39ls/uPn533aLb18fNEzF2AAAAAAAAANBxn9VcVtXnX7lse/cMMrlsWwAA4M5x9ZoAAAB0HEU7AAAAaNVPf/pTPfHEE4qOjlZzc7M++ugjvfzyy9q+fbv8/f21cuVKSZLVapUkmUzOf6zx9/dXQECALl/+5ltbbhff0n5z0U574lviOlu0YzD4qX//Ph16jjtuIY1vuKt/GTfPxdgBAAAAAAAAAAAAAAAA8DQU7QAAAKBVS5Yscfj3ww8/rNjYWE2bNk1vvvmmnnvuOYWGhnbT3rlWU1OzLJb6dsUajQYFB/eWxXJVNluTm/fs7tXSD+7i6v5l3DxXR8cuOLg3d+UBAAAAAAAAAAAAAAAAcFegaAcAAADt1rdvX02ePFlbtmxReXm5vve97znc6eYfNTY2qqGhQUFBQfa228W3tHc0/ua4zrp+vWOFHDZbU4efg/ZzV/8ybp6LsQMAAAAAAAAAAAAAAADgafj6YQAAAHRIv379JEkNDQ2SpKioKElSdXW1U+zZs2fV3Nxsj2krvr6+XrW1te2Ob2kPDQ1VYGBgJ44GAAAAAAAAAAAAAAAAAADAPSjaAQAAQId8/PHHkqTBgwdLksaPHy9JKi4udoo9ePCgJGncuHH2ttvFFxcXq6mpySF+zJgx8vf3V0lJiVP8qVOnVFdXZ98mAAAAAAAAAAAAAAAAAADA3YKiHQAAADj53//9X3399ddO7Tt37tT777+ve+65R7GxsZKkuLg4DRkyRG+99ZYqKirssZcuXdLmzZtlMpn0/e9/394eExOj+++/XyUlJfrggw/s7Q0NDcrLy5PRaNSMGTPs7UFBQZoyZYrOnDkjs9lsb7fZbMrJyZEkJScnu+zYAQAAAAAAAAAAAAAAAAAAXKFHd+8AAAAA7j5//OMf9ac//Unjx4/XP/3TP0m6cYedsrIyBQYGau3aterR48ZS0t/fX7/85S/1s5/9TLNnz9bUqVPVu3dvvfvuu6qpqVFWVpb69evnsP1Vq1Zp1qxZSk1N1dSpUxUSEqKioiKdOXNGCxYs0LBhwxzilyxZotLSUi1fvlwHDx5URESEiouLdeLECSUmJio+Pv6O9AsAAAAAAAAAAAAAAAAAAEB7UbQDAAAAJxMnTtSXX36pv/3tbzp48KCuX7+u8PBw/fu//7v+4z/+Q5GRkQ7xEyZM0JYtW7Rhwwa9/fbbampq0qhRo7Rq1So9+uijTtsfOXKk3nzzTeXk5Gjv3r1qaGhQTEyM1qxZo8TERKf4sLAwmc1mZWdna//+/SoqKlJERIQyMzOVkpLitn4AAAAAAAAAAAAAAAAAAADoLIp2AAAA4GTSpEmaNGlSh54zduxY/fa3v213/PDhw7Vhw4Z2x4eHh2vt2rUd2icAAAAAAAAAAAAAAAB4npEjR97ysdWrVys5Odmh7ejRo9qwYYOOHTumpqYmfetb39LPfvYzPfLII61uo6qqSjk5OSotLbV/2WxKSoqeeuqpVuNramqUnZ2tAwcOyGKxKDIyUsnJyUpJSZHBYOjsYQIAfECXi3aYFAH4EnIeAACA92KtB8CXkPMA+BJyHgBfQ94DAAAAAHiLIUOGKDEx0al99OjRDv8uLi7W3LlzFRAQoKlTp6p379569913NW/ePGVlZWnGjBkO8RUVFZo1a5YaGxuVkJCgAQMGqKioSEuXLtVnn32mBQsWOMTX1NQoKSlJdXV1mjx5siIiIlRcXKysrCxVVFQoKyvL9QcPAPAaLrnTDpMiAF9CzgMAAPBerPUA+BJyHgBfQs4D4GvIewAAAAAAbzBkyBA9//zzt41pbGzUSy+9JKPRqD/84Q/2L7OYN2+eEhMT9atf/Urf/e531a9fP/tzVq5cqfr6er3++uuaMGGCJGnhwoWaPXu28vLylJCQoGHDhtnj161bp9raWocvw7DZbJo/f74KCws1ffp0xcXFufjoAQDewmVFO0yKAHwFOQ8AAMB7sdYD4EvIeQB8CTkPgK8h7wEAAAAAfEVJSYk+//xzJScnO9x9NiQkRM8++6z+8z//U7t379YPf/hDSTfuIFtWVqb4+Hj7Z1tJCggI0Pz58/Xcc89px44deuGFFyRJVqtVu3fvVnR0tMPda41GozIyMrRv3z6ZzWY+3wIAbumO3W+8ZVKcPn16q5Niy6TWomVSjIuLa3VStNls2rFjh729rUlRksxmszsPEQDsyHkAAADei7UeAF9CzgPgS8h5AHwNeQ8AAAAAcLf76quvtG3bNuXn58tsNuvs2bNOMYcPH5YkxcfHOz328MMPO8S0FR8fHy+DweAQf/ToUTU2NrZalDNq1CgNHDhQpaWlHTwyAIAvccmddlomxb///e8aMGCAHnroIUVGRjrEtHdSbKlkZVIEcLci5wEAAHgv1noAfAk5D4AvIecB8DXkPQAAAACAN6ioqNCKFSvs//bz89PMmTO1YsUK9ezZU5JUXV0tSYqKinJ6fmRkpPz8/OwxbcUHBgZq0KBB7Y5vaT9y5Ijq6+sVGBjY0UO069Gj7fswGAx+nd5+exiNd+xeED6npW/pY8/D2MEVXFK0w6ToiEnRe5F4IZHz/pEnvi/cva+e0heeOHa4gbEDAPdhreeIz7ddx7zdNfSfe5HzHJHzvBv5BOQ8R7wnPJc7x47zpu51p9935D1HrPU8F3OWZ2P8AAAA0BU//elP9cQTTyg6OlrNzc366KOP9PLLL2v79u3y9/fXypUrJd2406skmUwmp234+/srICBAly9ftrfdLr6l/ebPt+2Jb4nr7Odbg8FP/fv36dRzXSk4uHd374LXo489F2OHruhy0Q6T4p3Hm777MQa+i5x3a7wvvuFpfeFp+4tvMHYA4Fqs9e48X5rLfOlY3YH+cz1y3p3H7/HdgXHwTeS8W+M94bk8cew8cZ/d4U70A3nvzuP32/3oY8/G+AEAAKAzlixZ4vDvhx9+WLGxsZo2bZrefPNNPffccwoNDe2mvXOtpqZmWSz1bcb5+xtlMgW4bT8slquy2Zrctn1fZjQaFBzcmz72QB0Zu+Dg3nxxBVrV5aIdJkVnTIrei0nTO3RlUiTnOfPE90XLPruLp/SFJ44dbuCDAAC4B2s9Z3y+7TrWXF1D/90en2/bh5wHiXziDch57ePN5/RwgzvHjvOm7nUnz+mR95yx1vNczFmerb3jx98yAAAA0F59+/bV5MmTtWXLFpWXl+t73/uew5dC/KPGxkY1NDQoKCjI3na7+Jb2jsbfHNdZ16+3/ZnH3etmm62pXfuBzqOPPRdjh67octFOa5gUmRS9HWOAm/l6zmvB++IbntYXnra/+AZjBwDu5+trPT7fuo4vHas70H93BjmPnOcLGAe08PWc14L3hOfyxLHzxH12h+7qB1/Pe6z1PB997NkYPwAAALhSv379JEkNDQ2SpKioKElSdXW1/uVf/sUh9uzZs2pubrbH/GP8P6qvr1dtba2+/e1vtyu+pT00NLTTd5EFAHg/t52dvN2k+I86Oym2N76lnUkRgLuQ8wAAALwXaz0AvoScB8CXkPMA+BryHgAAAADAG3z88ceSpMGDB0uSxo8fL0kqLi52ij148KAkady4cfa228UXFxerqanJIX7MmDHy9/dXSUmJU/ypU6dUV1dn3yYAAK1xW9EOkyIAX0LOAwAA8F6s9QD4EnIeAF9CzgPga8h7AAAAAABP8b//+7/6+uuvndp37typ999/X/fcc49iY2MlSXFxcRoyZIjeeustVVRU2GMvXbqkzZs3y2Qy6fvf/769PSYmRvfff79KSkr0wQcf2NsbGhqUl5cno9GoGTNm2NuDgoI0ZcoUnTlzRmaz2d5us9mUk5MjSUpOTnbZsQMAvE+XinaYFAH4EnIeAACA92KtB8CXkPMA+BJyHgBfQ94DAAAAAHiDP/7xj5o4caIWLFigX/3qV/rVr36lWbNmacmSJQoMDNTatWvVo0cPSZK/v79++ctf6vr165o9e7aWL1+urKwsPfXUU/ryyy/14osv2u8+22LVqlUKDAxUamqqMjMz9X//7//Vk08+qRMnTigtLU3Dhg1ziF+yZIkGDRqk5cuXKz09XS+//LKSk5P1/vvvKzExUfHx8XeqawAAHqhHV578xz/+UX/60580fvx4/dM//ZOkG9/QVFZWdstJ8Wc/+5lmz56tqVOnqnfv3nr33XdVU1OjrKysVifFWbNmKTU1VVOnTlVISIiKiop05swZLViwoNVJsbS0VMuXL9fBgwcVERGh4uJinThxgkkRQJeR8wAAALwXaz0AvoScB8CXkPMA+BryHgAAAADAG0ycOFFffvml/va3v+ngwYO6fv26wsPD9e///u/6j//4D0VGRjrET5gwQVu2bNGGDRv09ttvq6mpSaNGjdKqVav06KOPOm1/5MiRevPNN5WTk6O9e/eqoaFBMTExWrNmjRITE53iw8LCZDablZ2drf3796uoqEgRERHKzMxUSkqK2/oBAOAdulS0w6QIwJeQ8wAAALwXaz0AvoScB8CXkPMA+BryHgAAAADAG0yaNEmTJk3q0HPGjh2r3/72t+2OHz58uDZs2NDu+PDwcK1du7ZD+wQAgNTFoh0mRQC+hJwHAADgvVjrAfAl5DwAvoScB8DXkPcA+JLz589r9+7d2rdvn06fPq2LFy+qf//+evDBBzVv3jyNGDHCIf673/2uPv/881a3lZqaqoyMDKf2qqoq5eTkqLS01F6omJKSoqeeeqrV7dTU1Cg7O1sHDhyQxWJRZGSkkpOTlZKSIoPB0OVjBuC7yHkAAACA5+pS0Q4AAAAAAAAAAAAAAABwp23dulUbN25UdHS0Jk2apL59++qTTz7RO++8o7/85S/auHGjvvOd7zg8JygoSD/+8Y+dtjVu3DintoqKCs2aNUuNjY1KSEjQgAEDVFRUpKVLl+qzzz7TggULHOJramqUlJSkuro6TZ48WRERESouLlZWVpYqKiqUlZXl2g4A4FPIeQAAAIDnomgHAAAAAAAAAAAAAAAAHuW+++7T73//e6eLz999910tWrRIq1at0rvvvuvwWHBwsJ5//vl2bX/lypWqr6/X66+/rgkTJkiSFi5cqNmzZysvL08JCQkaNmyYPX7dunWqra3V6tWrlZycLEmy2WyaP3++CgsLNX36dMXFxXXlkAH4MHIeAAAA4Lm4DyUAAAAAAAAAAAAAAAA8yuTJk1u9W8T3v/99RUdH69NPP9WlS5c6te2qqiqVlZUpLi7OfvG6JAUEBGj+/Pmy2WzasWOHvd1qtWr37t2Kjo62X7wuSUajURkZGZIks9ncqX0BAImcBwAAAHgy7rQDAAAAAAAAAAAAAAAAr9GzZ09JUo8ejpfFXLt2TQUFBaqtrVW/fv30wAMPaMSIEU7PP3z4sCQpPj7e6bH4+HgZDAZ7jCQdPXpUjY2Nrd5VYtSoURo4cKBKS0u7dEwAcCvkPAAAAODuRtEOAAAAAAAAAAAAAAAAvMLHH3+syspK3XvvvQoODnZ4rK6uTr/4xS8c2r73ve9pzZo1DrHV1dWSpKioKKftBwYGatCgQfaYtuJb2o8cOaL6+noFBgZ27sAk9ehhaDPGYPDr9Pa7m9HY9vF5s5bj9/V+8ETdOXa+nvN433guxu4bntoHBoNfu96nAACAoh0AAAAAAAAAAAAAAAB4gStXrigzM1N+fn76+c9/7vDYjBkz9NBDDykmJkY9e/ZURUWFXn31VRUVFemFF17Qxo0b7bFWq1WSZDKZWn0dk8nkcAF7e+Jb4jp7AbvB4Kf+/ft06rmeIji4d3fvwl2BfvBcd3rsyHnf4H3juRg7z2UyBXT3LgAA4DEo2gEAAAAAAAAAAAAAAIBH+/rrr5Wenq5PPvlEzz//vOLi4hweX7BggcO/H3jgAW3atEk/+MEPtH//fpWXl+u+++67k7vcIU1NzbJY6tuM8/c3euxFtBbLVdlsTd29G93GaDQoOLi3z/eDJ+rI2AUH93bJXTXIeTfwvvFcjN03WvrC01itDWpstN02xlU5DwAAT0fRDgAAAAAAAAAAAAAAADzW9evXlZGRoQMHDujZZ591ulj9Vnr27Kknn3xSf/vb33Ts2DH7Bew33yWiNVarVUFBQfZ/tyf+5rjOun697YuaPfnCWJutqV3H6O3oB891p8aOnOeM943nYuw8V1NTM2MHAEA7ee4ndQAAAAAAAAAAAAAAAPi069eva/HixXrvvff0ox/9SEuXLu3Q8/v37y9JamhosLdFRUVJkqqrq53i6+vrVVtba49pK76lPTQ0VIGBgR3aNwD4R+Q8AAAAwPNQtAMAAAAAAAAAAAAAAACPY7PZtGTJEv35z3/WD3/4Q7300ksd3sbHH38sSRo8eLC9bfz48ZKk4uJip/ji4mI1NTVp3Lhx9rYxY8bI399fJSUlTvGnTp1SXV2dfZsA0FnkPAAAAMAzUbQDAAAAAAAAAAAAAAAAj9LU1KTMzEy98847SkpK0sqVK28ZW11drStXrji1l5SUaNu2bQoKCtLEiRPt7TExMbr//vtVUlKiDz74wN7e0NCgvLw8GY1GzZgxw94eFBSkKVOm6MyZMzKbzfZ2m82mnJwcSVJycnIXjhaAryPnAQAAAJ6rR3fvAAAAAAAAAAAAAAAAANARGzZs0J/+9CcFBwdr0KBB2rBhg1NMYmKi7rnnHr3//vt69dVX9eCDD2rIkCHq2bOnPvnkE33wwQfq0aOHfvnLX6pv374Oz121apVmzZql1NRUTZ06VSEhISoqKtKZM2e0YMECDRs2zCF+yZIlKi0t1fLly3Xw4EFFRESouLhYJ06cUGJiouLj493aHwC8GzkPAAAA8FwU7QAAAAAAAAAAAAAAAMCjfPHFF5Iki8WivLy8VmMefPBB3XPPPRo7dqweffRRnThxQocPH9bXX3+tAQMG6N/+7d/005/+VN/61recnjty5Ei9+eabysnJ0d69e9XQ0KCYmBitWbNGiYmJTvFhYWEym83Kzs7W/v37VVRUpIiICGVmZiolJcW1Bw/A55DzAAAAAM9F0Q4AAAAAAAAAAAAAAAA8ypo1a7RmzZp2xd5333165ZVXOvwaw4cPb/VuFrcSHh6utWvXdvh1AKAt5DwAAADAcxm6ewcAAAAAAAAAAAAAAAAAAAAAAAAAb0PRDgAAAAAAAAAAAAAAAAAAAAAAAOBiFO0AAAAAAAAAAAAAAAAAAAAAAAAALkbRDgAAAAAAAAAAAAAAAAAAAAAAAOBiFO0AAAAAAAAAAAAAAAAAAAAAAAAALkbRDgAAAAAAAAAAAAAAAAAAAAAAAOBiFO0AAAAAAAAAAAAAAAAAAAAAAAAALkbRDgAAAAAAAAAAAAAAAAAAAAAAAOBiFO0AAAAAAAAAAAAAAAAAAAAAAAAALkbRDgAAAAAAAAAAAAAAAAAAAAAAAOBiFO0AAACg3VatWqWRI0dq5MiRslgsTo/X1NQoMzNTEyZMUGxsrKZOnarf/e53ampqanV7FotFq1ev1r/+67/q3nvv1WOPPaZXX31V165dazX+2rVrevXVV/XYY4/p3nvv1b/+679q9erVre4LAAAAAAAAAAAAAAAAAABAd6JoBwAAAO3y17/+VW+88YYCAwNbfbympkZJSUnauXOnxo0bpx//+Mfq1auXsrKy9OKLLzrFW61WzZkzR1u2bNE///M/6yc/+YkGDx6svLw8paamymazOcTbbDbNmzdPeXl5Cg0N1U9+8hONHj1aW7Zs0Zw5c2S1Wt1y3AAAAAAAAAAAAAAAAAAAAJ3Ro7t3AAAAAHe/+vp6vfjii3rsscf01VdfqbS01Clm3bp1qq2t1erVq5WcnCzpRqHN/PnzVVhYqOnTpysuLs4ev3HjRlVWVio1NVUZGRn29hUrVmjbtm0qLCy0b0eSCgsLVVJSoieffFJr166Vn5+fJOk3v/mN1q9fr02bNmnRokVu6gEAAAAAAAAAAAAAAAAAAICO4U47AAAAaNPLL78si8Wi5cuXt/q41WrV7t27FR0d7VBoYzQa7QU5ZrPZ3t7c3KyCggKZTCalpaU5bCs9PV3+/v7avn27Q7vZbJafn58WL15sL9iRpGeeeUYDBgxQQUGBmpubu3ysAAAAAAAAAAAAAAAAAAAArkDRDgAAAG6rtLRUf/jDH7R06VINGjSo1ZijR4+qsbHR4U46LUaNGqWBAwc63J3n9OnTunDhgsaOHauAgACH+JCQEI0ePVrl5eW6du2aJKmhoUEfffSRhg0bpvDwcId4f39/PfTQQ6qtrdWZM2e6eLQAAAAAAAAAAAAAAAAAAACu0aO7dwAAAAB3r6tXr+rFF19UXFyckpKSbhlXXV0tSYqKimr18aioKB05ckT19fUKDAxsV/zx48d17tw5DR8+XGfPnlVTU5MiIyNvGS9JZ8+e1dChQ9t9fDfr0aN99exGo8Hhp69y9/G7evuMm+di7AAAAAAAAAAAAAAAAAB4Kop2AAAAcEvr169XXV2dfvvb3942zmq1SpJMJlOrj7e0W61WBQYG2uP79Olz2/jLly93aPst8R1lMPipf//W9+VWgoN7d+q10D7u6l/GzXMxdgAAAAAAAAAAAAAAAAA8DUU7AAAAaNWHH36orVu3KjMzUxEREd29O27V1NQsi6W+XbFGo0HBwb1lsVyVzdbk5j27e7X0g7u4un8ZN8/V0bELDu7NXXkAAAAAAAAAAAAAAAAA3BUo2gEAAICT69ev6xe/+IW+/e1vKyUlpc34m++k05p/vFNOy88rV67cNj4oKKhD22+J74zr1ztWyGGzNXX4OWg/d/Uv4+a5GDsAAAAAAAAAAAAAAAAAnoaiHQAAADipr69XdXW1qqur9a1vfavVmPHjx0uSioqKFBUVJUmqrq5uNba6ulqhoaEKDAyUpHbFGwwG+x1+IiMjZTAYdPbs2VvGt8QBAAAAAAAAAAAAAAAAAADcDSjaAQAAgJOePXsqKSmp1cf+53/+RxcuXNCTTz4pf39/9enTR2PGjJG/v79KSkqc4k+dOqW6ujolJCTY24YOHarQ0FCVlZWpoaFBAQEB9scuXbqkkydPKjY2Vr169ZIkBQQEKDY2VuXl5Tp//rzCw8Pt8Y2NjTp06JBCQ0MVHR3toh4AAAAAAAAAAAAAAAAAAADoGop2AAAA4CQgIEC/+tWvWn3sRz/6kS5cuKCXXnpJwcHB9vYpU6bo7bffltlsVnJysiTJZrMpJydHkuxtkuTn56eZM2cqPz9fr732mjIyMuyP5ebmqrGx0SFekpKSknT8+HG98sorWrt2rfz8/CRJmzdv1sWLF5WammpvAwAAAADgVlatWqU//OEPkqTDhw87fLaVpJqaGmVnZ+vAgQOyWCyKjIxUcnKyUlJSZDAYnLZnsViUm5urPXv26OLFiwoPD9e0adOUmppq/zKKm127dk35+fl66623dP78eQ0YMECPP/64Fi5c6LQvAAAAAAAAAG7gvB4AwFO5vGiHSRGALyHnAcA3lixZotLSUi1fvlwHDx5URESEiouLdeLECSUmJio+Pt4hfu7cudq7d6/y8/N18uRJjRo1SsePH9ehQ4cUFxenGTNmOMTPnDlTu3bt0s6dO3Xu3DmNGzdOVVVVKioq0ogRIzR37tw7ebgAfABrPQC+hJwHwFf89a9/1RtvvKHAwEDV19c7PV5TU6OkpCTV1dVp8uTJ9s+2WVlZqqioUFZWlkO81WrVnDlzVFlZqYkTJ2ratGkqLy9XXl6ejh07pk2bNsloNNrjbTab5s2bp5KSEo0dO1ZPPPGEqqqqtGXLFh06dEhvvPGGTCaT2/sBgG9hrQcAAAAA8HSc1wMAeDKXFu0wKQLwJeQ8AHAUFhYms9ms7Oxs7d+/X0VFRYqIiFBmZqZSUlKc4k0mk7Zu3Wr/A39JSYnCwsKUlpamtLQ0h5wnSUajUfn5+fY/8G/evFkhISF6+umnlZ6eTs4D4FKs9QD4EnIeAF9RX1+vF198UY899pi++uorlZaWOsWsW7dOtbW1Wr16tcNdZOfPn6/CwkJNnz5dcXFx9viNGzeqsrJSqampDneRXbFihbZt26bCwkKHO8kWFhaqpKRETz75pMNdZH/zm99o/fr12rRpkxYtWuSmHgDgi1jrAQAAAAA8Hef1AACezmVFO0yKAHwJOQ+AL9uyZcstHwsPD9fatWvbva2+fftq2bJlWrZsWbviAwICtGjRIvIbALdirQfAl5DzAPiSl19+WRaLRcuXL9cLL7zg9LjVatXu3bsVHR3tkKeMRqMyMjK0b98+mc1me85rbm5WQUGBTCaT0tLSHLaVnp6ugoICbd++3WFbZrNZfn5+Wrx4sT3fSdIzzzyj3/3udyooKFB6errDYwDQWaz1AAAAAADegPN6AABP53w/8066eVJsTVuTonRjUmvR1qTo7++v7du3O7TfblIcMGCACgoK1Nzc3OVjBQByHgAAgPdirQfAl5DzAPiK0tJS/eEPf9DSpUs1aNCgVmOOHj2qxsZGh4vTW4waNUoDBw50uOD99OnTunDhgsaOHauAgACH+JCQEI0ePVrl5eW6du2aJKmhoUEfffSRhg0bpvDwcId4f39/PfTQQ6qtrdWZM2e6eLQAcANrPQAAAACAp+O8HgDAG7jkTjstk+Lq1atdPilOmjSpzUmxV69e7ZoUd+3apTNnzmjo0KEuOGoAvoqcBwAA4L1Y6wHwJeQ8AL7i6tWrevHFFxUXF6ekpKRbxlVXV0uSoqKiWn08KipKR44cUX19vQIDA9sVf/z4cZ07d07Dhw/X2bNn1dTUpMjIyFvGS9LZs2e7lPN69Gj7+9qMRoPDT3gOd46du38ffP337U6/71jrAQAAAAA8Hef1nBkM7r2Tj6+fv3Enzsl6LsYOrtDloh0mRWdMit6LxAtynjNPfF/wx+cbPHHscANjBwDuwVrPGZ9vu455u2voP/ch5zkj53k38olvW79+verq6vTb3/72tnFWq1WSZDKZWn28pd1qtSowMNAe36dPn9vGX758uUPbb4nvDIPBT/37t74/rQkO7t3p10L38sSx88R9doc70Q+s9Zyx1vNcrOM8G+MHAACAruC83p3H+Rv3o489F2OHruhy0Q6T4p3Hm777MQa+i5x3a7wvvuFpfeFp+4tvMHYA4Fqs9e48X5rLfOlY3YH+cz1y3p3H7/HdgXHwPR9++KG2bt2qzMxMRUREdPfuuF1TU7Mslvo244xGg4KDe8tiuSqbrekO7BlcxZ1j17Jtd/H137eOjF1wcO8uXeDOWu/OY43hfvSxZ2P8AAAA0FGc12udv79RJlNAm3Gd5evnb9yJc7Ke606e14P36lLRDpNi65gUvReTpnfo7KRIzmudJ74v+OPzDZ44driBDwIA4Hqs9VrH59uuY83VNfTf7fH5tn3IeZDIJ96gMznv+vXr+sUvfqFvf/vbSklJaTP+5ovTW/OPF5+3/Lxy5cpt44OCgjq0/Zb4zrp+vf2/4zZbU4ficffwxLHzxH12B3f3A2u91rHW81ys4zxbe8ePv2UAAADgZpzXuzV3r5s5f+N+9LHnYuzQFZ0u2mFSvDUmRe/HGPgecl7beF98w9P6wtP2F99g7ADANVjr3Rqfb13Hl47VHeg/1yHn3Ro5zzcwDr6lvr5e1dXVqq6u1re+9a1WY8aPHy9JKioqUlRUlCSpurq61djq6mqFhoYqMDBQktoVbzAY7BfNR0ZGymAw6OzZs7eMb4kDgM5grXdrrPU8H33s2Rg/AAAAdATn9QAA3qbTRTtMigB8CTkPAADAe7HWA+BLyHkAfEnPnj2VlJTU6mP/8z//owsXLujJJ5+Uv7+/+vTpozFjxsjf318lJSVO8adOnVJdXZ0SEhLsbUOHDlVoaKjKysrU0NCggIBv7uBw6dIlnTx5UrGxserVq5ckKSAgQLGxsSovL9f58+cVHh5uj29sbNShQ4cUGhqq6OhoF/UAAF/DWg8AAAAA4A04rwcA8DadLtphUgTgS8h5AAAA3ou1HgBfQs4D4EsCAgL0q1/9qtXHfvSjH+nChQt66aWXFBwcbG+fMmWK3n77bZnNZiUnJ0uSbDabcnJyJMneJkl+fn6aOXOm8vPz9dprrykjI8P+WG5urhobGx3iJSkpKUnHjx/XK6+8orVr18rPz0+StHnzZl28eFGpqan2NgDoKNZ6AAAAAABvwHk9AIC36XTRDpMiAF9CzgMAAPBerPUA+BJyHgDc3pIlS1RaWqrly5fr4MGDioiIUHFxsU6cOKHExETFx8c7xM+dO1d79+5Vfn6+Tp48qVGjRun48eM6dOiQ4uLiNGPGDIf4mTNnateuXdq5c6fOnTuncePGqaqqSkVFRRoxYoTmzp17Jw8XgJdhrQfA15w/f167d+/Wvn37dPr0aV28eFH9+/fXgw8+qHnz5mnEiBFOz6mqqlJOTo5KS0vV0NCgmJgYpaSk6Kmnnmr1NWpqapSdna0DBw7IYrEoMjJSycnJSklJkcFgcIq3WCzKzc3Vnj17dPHiRYWHh2vatGlKTU21FzUCQGeQ8wDg9jivBwC4m3W6aKczmBQB+BJyHgAAgPdirQfAl5DzAPiSsLAwmc1mZWdna//+/SoqKlJERIQyMzOVkpLiFG8ymbR161b7RUolJSUKCwtTWlqa0tLSZDQaHeKNRqPy8/OVn5+vt956S5s3b1ZISIiefvpppaeny2Qy3alDBQBJrPUAeLatW7dq48aNio6O1qRJk9S3b1998skneuedd/SXv/xFGzdu1He+8x17fEVFhWbNmqXGxkYlJCRowIABKioq0tKlS/XZZ59pwYIFDtuvqalRUlKS6urqNHnyZHuOzMrKUkVFhbKyshzirVar5syZo8rKSk2cOFHTpk1TeXm58vLydOzYMW3atMlpfQgA7UXOA4Db47weAOBudkeLdpgUAfgSch4AAID3Yq0HwJeQ8wB4oy1bttzysfDwcK1du7bd2+rbt6+WLVumZcuWtSs+ICBAixYt0qJFi9r9GgDgLqz1AHiy++67T7///e81btw4h/Z3331XixYt0qpVq/Tuu+/a21euXKn6+nq9/vrrmjBhgiRp4cKFmj17tvLy8pSQkKBhw4bZ49etW6fa2lqtXr3a4W5k8+fPV2FhoaZPn664uDh7/MaNG1VZWanU1FSHu5GtWLFC27ZtU2FhodMdyQCgvch5AHAD5/UAAJ7ILUU7TIoAfAk5DwAAwHux1gPgS8h5AAAA3ou1HgBvNHny5Fbbv//97ysnJ0effvqpLl26pJCQEFVVVamsrEzx8fH2i9elGzlq/vz5eu6557Rjxw698MILkm7cQWL37t2Kjo52uOjcaDQqIyND+/btk9lstl/A3tzcrIKCAplMJqWlpTnsT3p6ugoKCrR9+3YuYAfQaeQ8AAAAwHMZunsHAAAAAAAAAAAAAAAAAFfp2bOnJKlHjxvfZXv48GFJUnx8vFNsfHy8DAaDPUaSjh49qsbGRoe7SrQYNWqUBg4cqNLSUnvb6dOndeHCBY0dO1YBAQEO8SEhIRo9erTKy8t17dq1rh8cAPwDch4AAABwd3PLnXYAAAAAAAAAAAAAAACAO+3jjz9WZWWl7r33XgUHB0uSqqurJUlRUVFO8YGBgRo0aJA9pq34lvYjR46ovr5egYGB7Yo/fvy4zp07p+HDh3f62Hr0aPu7eQ0Gv05vv7sZjb793cMtx+/r/eCJunPsfD3n8b7xXIzdNzy1DwwGv3a9TwEAAEU7AAAAAAAAAAAAAAAA8AJXrlxRZmam/Pz89POf/9zebrVaJUkmk6nV55lMJocL2NsT3xIXGBhoj+/Tp89t4y9fvtyRw3FgMPipf//Wt+8tgoN7d/cu3BXoB891p8eOnPcN3jeei7HzXCZTQNtBAABAEkU7AAAAAAAAAAAAAAAA8HBff/210tPT9cknn+j5559XXFxcd++SSzU1NctiqW8zzt/f6LEX0VosV2WzNXX3bnQbo9Gg4ODePt8PnqgjYxcc3Nsld9Ug593A+8ZzMXbfaOkLT2O1Nqix0XbbGFflPAAAPB1FOwAAAAAAAAAAAAAAAPBY169fV0ZGhg4cOKBnn31WCxYscHj85rtEtMZqtSooKKhD8TfHtfy8cuXKbeNvfo3OuH697YuaPfnCWJutqV3H6O3oB891p8aOnOeM943nYuw8V1NTM2MHAEA7ee4ndQAAAAAAAAAAAAAAAPi069eva/HixXrvvff0ox/9SEuXLnWKiYqKkiRVV1c7PVZfX6/a2lp7TFvxLe2hoaEKDAxsd7zBYFBEREQHjgwAnJHzAAAAAM9D0Q4AAAAAAAAAAAAAAAA8js1m05IlS/TnP/9ZP/zhD/XSSy+1Gjd+/HhJUnFxsdNjxcXFampq0rhx4+xtY8aMkb+/v0pKSpziT506pbq6Ovs2JWno0KEKDQ1VWVmZGhoaHOIvXbqkkydPKjY2Vr169erUcQKARM4DAAAAPBVFOwAAAAAAAAAAAAAAAPAoTU1NyszM1DvvvKOkpCStXLnylrExMTG6//77VVJSog8++MDe3tDQoLy8PBmNRs2YMcPeHhQUpClTpujMmTMym832dpvNppycHElScnKyvd3Pz08zZ86U1WrVa6+95vDaubm5amxsdIgHgI4i5wEAAACeq0d37wAAAAAAAAAAAAAAAADQERs2bNCf/vQnBQcHa9CgQdqwYYNTTGJiou655x5J0qpVqzRr1iylpqZq6tSpCgkJUVFRkc6cOaMFCxZo2LBhDs9dsmSJSktLtXz5ch08eFAREREqLi7WiRMnlJiYqPj4eIf4uXPnau/evcrPz9fJkyc1atQoHT9+XIcOHVJcXJzDBfIA0FHkPAAAAMBzUbQDAAAAAAAAAAAAAAAAj/LFF19IkiwWi/Ly8lqNefDBB+0XsI8cOVJvvvmmcnJytHfvXjU0NCgmJkZr1qxRYmKi03PDwsJkNpuVnZ2t/fv3q6ioSBEREcrMzFRKSopTvMlk0tatW5Wbm6s9e/aopKREYWFhSktLU1pamoxGowuPHoCvIecBAAAAnouiHQAAAAAAAAAAAAAAAHiUNWvWaM2aNR16zvDhw1u9O8WthIeHa+3ate2O79u3r5YtW6Zly5Z1aL8AoC3kPAAAAMBzGbp7BwAAAAAAAAAAAAAAAAAAAAAAAABvQ9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9unsHAAAAcPe5du2a1q9fr48++kjnzp3T3//+d/Xr10/Dhg3T008/rccff1x+fn4Oz6mpqVF2drYOHDggi8WiyMhIJScnKyUlRQaDc624xWJRbm6u9uzZo4sXLyo8PFzTpk1TamqqevXq1eo+5efn66233tL58+c1YMAAPf7441q4cKGCg4Pd1hcAAAAAAAAAAAAAAAAAAACdwZ12AAAA4OTKlSv64x//qB49eujRRx/Vs88+q0ceeURVVVV6/vnntWrVKof4mpoaJSUlaefOnRo3bpx+/OMfq1evXsrKytKLL77otH2r1ao5c+Zoy5Yt+ud//mf95Cc/0eDBg5WXl6fU1FTZbDaHeJvNpnnz5ikvL0+hoaH6yU9+otGjR2vLli2aM2eOrFarW/sDAAAAAAAAAAAAAAAAAACgo7jTDgAAAJz069dPhw8fVs+ePR3ar1y5oh/84Ad644039MwzzygqKkqStG7dOtXW1mr16tVKTk6WdKPQZv78+SosLNT06dMVFxdn387GjRtVWVmp1NRUZWRk2NtXrFihbdu2qbCw0L4dSSosLFRJSYmefPJJrV271n6Xn9/85jdav369Nm3apEWLFrmrOwAAAAAAAAAAAAAAAAAAADqMO+0AAADAicFgcCrYkaQ+ffro4YcfliSdPXtW0o275uzevVvR0dEOhTZGo9FekGM2m+3tzc3NKigokMlkUlpamsP209PT5e/vr+3btzu0m81m+fn5afHixfaCHUl65plnNGDAABUUFKi5ubmLRw0AAAAAAAAAAAAAAAAAAOA6FO0AAACg3a5du6a//vWvMhqNiomJkSQdPXpUjY2NDnfSaTFq1CgNHDhQpaWl9rbTp0/rwoULGjt2rAICAhziQ0JCNHr0aJWXl+vatWuSpIaGBn300UcaNmyYwsPDHeL9/f310EMPqba2VmfOnHHx0QIAAAAAAAAAAAAAAAAAAHRej+7eAQAAANy9rl69qk2bNqm5uVkXL17U/v379cUXX2jx4sUaPHiwJKm6ulqSFBUV1eo2oqKidOTIEdXX1yswMLBd8cePH9e5c+c0fPhwnT17Vk1NTYqMjLxlvHTjzj9Dhw7t9LH26NG+enaj0eDw01e5+/hdvX3GzXMxdgAAAAAAAAAAAAAAAAA8FUU7AAAAuKWrV69qw4YN9n/7+/tr6dKleuaZZ+xtVqtVkmQymVrdRku71WpVYGCgPb5Pnz63jb98+XKHtt8S3xkGg5/69299f24lOLh3p18PbXNX/zJunouxAwAAAAAAAAAAAAAAAOBpKNoBAADALYWEhKiiokI2m03nz5/Xrl27lJ2drWPHjiknJ0cGg3fc+aKpqVkWS327Yo1Gg4KDe8tiuSqbrcnNe3b3aukHd3F1/zJunqujYxcc3Ju78gAAAAAAAAAAAAAAAAC4K1C0AwAAgDYZjUYNGTJEc+fOldFo1Nq1a1VQUKDk5GSHO+m05h/vlNPy88qVK7eNDwoKcohva/st8Z11/XrHCjlstqYOPwft567+Zdw8F2MHAACAzrh27ZrWr1+vjz76SOfOndPf//539evXT8OGDdPTTz+txx9/XH5+fg7PqampUXZ2tg4cOCCLxaLIyEglJycrJSWl1S+vsFgsys3N1Z49e3Tx4kWFh4dr2rRpSk1NVa9evVrdp/z8fL311ls6f/68BgwYoMcff1wLFy5UcHCw2/oCAAAAAAAA8ASc0wMAeJtOF+0wKQLwNeQ9ALghPj5ekvThhx8qOTlZUVFRkqTq6upW46urqxUaGqrAwEBJale8wWBQRESEJCkyMlIGg0Fnz569ZXxLHAB0Bus8AL6GvAfAl1y5ckV//OMfdd999+nRRx9V//79denSJb3//vt6/vnnNWvWLK1cudIeX1NTo6SkJNXV1Wny5MmKiIhQcXGxsrKyVFFRoaysLIftW61WzZkzR5WVlZo4caKmTZum8vJy5eXl6dixY9q0aZOMRqM93mazad68eSopKdHYsWP1xBNPqKqqSlu2bNGhQ4f0xhtv2L+8AgA6inUeAAAAAMAbcE4PAOBtOl20w6QIwNeQ9wDghtraWkmy56QxY8bI399fJSUlTrGnTp1SXV2dEhIS7G1Dhw5VaGioysrK1NDQoICAAPtjly5d0smTJxUbG2v/I39AQIBiY2NVXl6u8+fPKzw83B7f2NioQ4cOKTQ0VNHR0e44XAA+gHUeAF9D3gPgS/r166fDhw+rZ8+eDu1XrlzRD37wA73xxht65pln7F8wsW7dOtXW1mr16tVKTk6WdCNPzZ8/X4WFhZo+fbri4uLs29m4caMqKyuVmpqqjIwMe/uKFSu0bds2FRYW2rcjSYWFhSopKdGTTz6ptWvX2i+e/81vfqP169dr06ZNWrRokbu6A4CXY50HAAAAAPAGnNMDAHibThftMCkC8DXkPQC+pKqqSoMHD1bv3r0d2r/66ivl5ORIkiZOnChJCgoK0pQpU/T222/LbDY75LyW2Jvzl5+fn2bOnKn8/Hy99tprDjkvNzdXjY2NDvGSlJSUpOPHj+uVV15xyHmbN2/WxYsXlZqa6vQtoQDQXqzzAPga8h4AX2IwGJzynST16dNHDz/8sP73f/9XZ8+eVVRUlKxWq3bv3q3o6GiHPGU0GpWRkaF9+/bJbDbbc15zc7MKCgpkMpmUlpbmsP309HQVFBRo+/btDtsym83y8/PT4sWLHT7HPvPMM/rd736ngoICpaen8xkXQKewzgMAAAAAeAPO6QEAvI3zPc3b+8Q2JkVJOnv2rCS1OSlKNya1Fm1Niv7+/tq+fbtD++0mxQEDBqigoEDNzc2dPVwAIO8B8Cm7du3Sww8/rJ/97GdatWqV1q1bp8WLF+vRRx/ViRMnlJCQoCeeeMIev2TJEg0aNEjLly9Xenq6Xn75ZSUnJ+v9999XYmKi4uPjHbY/d+5cjRgxQvn5+Zo7d67Wr1+vlJQUvfHGG4qLi9OMGTMc4mfOnKm4uDjt3LlTs2fP1vr16zV//nytX79eI0aM0Ny5c+9IvwDwTqzzAPga8h4ASNeuXdNf//pXGY1GxcTESJKOHj2qxsZGhwvUW4waNUoDBw5UaWmpve306dO6cOGCxo4d63AXWUkKCQnR6NGjVV5ermvXrkmSGhoa9NFHH2nYsGEOd5GVJH9/fz300EOqra3VmTNnXHy0AHwF6zwAAAAAgDfjnB4AwFN1+k47t+LKSXHSpEltToq9evVq16S4a9cunTlzRkOHDnX1IQPwceQ9AN7okUceUU1NjcrKylRWVqarV6+qb9++Gjt2rBITEzV16lSH+LCwMJnNZmVnZ2v//v0qKipSRESEMjMzlZKS4rR9k8mkrVu3Kjc3V3v27FFJSYnCwsKUlpamtLQ0GY1Gh3ij0aj8/Hzl5+frrbfe0ubNmxUSEqKnn35a6enpMplMbu0PAL6JdR4AX0PeA+DNrl69qk2bNqm5uVkXL17U/v379cUXX2jx4sUaPHiwJKm6ulqS7Heg+EdRUVE6cuSI6uvrFRgY2K7448eP69y5cxo+fLjOnj2rpqYmRUZG3jJeunFBfVdyXo8ebX9fm9FocPgJz+HOsXP374Ov/7515/uOdR4AAAAAwBP50jk9qX3n9QwG997Nx9fP37gT52Q9F2MHV+hy0Q6TojMmRe9F4oXkW3nPW//Azx+fb/DEscMNd2LsYmNjFRsb26HnhIeHa+3ate2O79u3r5YtW6Zly5a1Kz4gIECLFi3SokWLOrRfANBevrTOk/h8e6ew5uoa+s+9fCnvkfNAPsHVq1e1YcMG+7/9/f21dOlSPfPMM/Y2q9UqSbf8YoiWdqvVqsDAQHt8nz59bht/+fLlDm2/Jb4zDAY/9e/f+v60Jji4d6dfC93LE8fOE/fZHe5EP/jSOk9ireftWMd5NsYPAAAAXeEr5/Skjp/XcxfO37gffey5GDt0hUuKdpgU7yze9N2PMfBtvpL3+AN/53laX3ja/uIbjB0AuJavrPMkPt92B186Vneg/9zDV/IeOQ83Yxx8V0hIiCoqKmSz2XT+/Hnt2rVL2dnZOnbsmHJycmQweMeFpE1NzbJY6tuMMxoNCg7uLYvlqmy2pjuwZ3AVd45dy7bdxdd/3zoydsHBvbt0gbuvrPMk1nq+hD72bIwfAAAAOsNXzulJ7T+v5+9vlMkU0GZcZ/n6+Rt34pys57qT5/XgvbpctMOk6IxJ0XsxaXqHrk6KvpL3vPkP/Pzx+QZPHDvcwAcBAHAPX1nnSXy+vZNYc3UN/Xd7fL5tH3IeJPKJN3DV51uj0aghQ4Zo7ty5MhqNWrt2rQoKCpScnOxwgXpr/vEC9JafV65cuW18UFCQQ3xb22+J76zr19v/O26zNXUoHncPTxw7T9xnd7gT/eAr6zyJtZ4vYB3n2do7fvwtAwAAALfjC+f0pPad13P3upnzN+5HH3suxg5d0eWinRZMit9gUvR+jAEk38h7/IG/czytLzxtf/ENxg4A3MMX1nkSn2/vNF86Vneg/9zLF/IeOQ8tGAfcLD4+XpL04YcfKjk5WVFRUZKk6urqVuOrq6sVGhqqwMBASWpXvMFgUEREhCQpMjJSBoNBZ8+evWV8SxwAuIIvrPMk1nq+gj72bO4cv507d+rDDz/UiRMnVFlZqcbGRv3617/WY4895hT73e9+V59//nmr20lNTVVGRoZTe1VVlXJyclRaWqqGhgbFxMQoJSVFTz31VKvbqampUXZ2tg4cOCCLxaLIyEglJycrJSXFq4omAXQPch4AcE4PAOCZXFa0czMmRQC+hrwHAADgnVjnAfA15D0AvqS2tlbSjYvaJWnMmDHy9/dXSUmJU+ypU6dUV1enhIQEe9vQoUMVGhqqsrIyNTQ0KCDgmzs4XLp0SSdPnlRsbKx69eolSQoICFBsbKzKy8t1/vx5hYeH2+MbGxt16NAhhYaGKjo62h2HC8DHsc4D4K1effVVff755woJCdHAgQP15Zdf3jY+KChIP/7xj53ax40b59RWUVGhWbNmqbGxUQkJCRowYICKioq0dOlSffbZZ1qwYIFDfE1NjZKSklRXV6fJkycrIiJCxcXFysrKUkVFhbKysrp2sAB8HjkPADinBwDwTG4pae/MpDh+/Hh72z9Oije73aT46aef6vz58w7xTIoA7gTyHgAAgHdinQfA15D3AHibqqoqXb161an9q6++Uk5OjiRp4sSJkm5czDRlyhSdOXNGZrPZHmuz2eyxycnJ9nY/Pz/NnDlTVqtVr732msP2c3Nz1djY6BAvSUlJSWpubtYrr7yi5uZme/vmzZt18eJFzZw5U35+fl06ZgBoDes8AN5q9erVev/991VSUqKZM2e2GR8cHKznn3/e6b+4uDin2JUrV6q+vl75+flau3atlixZop07d+pf/uVflJeXp08//dQhft26daqtrdX/+T//R6+++qp+/vOfy2w265FHHlFhYWGrORcAOoKcB8BXcE4PAOBtOl20w6QIwNeQ9wAAALwT6zwAvoa8B8CX7Nq1Sw8//LB+9rOfadWqVVq3bp0WL16sRx99VCdOnFBCQoKeeOIJe/ySJUs0aNAgLV++XOnp6Xr55ZeVnJys999/X4mJifY7VbSYO3euRowYofz8fM2dO1fr169XSkqK3njjDcXFxWnGjBkO8TNnzlRcXJx27typ2bNna/369Zo/f77Wr1+vESNGaO7cuXekXwB4J9Z5AHxRfHy8Bg8e7PLtVlVVqaysTHFxcZowYYK9PSAgQPPnz5fNZtOOHTvs7VarVbt371Z0dLRDPjQajcrIyJAkh3wLAJ1BzgPgKzinBwDwNj06+8Rdu3bpd7/7nR544AENGTJEgYGB+vLLL7Vv3z5duXKl1UmxtLRUy5cv18GDB+23xDxx4sQtJ8W9e/cqPz9fJ0+e1KhRo3T8+HEdOnTolpPirl27tHPnTp07d07jxo1TVVWVioqKmBQBuAR5DwAAwDuxzgPga8h7AHzJI488opqaGpWVlamsrExXr15V3759NXbsWCUmJmrq1KkO8WFhYTKbzcrOztb+/ftVVFSkiIgIZWZmKiUlxWn7JpNJW7duVW5urvbs2aOSkhKFhYUpLS1NaWlp9jtatDAajcrPz1d+fr7eeustbd68WSEhIXr66aeVnp4uk8nk1v4A4N1Y5wFA265du6aCggLV1taqX79+euCBBzRixAinuMOHD0uSUy5saTMYDPYYSTp69KgaGxtbvXvFqFGjNHDgQJWWlrrwSACgbeQ8AJ6Kc3oAAG/T6aIdJkUAvoa8BwAA4J1Y5wHwNeQ9AL4kNjZWsbGxHXpOeHi41q5d2+74vn37atmyZVq2bFm74gMCArRo0SItWrSoQ/sFAG1hnQcAbaurq9MvfvELh7bvfe97WrNmjYKDg+1t1dXVkqSoqCinbQQGBmrQoEH2mLbiW9qPHDmi+vp6BQYGdnr/e/QwtBljMHjuXcyMxraPz5u1HL+v94MnulvHzhdy3t3a92gbY/cNT+0Dg8GvXe/TzuCcHgDA23S6aIdJEYCvIe8BAAB4J9Z5AHwNeQ8AAMA7sc4DgNubMWOGHnroIcXExKhnz56qqKjQq6++qqKiIr3wwgvauHGjPdZqtUrSLQsMTSaTwwXs7YlvievsBewGg5/69+/Tqed6iuDg3t29C3cF+sFz3U1j52s5727qe3QMY+e5TKaA7t4FAAA8RqeLdgAAAAAAAAAAAAAAAABPsGDBAod/P/DAA9q0aZN+8IMfaP/+/SovL9d9993XTXvXtqamZlks9W3G+fsbPfYiWovlqmy2pu7ejW5jNBoUHNzb5/vBE3Vk7IKDe9+Ru2r4Ss7jfeO5GLtvtPSFp7FaG9TYaLttzJ3KeQAA3O0o2gEAAAAAAAAAAAAAAIDP6dmzp5588kn97W9/07Fjx+wXsN98l4jWWK1WBQUF2f/dnvib4zrr+vW2L2r25Atjbbamdh2jt6MfPNfdPnbemPNa3O19j1tj7DxXU1MzYwcAQDt57id1AAAAAAAAAAAAAAAAoAv69+8vSWpoaLC3RUVFSZKqq6ud4uvr61VbW2uPaSu+pT00NFSBgYEu228A6AxyHgAAAHDnUbQDAAAAAAAAAAAAAAAAn/Txxx9LkgYPHmxvGz9+vCSpuLjYKb64uFhNTU0aN26cvW3MmDHy9/dXSUmJU/ypU6dUV1dn3yYAdCdyHgAAAHDnUbQDAAAAAAAAAAAAAAAAr1VdXa0rV644tZeUlGjbtm0KCgrSxIkT7e0xMTG6//77VVJSog8++MDe3tDQoLy8PBmNRs2YMcPeHhQUpClTpujMmTMym832dpvNppycHElScnKyG44MAJyR8wAAAIC7S4/u3gEAAAAAAAAAAAAAAACgo8xms44cOSJJ+tvf/iZJ+u///m+99957kqSkpCSNGzdO77//vl599VU9+OCDGjJkiHr27KlPPvlEH3zwgXr06KFf/vKX6tu3r8O2V61apVmzZik1NVVTp05VSEiIioqKdObMGS1YsEDDhg1ziF+yZIlKS0u1fPlyHTx4UBERESouLtaJEyeUmJio+Pj4O9AjALwZOQ8AAADwTBTtAAAAAAAAAAAAAAAAwOMcOXJEO3bscGg7dOiQ/f8ffPBBjRs3TmPHjtWjjz6qEydO6PDhw/r66681YMAA/du//Zt++tOf6lvf+pbTtkeOHKk333xTOTk52rt3rxoaGhQTE6M1a9YoMTHRKT4sLExms1nZ2dnav3+/ioqKFBERoczMTKWkpLj+4AH4HHIeAAAA4Jko2gEAAAAAAAAAAAAAAIDHWbNmjdasWdNm3H333adXXnmlw9sfPny4NmzY0O748PBwrV27tsOvAwDtQc4DAAAAPJOhu3cAAAAAAAAAAAAAAAAAAAAAAAAA8DY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RtEOAAAAAAAAAAAAAAAAAAAAAAAA4GIU7QAAAAAAAAAAAAAAAAAAAAAAAAAu1qO7dwAAAAB3n/Pnz2v37t3at2+fTp8+rYsXL6p///568MEHNW/ePI0YMcLpOVVVVcrJyVFpaakaGhoUExOjlJQUPfXUU62+Rk1NjbKzs3XgwAFZLBZFRkYqOTlZKSkpMhica8stFotyc3O1Z88eXbx4UeHh4Zo2bZpSU1PVq1cvV3cBAAAAAAAAAAAAAAAAAABAl1C0AwAAACdbt27Vxo0bFR0drUmTJqlv37765JNP9M477+gvf/mLNm7cqO985zv2+IqKCs2aNUuNjY1KSEjQgAEDVFRUpKVLl+qzzz7TggULHLZfU1OjpKQk1dXVafLkyYqIiFBxcbGysrJUUVGhrKwsh3ir1ao5c+aosrJSEydO1LRp01ReXq68vDwdO3ZMmzZtktFovCN9AwAAAAAAAAAAAAAAAAAA0B4U7QAAAMDJfffdp9///vcaN26cQ/u7776rRYsWadWqVXr33Xft7StXrlR9fb1ef/11TZgwQZK0cOFCzZ49W3l5eUpISNCwYcPs8evWrVNtba1Wr16t5ORkSZLNZtP8+fNVWFio6dOnKy4uzh6/ceNGVVZWKjU1VRkZGfb2FStWaNu2bSosLLRvBwAAAAAAAAAAAAAAAAAA4G5g6O4dAAAAwN1n8uTJTgU7kvT9739f0dHR+vTTT3Xp0iVJUlVVlcrKyhQXF2cv2JGkgIAAzZ8/XzabTTt27LC3W61W7d69W9HR0Q6FNkaj0V6QYzab7e3Nzc0qKCiQyWRSWlqaw/6kp6fL399f27dvd82BAwAAAAAAAAAAAAAAAAAAuAh32gEAAECH9OzZU5LUo8eNpeThw4clSfHx8U6x8fHxMhgM9hhJOnr0qBobGx3upNNi1KhRGjhwoEpLS+1tp0+f1oULFzRp0iQFBAQ4xIeEhGj06NEqLy/XtWvX1KtXr04fV48e7atnNxoNDj99lbuP39XbZ9w8F2MHAAAAAAAAAAAAAAAAwFNRtAMAAIB2+/jjj1VZWal7771XwcHBkqTq6mpJUlRUlFN8YGCgBg0aZI9pK76l/ciRI6qvr1dgYGC74o8fP65z585p+PDhnToug8FP/fv36dBzgoN7d+q10D7u6l/GzXMxdgAAAOiM8+fPa/fu3dq3b59Onz6tixcvqn///nrwwQc1b948jRgxwuk5VVVVysnJUWlpqRoaGhQTE6OUlBQ99dRTrb5GTU2NsrOzdeDAAVksFkVGRio5OVkpKSkyGJyLzy0Wi3Jzc7Vnzx5dvHhR4eHhmjZtmlJTU7v0ZRQAAAAAAACAN+CcHgDA23S6aIdJEYCvIe8B8HVXrlxRZmam/Pz89POf/9zebrVaJUkmk6nV55lMJoeinfbEt8QFBgba4/v0ab2opiX+8uXLHTkcB01NzbJY6tsVazQaFBzcWxbLVdlsTZ1+TU/X0g/u4ur+Zdw8V0fHLji4d4fvysM6D4CvIe8B8CVbt27Vxo0bFR0drUmTJqlv37765JNP9M477+gvf/mLNm7cqO985zv2+IqKCs2aNUuNjY1KSEjQgAEDVFRUpKVLl+qzzz7TggULHLZfU1OjpKQk1dXVafLkyYqIiFBxcbGysrJUUVGhrKwsh3ir1ao5c+aosrJSEydO1LRp01ReXq68vDwdO3ZMmzZtktFovCN9A8D7sM4DAAAAAHgDzukBALxNp4t2mBQB+BryHgBf9vXXXys9PV2ffPKJnn/+ecXFxXX3Lrnc9esdK+Sw2Zo6/By0n7v6l3HzXO4cO9Z5AHwNeQ+AL7nvvvv0+9//XuPGjXNof/fdd7Vo0SKtWrVK7777rr195cqVqq+v1+uvv64JEyZIkhYuXKjZs2crLy9PCQkJGjZsmD1+3bp1qq2t1erVq5WcnCxJstlsmj9/vgoLCzV9+nSHz9AbN25UZWWlUlNTlZGRYW9fsWKFtm3bpsLCQvt2AKCjWOcBAAAAALwB5/QAAN6m00U7TIoAfA15D4Cvun79ujIyMnTgwAE9++yzTn+sv/nOOK2xWq0KCgrqUPzNcS0/r1y5ctv4m18DADqCdR4AX0PeA+BLJk+e3Gr797//feXk5OjTTz/VpUuXFBISoqqqKpWVlSk+Pt6e7yQpICBA8+fP13PPPacdO3bohRdekHTj8+ju3bsVHR3tkKeMRqMyMjK0b98+mc1me85rbm5WQUGBTCaT0tLSHPYnPT1dBQUF2r59OzkPQKexzgMAAAAAeAPO6QEAvI3zPcrbafLkyU4nfKUbk2J0dLR9UpRknxTj4uJanRRtNpt27Nhhb29rUpQks9lsb29rUvT399f27ds7e6gAIIm8B8A3Xb9+XYsXL9Z7772nH/3oR1q6dKlTTFRUlCSpurra6bH6+nrV1tbaY9qKb2kPDQ1VYGBgu+MNBoMiIiI6cGQA8A3WeQB8DXkPAG7o2bOnJKlHjxvfb3b48GFJUnx8vFNsfHy8DAaDPUaSjh49qsbGxlbvRjtq1CgNHDhQpaWl9rbTp0/rwoULGjt2rAICAhziQ0JCNHr0aJWXl+vatWtdPzgAPol1HgAAAADA23FODwDgiTp9p53b6a5JcdKkSW1Oir169er6AQLAPyDvAfBGNptNS5Ys0Z///Gf98Ic/1EsvvdRq3Pjx4yVJxcXFmjt3rsNjxcXFampqcrhYYMyYMfL391dJSYnTtk6dOqW6ujolJCTY24YOHarQ0FCVlZWpoaHBIe9dunRJJ0+eVGxsLPkOgFuwzgPga8h7AHzFxx9/rMrKSt17770KDg6W9M2XRdz8xRMtAgMDNWjQIIcvlLhdfEv7kSNHVF9fr8DAwHbFHz9+XOfOndPw4cM7fWw9erT9fW1Go8HhJzyHO8fO3b8Pvv771t3vO9Z5AAAAAABP583n9KT2ndczGPy69Bpt8fXzN+7U3eeG0HmMHVzB5UU7TIpMit6MxIvWeHPe89Y/8PPH5xs8cexww50Yu6amJmVmZuqdd95RUlKSVq5cecvYmJgY3X///SopKdEHH3xg/2bOhoYG5eXlyWg0asaMGfb4oKAgTZkyRW+//bbMZrP9mzltNptycnIkyeHbOv38/DRz5kzl5+frtddes39zpyTl5uaqsbGR2wwDcAtvXudJfL69U1hzdQ39d2d5c94j54F8gptduXJFmZmZ8vPz089//nN7u9VqlSSZTKZWn2cymRxyXnviW+ICAwPt8X369Llt/OXLlztyOA4MBj/179/69lsTHNy706+F7uWJY+eJ++wO3dEP3rzOk1jreTvWcZ7N3eO3c+dOffjhhzpx4oQqKyvV2NioX//613rsscdaja+qqlJOTo5KS0vV0NCgmJgYpaSk6Kmnnmo1vqamRtnZ2Tpw4IAsFosiIyOVnJyslJQUGQzOx2SxWJSbm6s9e/bo4sWLCg8P17Rp05SamkqBIgCXIO8B8GXefE5P6vh5PXfh/I370ceei7FDV7i0aIdJ8c7gTd/9GAO08Oa8xx/4O8/T+sLT9hffcOfYbdiwQX/6058UHBysQYMGacOGDU4xiYmJuueeeyRJq1at0qxZs5SamqqpU6cqJCRERUVFOnPmjBYsWKBhw4Y5PHfJkiUqLS3V8uXLdfDgQUVERKi4uFgnTpxQYmKi0zd8zp07V3v37lV+fr5OnjypUaNG6fjx4zp06JDi4uIcioIAwBW8eZ0n8fm2O/jSsboD/ed+3pz3yHm4GeOAr7/+Wunp6frkk0/0/PPPt3rHCE/W1NQsi6W+zTij0aDg4N6yWK7KZmu6A3sGV3Hn2LVs2118/fetI2MXHNzbZRe4e/M6T2Kt50voY8/mrvF79dVX9fnnnyskJEQDBw7Ul19+ecvYiooKzZo1S42NjUpISNCAAQNUVFSkpUuX6rPPPtOCBQsc4mtqapSUlKS6ujpNnjzZ/neMrKwsVVRUKCsryyHearVqzpw5qqys1MSJEzVt2jSVl5crLy9Px44d06ZNm2Q0Gt3SDwB8B3kPgK/y9nN6UvvP6/n7G2UyBbQZ11m+fv7GnTgn67m667wevIvLinaYFL/BpOi9mDS9g6smRW/Pe978B37++HyDJ44dbrgTHwS++OILSTe+HSkvL6/VmAcffNBetDNy5Ei9+eabysnJ0d69e+3f1LRmzRolJiY6PTcsLExms1nZ2dnav3+/ioqKFBERoczMTKWkpDjFm0wmbd261f5NTSUlJQoLC1NaWprS0tI44QvApbx9nSfx+fZOYs3VNfTf7fH5tn3IeZDIJ97AFTnv+vXrysjI0IEDB/Tss886XaB08wXnrbFarQoKCupQ/M1xLT+vXLly2/ibX6Mzrl9v/++4zdbUoXjcPTxx7Dxxn93hTvaDt6/zJNZ6voB1nGdr7/h1dq23evVqRUdHa/Dgwfqv//qvVr+ArMXKlStVX1+v119/XRMmTJAkLVy4ULNnz1ZeXp4SEhIcvoBs3bp1qq2t1erVq5WcnCxJstlsmj9/vgoLCzV9+nSHvLpx40ZVVlYqNTVVGRkZ9vYVK1Zo27ZtKiwstG8HADqLvAfAF/nKOT2pfef13F0MwPkb96OPPRdjh65wSdEOk6IjJkXvxxjAV/Ief+DvHE/rC0/bX3zDnWO3Zs0arVmzpkPPGT58+G1PDP+j8PBwrV27tt3xffv21bJly7Rs2bIO7RcAdISvrPMkPt/eab50rO5A/7mPr+Q9ch5aMA6+6/r161q8eLHee+89/ehHP9LSpUudYqKioiTJ4c4SLerr61VbW6tvf/vb7YpvaQ8NDVVgYGC74w0GgyIiIjpwZADQOl9Z50ms9XwFfezZ3DV+8fHx7YqrqqpSWVmZ4uPj7ReuS1JAQIDmz5+v5557Tjt27NALL7wg6UaO2r17t6Kjox0uODcajcrIyNC+fftkNpvtF683NzeroKBAJpNJaWlpDq+dnp6ugoICbd++nYvXAXQZeQ+Ar+GcHgDAW3T57KSrJsWWmLbiW9qZFAF0F/IeAACAd2KdB8DXkPcA+AqbzaYlS5boz3/+s374wx/qpZdeajVu/PjxkqTi4mKnx4qLi9XU1KRx48bZ28aMGSN/f3+VlJQ4xZ86dUp1dXX2bUrS0KFDFRoaqrKyMjU0NDjEX7p0SSdPnlRsbKx69erVqeMEgBas8wDA0eHDhyW1frF7fHy8DAaDPUaSjh49qsbGxlbvUDZq1CgNHDhQpaWl9rbTp0/rwoULGjt2rAICHO/qFRISotGjR6u8vFzXrl1z1SEBwG2R9wB4A87pAQC8SZeKdpgUAfga8h4AAIB3Yp0HwNeQ9wD4iqamJmVmZuqdd95RUlKSVq5cecvYmJgY3X///SopKdEHH3xgb29oaFBeXp6MRqNmzJhhbw8KCtKUKVN05swZmc1me7vNZlNOTo4kOXyrsJ+fn2bOnCmr1arXXnvN4bVzc3PV2NjItxAD6DLWeQDgrKWA8OZixBaBgYEaNGiQQ5Hh7eJb2i9cuKD6+vp2xzc1NencuXOdP4j/vx49DG3+ZzD4dfl1uovR2PbxefN/LXeG8/V+8MT/OjJ2d4K35D3eN979H2Pn3BeexmDwa/PYOotzegAAb9Ojs0/syqTYctvNtibFt99+W2az2T6htTUp5ufn67XXXlNGRob9MSZFAK5C3gMAAPBOrPMA+BryHgBfsmHDBv3pT39ScHCwBg0apA0bNjjFJCYm6p577pEkrVq1SrNmzVJqaqqmTp2qkJAQFRUV6cyZM1qwYIGGDRvm8NwlS5aotLRUy5cv18GDBxUREaHi4mKdOHFCiYmJTt9qPHfuXO3du1f5+fk6efKkRo0apePHj+vQoUOKi4tzyKkA0FGs8wCgdVarVZJkMplafdxkMjlcvN6e+Ja4wMBAe3yfPn1uG3/58uVO7P03DAY/9e/f+mt4i+Dg3t29C3cF+sFz3S1j5w15r6M5727pe3QcY+e5TKaAtoM6iXN6AABv0+miHSZFAL6GvAcAAOCdWOcB8DXkPQC+5IsvvpAkWSwW5eXltRrz4IMP2nPeyJEj9eabbyonJ0d79+5VQ0ODYmJitGbNGiUmJjo9NywsTGazWdnZ2dq/f7+KiooUERGhzMxMpaSkOMWbTCZt3bpVubm52rNnj0pKShQWFqa0tDSlpaXJaDS68OgB+BrWeQDg3ZqammWx1LcZ5+9vdOtFtO5ksVyVzdbU3bvRbYxGg4KDe/t8P3iijoxdcHBvj72rxp3U3pzH+8ZzMXbfaOkLT2O1Nqix0XbbmM7mPM7pAQC8TaeLdpgUAfga8h4AAIB3Yp0HwNeQ9wD4kjVr1mjNmjUdes7w4cNbvdD9VsLDw7V27dp2x/ft21fLli3TsmXLOrRfANAW1nkA0Lqb7xDRGqvVqqCgoA7F3xzX8vPKlSu3jb/5NTrr+vW2L2r25GIAm62pXcfo7egHz3W3jJ235L2O9OXd0vfoOMbOczU1Nbtt7DinBwDwNp0u2mFSBOBryHsAAADeiXUeAF9D3gMAAPBOrPMAoHVRUVGSpOrqaqfH6uvrVVtbq29/+9vtim9pDw0NVWBgYLvjDQaDIiIiOn8QANAB5D0AAADg7uK5X68BAAAAAAAAAAAAAAAA3Mb48eMlScXFxU6PFRcXq6mpSePGjbO3jRkzRv7+/iopKXGKP3XqlOrq6uzblKShQ4cqNDRUZWVlamhocIi/dOmSTp48qdjYWPXq1ctVhwQAt0XeAwAAAO4uFO0AAAAAAAAAAAAAAADAK8XExOj+++9XSUmJPvjgA3t7Q0OD8vLyZDQaNWPGDHt7UFCQpkyZojNnzshsNtvbbTabcnJyJEnJycn2dj8/P82cOVNWq1Wvvfaaw2vn5uaqsbHRIR4A3I28BwAAANxdenT3DgAAAAAAAAAAAAAAAAAdYTabdeTIEUnS3/72N0nSf//3f+u9996TJCUlJdnvJLFq1SrNmjVLqampmjp1qkJCQlRUVKQzZ85owYIFGjZsmMO2lyxZotLSUi1fvlwHDx5URESEiouLdeLECSUmJio+Pt4hfu7cudq7d6/y8/N18uRJjRo1SsePH9ehQ4cUFxfncHE8AHQWeQ8AAADwTBTtAAAAAAAAAAAAAAAAwKMcOXJEO3bscGg7dOiQ/f8ffPBB+8XrI0eO1JtvvqmcnBzt3btXDQ0NiomJ0Zo1a5SYmOi07bCwMJnNZmVnZ2v//v0qKipSRESEMjMzlZKS4hRvMpm0detW5ebmas+ePSopKVFYWJjS0tKUlpYmo9Ho4qMH4IvIewAAAIBnomgHAAAAAAAAAAAAAAAAHmXNmjVas2ZNu+OHDx+uDRs2tDs+PDxca9eubXd83759tWzZMi1btqzdzwGAjiDvAQAAAJ7J0N07AAAAAAAAAAAAAAAAAAAAAAAAAHgb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AxinYAAAAAAAAAAAAAAAAAAAAAAAAAF6NoBwAAAAAAAAAAAAAAAAAAAAAAAHCxHt29AwAAALg77dy5Ux9++KFOnDihyspKNTY26te//rUee+yxVuOrqqqUk5Oj0tJSNTQ0KCYmRikpKXrqqadaja+pqVF2drYOHDggi8WiyMhIJScnKyUlRQaDc225xWJRbm6u9uzZo4sXLyo8PFzTpk1TamqqevXq5cpDBwAAAAAAAAAAAAAAAAAA6DKKdgAAANCqV199VZ9//rlCQkI0cOBAffnll7eMraio0KxZs9TY2KiEhAQNGDBARUVFWrp0qT777DMtWLDAIb6mpkZJSUmqq6vT5MmTFRERoeLiYmVlZamiokJZWVkO8VarVXPmzFFlZaUmTpyoadOmqby8XHl5eTp27Jg2bdoko9Holn4AAAAAAAAAAAAAAAAAAADoDIp2AAAA0KrVq1crOjpagwcP1n/9139pw4YNt4xduXKl6uvr9frrr2vChAmSpIULF2r27NnKy8tTQkKChg0bZo9ft26damtrtXr1aiUnJ0uSbDab5s+fr8LCQk2fPl1xcXH2+I0bN6qyslKpqanKyMiwt69YsULbtm1TYWGhfTsAAAAAAAAAAAAAAAAAAAB3A0N37wAAAADuTvHx8Ro8eHCbcVVVVSorK1NcXJy9YEeSAgICNH/+fNlsNu3YscPebrVatXv3bkVHRzsU2hiNRntBjtlstrc3NzeroKBAJpNJaWlpDq+dnp4uf39/bd++vdPHCQAA4Gt27typZcuWacaMGbr33ns1cuRIvffee7eMr6qq0vPPP6+HHnpI3/72tzVjxgz9v//3/24ZX1NTo8zMTE2YMEGxsbGaOnWqfve736mpqanVeIvFotWrV+tf//Vfde+99+qxxx7Tq6++qmvXrnX1UAFAEnkPAAAAAAAA8DSc0wMAeJMu3Wln586d+vDDD3XixAlVVlaqsbFRv/71r/XYY4+1Gl9VVaWcnByVlpaqoaFBMTExSklJ0VNPPdVqfE1NjbKzs3XgwAFZLBZFRkYqOTlZKSkpMhic640sFotyc3O1Z88eXbx4UeHh4Zo2bZpSU1PVq1evrhwqAEgi7wFAaw4fPizpRpHPP4qPj5fBYLDHSNLRo0fV2NjocCedFqNGjdLAgQNVWlpqbzt9+rQuXLigSZMmKSAgwCE+JCREo0ePVnl5ua5du0buA9BprPMA+JJXX31Vn3/+uUJCQjRw4EB9+eWXt4ytqKjQrFmz1NjYqISEBA0YMEBFRUVaunSpPvvsMy1YsMAhvqamRklJSaqrq9PkyZMVERGh4uJiZWVlqaKiQllZWQ7xVqtVc+bMUWVlpSZOnKhp06apvLxceXl5OnbsmDZt2iSj0eiWfgDgO8h7AHwJn28BAAAAAN6Ac3oAAG/SpaIdJkUAvoa8BwDOqqurJUlRUVFOjwUGBmrQoEH2mLbiW9qPHDmi+vp6BQYGtiv++PHjOnfunIYPH97p4+jRo303oTQaDQ4/fZW7j9/V22fcPNedGjvWeQB8yerVqxUdHa3Bgwfrv/7rv7Rhw4Zbxq5cuVL19fV6/fXX7XdVXLhwoWbPnq28vDwlJCRo2LBh9vh169aptrZWq1evtt9V0Wazaf78+SosLNT06dMdirc3btyoyspKpaam2u+6KEkrVqzQtm3bVFhY6HB3RgDoDPIeAF/C51sAAAAAgDfgnB4AwJt0qWiHSRGAryHvAYAzq9UqSTL9/9i77/goqv3/4+8kBEIIVSICUhTdpffelCIgiF4QFEWwIGBDLxYERewXBJQrxQL6BSl6ERURkF6lhhKqFOkIgvQWQtr8/uA3Y5bdJLubTTabfT0fDx6a2dnZM+1zypwzJyrK5edRUVEOg3bcWd9cLzIy0lq/QIEC6a5/6dIlL1J/XWhoiIoWdb39tBQqlN/r30PGsur4ct4CV1afO8p5AIKJqxkSXdm/f782b96sxo0bW/FOkiIiIvTcc8/p+eef18yZM/XKK69Iul5+mz9/vsqXL+8Qp8LCwtS/f38tX75cM2bMsGKeYRj68ccfFRUVpWeffdbht1966SX9+OOP+uGHH4h5ADKNuAcgmFC/BYD02e32ND9LHd9MsbGxGjt2rLZs2aKUlBRVqlRJffr00d133+1yG57OYAYAWYmYByCQ0aYHAMhNMjVoh0wRQLAh7gFA7pSSYujixTi31g0LC1WhQvl18eJVJSenZHHKci7zOGQVXx9fzlvg8vTcFSqU36tZeSjnAYCzDRs2SHIdIxs3bqzQ0FBrHen6Q/3ExESHjpqmihUrqnjx4oqJibGWHTx4UKdOnVLz5s0VERHhsH6xYsVUuXJlbdu2TdeuXVO+fPl8tVsAkCbiHoDcgPotAGSsdOnS6tSpk9PyypUrO/y9Zs0a9e7dWxEREerQoYPy58+vefPmqW/fvho6dKg6d+7ssL6nM5gBQHYg5gHI7WjTAwAEgkwN2nEXmSKAYJNb4l6ePBl3eDU7xXrTOdZfsjqtgXIsAvHc4bqcdu5Sz4zjyuXLl1WwYEGP1k+9nvnfK1eupLt+6t/wRlKSZwM5kpNTPP4O3JdVx5fzFrhyyrnLLeU8AHCHOVtiuXLlnD6LjIzUzTff7DCjYnrrm8s3bdqkuLg4RUZGurX+1q1bdfToUd1xxx2Z2hd36rehoSGZ+o2M5JTye7DKafUo5Ey5Je7l1jY9XJeV545206yV0+673FS/payXu+W0eweeyannr3Tp0urXr1+66yQmJmrw4MEKCwvTt99+a81W0bdvX3Xq1EkffvihWrZsqSJFiljf8XQGMwDIDsQ8ALldbmnTk6jf5nY5tX6EjHHu4AvZMmiHTNG3uOn9h8ALd+WGuBcaGqKiRQu4vX5WzrYQaALtWARaevGPnHLuzFiUOq6Z4uLi9Pfff6tGjRpurW8uj46OVmRkpNvrh4aGqkyZMt7vBAC4KTeU80zUb7MH9cjM4fj5142DqW8UFRXlEPPcWd9cLzIy0lq/QAHXdU9z/UuXLnmR+n94Wr/NKjml/B7sOA9IT26Ie7TpBY9APHeBmOaskFOOQ26p31LWCx4c48AWiOdv7dq1OnbsmLp27Wp1XpeuDzx86qmn9J///Efz589Xt27dJHk+gxkA5CTEPACBLDe06UnUb4MJxzhwce6QGdkyaIdM0be46f2Pc4CM5Ia4l5Ji6OLFuAzXCwsLVaFC+XXx4lUlJ/v/7ffuMNOcVQLlWATiucN1npy7QoXyZ3kn13r16kn6Z8r01NasWaOUlBTVrVvXWlazZk2Fh4dr7dq1TtvavXu3Tp8+rfbt21vLbrvtNkVHR2vz5s2Kj493eDPn2bNn9fvvv6tatWrMOAEgW+SGcp5E/dYfgmlfswLHD5nhbv02PDxMUVERGa7nLepe/kUdOPBlR/02N8jNbXq4LivPHe2mWSuntenllvotZb3cjzwrsLl7/rK7rHfhwgX973//0/nz53XTTTepQYMGKlu2rMM66c1I1rRpU2sdswO7pzOYAUB2IeYBQGCgfpv7Ub8NXDmtXQ+BKVsG7eQWZIog08wdyBTdl5Tk/nWenJzi0fq5WaAdi0BLL/6RU85dhQoVVKtWLa1du1arV6+23qYUHx+vzz77TGFhYercubO1fsGCBdW2bVvNmTNHM2bMUNeuXSVJycnJ+u9//ytJ1jJJCgkJ0YMPPqgvvvhCn3/+ufr37299Nnr0aCUmJjqsDwDIGPXb7EM9MnM4funL6vpt6o6Xrly+fFkFCxb0aP3U65n/vXLlSrrrp/4Nb7lTbs7qtoKcUn4PdpwHpCe3xD3a9IJDIJ67QExzVuA4+B5lveDAMQ5sOe387dmzR2+//bb1t/kc4u2331bevHklpT/DWNmyZRUSEuL2jGSuZjDzVk6YPTsrBftzfGadDlw5+dzl9piXk4890se5+0egHoPQ0BC37tOsllva9CTqt8GCYxy4OHfIjGwZtEOm6Fvc9P7HOUBGclPcAxC8ZsyYoU2bNkmSdu3aJUmaPHmyFi9eLEnq0qWLNYPOu+++q0ceeUTPPPOMOnTooGLFimnJkiU6dOiQXnjhBd1+++0O2x4wYIBiYmI0ZMgQrVq1SmXKlNGaNWu0c+dOderUyemtTL1799bSpUv1xRdf6Pfff1fFihW1detWrV+/Xo0aNXIYFAQAWSk3lfOo32avYNrXrMDx8w/zoburB+xxcXH6+++/VaNGDbfWN5dHR0crMjLS7fVDQ0NVpkwZ73cCADxA3AMQTHJT/RYAPNGrVy+1a9dO5cuXl2EY2r59u0aOHKkffvhB4eHheueddySlP8NYeHi4IiIiHGYL83QGM2/klNmzsxKzLV/HcQhcOe3cBVPMy2nHHu7j3AWurHzxnydo0wMABIJsGbRDpggg2BD3AOQGmzZt0syZMx2WrV+/3vr/+vXrW4N27Ha7vv/+e/33v//V0qVLFR8frwoVKmjYsGHq1KmT07ZLlCihGTNmaNSoUVq5cqWWLFmiMmXKaODAgerZs6fT+lFRUZo6dapGjx6tRYsWae3atSpRooSeffZZPfvsswoLC/Px3gOAa5TzAASTevXqSZLWrFmj3r17O3y2Zs0apaSkWOVBSapZs6bCw8O1du1ap23t3r1bp0+fVvv27a1lt912m6Kjo7V582bFx8crIuKfB3xnz57V77//rmrVqilfvny+3jUAcIm4ByCYUL8FEKwGDBjg8HfTpk1VrVo1dezYUd9//72ef/55RUdH+yl16csps2dnpWCfbZlZpwOXJ+cuq2fPTi0YYh73TeDi3P3DPBaB5vLleCUmJqe7TnbEPNr0AACBIFsG7ZApAgg2xD0AucGwYcM0bNgwt9e/4447NHbsWLfXv+WWW/TRRx+5vX7hwoX11ltv6a233nL7OwDga5TzAASTChUqqFatWlq7dq1Wr16tJk2aSJLi4+P12WefKSwszGHGw4IFC6pt27aaM2eOZsyYoa5du0qSkpOT9d///leSrGWSFBISogcffFBffPGFPv/8c/Xv39/6bPTo0UpMTHRYHwCyGnEPQDChfgsA/yhcuLDatGmjKVOmaNu2bWrVqlW6M4wlJiYqPj7e4xnJcsvs2VmJ2Zav4zgErkA4d7kt5pkC4djDNc5d4EpJMXLEuaNNDwAQCLJl0A6ZIoBgQ9wDAADInSjnAcgNZsyYoU2bNkmSdu3aJUmaPHmyFi9eLEnq0qWL1UHz3Xff1SOPPKJnnnlGHTp0ULFixbRkyRIdOnRIL7zwgm6//XaHbQ8YMEAxMTEaMmSIVq1apTJlymjNmjXauXOnOnXqpMaNGzus37t3by1dulRffPGFfv/9d1WsWFFbt27V+vXr1ahRI4eYCgDeIu4BgDPqtwDgqEiRIpKux0HJccawKlWqOKx75MgRGYZhrXPj+jdyNYMZAPgTMQ9AIKBNDwCQm2Rq0A6ZIoBgQ9wDAADInSjnAQgmmzZt0syZMx2WrV+/3vr/+vXrWzHPbrfr+++/13//+18tXbpU8fHxqlChgoYNG6ZOnTo5bbtEiRKaMWOGRo0apZUrV2rJkiUqU6aMBg4cqJ49ezqtHxUVpalTp2r06NFatGiR1q5dqxIlSujZZ5/Vs88+q7CwMB/vPYBgRNwDEEyo3wKAd3bs2CFJKlWqlKTrM5KNHz9ea9ascZhJTJJWrVolSQ4zknk6gxkA+BMxD0AgoE0PAJCbZGrQDpkigGBD3AMAAMidKOcBCCbDhg3TsGHD3F7/jjvu0NixY91e/5ZbbtFHH33k9vqFCxfWW2+9pbfeesvt7wCAJ4h7AIIJ9VsASNu+fftUtmxZ5c2b12H5rFmztGzZMt16662qVq2aJKlRo0YqXbq0Zs+erR49eshut0uSzp49q4kTJyoqKkr33nuvtQ1PZzADgKxGzAMQ6GjTAwDkJpkatEOmCCDYEPcAAAByJ8p5AAAAAIDcgPotAKRt+vTp+uWXX1SvXj2VLFlS0vXZJjZv3qzIyEh99NFHypPnejea8PBwvf/+++rTp48effRRdejQQfnz59e8efN08uRJDR06VEWKFHHYvqczmAFAViLmAQAAADlHpgbtAAAAAAAAAAAAAAAAADlds2bN9Ndff2nXrl1atWqVkpKSdMstt+jhhx/W008/rbJlyzqs36RJE02ZMkVjx47VnDlzlJKSoooVK+rdd99VixYtnLbv6QxmAJCViHkAAABAzsGgHQAAAAAAAAAAAAAAAORqzZs3V/PmzT36Tu3atfV///d/bq/v6QxmAJBViHkAAABAzhHq7wQAAAAAAAAAAAAAAAAAAAAAAAAAuQ2DdgAAAAAAAAAAAAAAAAAAAAAAAAAfy+PvBAAAAAAAAAAAAAAAAAAIbmFhvn/3cEqKoZQUw+fbBQAEp9DQEIWGhvh0m1mR/wEAgJyFQTsAAAAAAAAAAAAAAAAA/KJIwXxKSTFUqFB+n287OTlF58/HMXAHAJBpoaEhKlIkkkE2AADAYwzaAQAAAAAAAAAAAAAAAOAXUfnDFRoaopHTNunPk5d8tt1bSxTUq93rKDQ0hEE7AIBMCw0NUVhYqM/zq9oVb1bP9pV9tj0AAJDzMGgHAAAAAAAAAAAAAAAAgF/9efKS9h+74O9kAACQLl/nV7feHOWzbQEAgJyJefoAAAAAAAAAAAAAAAAAAAAAAAAAH2PQDgAAAAAAAAAAAAAAAAAAAAAAAOBjDNoBAAAAAAAAAAAAAAAAAAAAAAAAfIxBOwAAAAAAAAAAAAAAAAAAAAAAAICPMWgHAAAAAAAAAAAAAAAAAAAAAAAA8DEG7QAAAAAAAAAAAAAAAAAAAAAAAAA+xqAdAAAAAAAAAAAAAAAAAAAAAAAAwMcYtAMAAAAAAAAAAAAAAAAAAAAAAAD4GIN2AAAAAAAAAAAAAAAAAAAAAAAAAB9j0A4AAAAAAAAAAAAAAAAAAAAAAADgYwzaAQAAAAAAAAAAAAAAAAAAAAAAAHyMQTsAAAAAAAAAAAAAAAAAAAAAAACAjzFoBwAAAAAAAAAAAAAAAAAAAAAAAPCxPP5OAAAAAADcKCzMt+8X8PX2AAAAAAAAAAAAAAAAAADICIN2AAAAAOQYRQrmU0qKoUKF8vt82ykphkJCQny+XQAAAAAAAAAAAAAAAAAAXGHQDgAAAIAcIyp/uEJDQzRy2ib9efKSz7Z7a4mCerV7HYWGMmgHAAAAAAAAAAAAAAAAAJA9GLQDAAAAIMf58+Ql7T92wd/JAAAAAAAAAAAAAAAAAADAa6H+TgAAAAAAAAAAAAAAAAAAAAAAAACQ2zBoBwAAAAAAAAAAAAAAAAAAAAAAAPAxBu0AAAAAAAAAAAAAAAAAAAAAAAAAPsagHQAAAAAAAAAAAAAAAAAAAAAAAMDHGLQDAAAAAAAAAAAAAAAAAAAAAAAA+BiDdgAAAAAAAAAAAAAAAAAAAAAAAAAfY9AOAAAAAAAAAAAAAAAAAAAAAAAA4GMM2gEAAAAAAAAAAAAAAAAAAAAAAAB8jEE7AAAAAAAAAAAAAAAAAAAAAAAAgI8xaAcAAAAAAAAAAAAAAAAAAAAAAADwsVw5aCc2Nla9evVSnTp1VKtWLT366KNavny5v5MFAFmCmAcgmBDzAAQb4h6AYELMAxBMiHkAgg1xD0AwIeYBCCbEPADBhrgHAPBGrhu0s2bNGj322GPasmWLOnTooIceekh//vmn+vbtq59++snfyQMAnyLmAQgmxDwAwYa4ByCYEPMABBNiHoBgQ9wDEEyIeQCCCTEPQLAh7gEAvJXH3wnwpcTERA0ePFhhYWH69ttvZbfbJUl9+/ZVp06d9OGHH6ply5YqUqSIfxMKAD5AzAMQTIh5AIINcQ9AMCHmAQgmxDwAwYa4ByCYEPMABBNiHoBgQ9wDAGRGrpppZ+3atTp27Jjuv/9+K0OUpGLFiumpp57S5cuXNX/+fD+mEAB8h5gHIJgQ8wAEG+IegGBCzAMQTIh5AIINcQ9AMCHmAQgmxDwAwYa4BwDIjFw1aGfDhg2SpMaNGzt91rRpU4d1ACDQEfMABBNiXuaEhoYoT55Qn/4LC8tVVQkgxyHuAQgmxDwAwYSYByDYEPcABBNiHoBgQswDEGyIewCAzMjj7wT40uHDhyVJ5cqVc/qsbNmyCgkJsdbxRmhoiIoVK5DheiEh1//7Tu9GSkpO8fr3bpTn/3eMLFw4v8+2Ce9wDnImw3BvvdDQkKxNSDbJaTEvEO8L4vR1gZZe/KNw4fwZxj5innvcjXlSYMa9kJAQhYRkzbXg61iaL29YlmzXjNFRURGKinKz0IAcxZ2YJxH33EX9NvsF075mhWA7ftRv/0HMg69xHnIeYt4/aNODJ7Ly3JEXZq1gatOTcl7c4/oOXBzjwJZR7MstcS+3x7ysar/Pym0HapwOtPTiH8FU1stpMY/7JnAF4rkLlDw265+951OBAvnSXTe3xDwp58U9yk2Bi2McuIKprAffy1WDdi5fvixJioqKcvosPDxcERERunTpktfbDwkJUViY+zdTkYLpF0i8FRrKW839jXOAnCCnxbxAvC+I09cFWnrxj2A6dzkt5knBdfzTk1WxNOtidIgkKsiBKNjuuZwW9yg3ZV4w7WtW4PjlbsQ8ZCfOA/wtp8U87onAlZXnjrwwawXbcchpcY/rO3BxjANbsJy/YIl5WbXdrNx2oF2DgZZe/COYzl1Oi3nBdOxzm0A8d4GWx5K/+kZOi3uc18DFMQ5cnDtkBlcPAAAAAAAAAAAAAAAAAAAAAAAA4GO5atCOOYLVHNGaWmJiouLj41WwYMHsThYAZAliHoBgQswDEGyIewCCCTEPQDAh5gEINsQ9AMGEmAcgmBDzAAQb4h4AIDNy1aCdcuXKSZIOHz7s9NmRI0dkGIa1DgAEOmIegGBCzAMQbIh7AIIJMQ9AMCHmAQg2xD0AwYSYByCYEPMABBviHgAgM3LVoJ169epJktasWeP02apVqyRJdevWzdY0AUBWIeYBCCbEPADBhrgHIJgQ8wAEE2IegGBD3AMQTIh5AIIJMQ9AsCHuAQAyI1cN2mnUqJFKly6t2bNna8+ePdbys2fPauLEiYqKitK9997rxxQCgO8Q8wAEE2IegGBD3AMQTIh5AIIJMQ9AsCHuAQgmxDwAwYSYByDYEPcAAJkRYhiG4e9E+NLq1avVp08fRUREqEOHDsqfP7/mzZunkydPaujQoercubO/kwgAPkPMAxBMiHkAgg1xD0AwIeYBCCbEPADBhrgHIJgQ8wAEE2IegGBD3AMAeCvXDdqRpM2bN2vs2LHasmWLUlJSVLFiRfXt21ctWrTwd9IAwOeIeQCCCTEPQLAh7gEIJsQ8AMGEmAcg2BD3AAQTYh6AYELMAxBsiHsAAG/kykE7AAAAAAAAAAAAAAAAAAAAAAAAgD+F+jsBAAAAAAAAAAAAAAAAAAAAAAAAQG7DoB0AAAAAAAAAAAAAAAAAAAAAAADAxxi0AwAAAAAAAAAAAAAAAAAAAAAAAPgYg3YAAAAAAAAAAAAAAAAAAAAAAAAAH2PQDgAAAAAAAAAAAAAAAAAAAAAAAOBjDNoBAAAAAAAAAAAAAAAAAAAAAAAAfCyPvxOQm8TGxmrs2LHasmWLUlJSVKlSJfXp00d33323v5OGTLDb7Wl+9sEHH6hr167ZmBoge/ginp08eVKjRo3Sb7/9posXL6ps2bLq2rWrevbsqdBQxoxmlcyeux49eigmJsblZx07dtTIkSN9mFqYZs2apY0bN2rnzp3au3evEhMTNW7cOLVu3dqj7XDfeY+4F7iIe4GHmBcYqN9mjq+u82B14sQJzZ8/X8uXL9fBgwd15swZFS1aVPXr11ffvn1ls9n8nUTkMsS83I22PQQb6reBi/pt4KF+63/EvMBG3AtMxD7/IeYFLuJdYCLe+R9xL3AR9wIPMc//iHmBi5gXmIh78AcG7fjImjVr1Lt3b0VERKhDhw7Knz+/5s2bp759+2ro0KHq3Lmzv5OITChdurQ6derktLxy5cp+SA2QtXwRz06ePKkuXbro9OnTatOmjcqUKaM1a9Zo6NCh2rNnj4YOHZoNexJ8fJkXvfDCC07L0uvohMz59NNPdezYMRUrVkzFixfXX3/95fE2uO+8R9wLXMS9wETMy/mo32aeL67zYDZ16lRNmDBB5cuXV/PmzVW4cGH98ccfmjt3rhYuXKgJEyaoYcOG/k4mcgliXnCgbQ/Bgvpt4KJ+G5io3/oXMS+wEfcCF7HPP4h5gYt4F7iId/5F3AtcxL3ARMzzL2Je4CLmBS7iHvzCQKYlJCQYLVq0MKpVq2bs3r3bWn7mzBmjefPmRu3atY1z5875L4HIFJvNZjz22GP+TgaQLXwVz1555RXDZrMZ33//vbUsKSnJ6NOnj2Gz2Yw1a9ZkRfKDmq/O3WOPPWbYbLYsTClcWb16tXHs2DHDMAxj9OjRhs1mMxYtWuTRNrjvvEPcC1zEvcBFzMvZqN/6hi+u82C2YMECY8OGDU7Lf/31V8Nmsxnt2rXzQ6qQGxHzggNtewgW1G8DF/XbwEX91n+IeYGNuBfYiH3Zj5gXuIh3gY145z/EvcBF3AtcxDz/IeYFLmJeYCPuwR+Ye8kH1q5dq2PHjun+++93GNlYrFgxPfXUU7p8+bLmz5/vxxQCgHt8Ec/MdcqXL6+uXbtay8PCwtS/f39J0owZM7JmB4IYeVFga9y4sUqVKuX197nvvEfcC1zEvcBFzMvZuLd8I7PXebBr06aN6tat67T83nvvVfny5XXgwAGdPXvWDylDbkPMA5CbUL8NXORHgYv6rf8Q8wIbcS+wEfuyHzEvcBHvAhvxzn+Ie4GLuBe4iHn+Q8wLXMS8wEbcgz8waMcHNmzYIOn6TXyjpk2bOqyDwHThwgX973//0xdffKEZM2boyJEj/k4SkCV8Ec9iY2OVmJioRo0aOX1WsWJFFS9eXDExMT5ILVLzdV70yy+/6IsvvtCUKVO0detW3yQSWYb7znvEvcBF3Ate3HNZi/otcrq8efNKkvLkyePnlCA3IOYFD9r2EAyo3wYu6rfBi3vOe8S8wEbcC27ce54j5gUu4l1w477zHnEvcBH3ghf3nPeIeYGLmBfcuO/gDXo4+MDhw4clSeXKlXP6rGzZsgoJCbHWQWDas2eP3n77bevvkJAQPfjgg3r77betDkNAbuCLeJbeNszlmzZtUlxcnCIjIzOZYph8nRe99tprDn/Xrl1bo0aN0i233JK5hCJLcN95j7gXuIh7wYt7LmtRv0VOtmPHDu3du1dVq1ZVoUKF/J0c5ALEvOBB2x6CAfXbwEX9Nnhxz3mPmBfYiHvBjXvPc8S8wEW8C27cd94j7gUu4l7w4p7zHjEvcBHzghv3HbzBTDs+cPnyZUlSVFSU02fh4eGKiIjQpUuXsjtZ8JFevXppxowZ2rBhg2JiYvT111+rYsWK+uGHH/Sf//zH38kDfMoX8Sy9baRebq4H3/BVXtSqVSt99dVXWr16tWJjY/XTTz+pbdu22rx5s3r37q2kpCSfpx2Zx33nPeJe4CLuBS/uuaxF/RY51ZUrVzRw4ECFhITo1Vdf9XdykEsQ84IDbXsIFtRvAxf12+DFPec9Yl5gI+4FN+49zxHzAhfxLrhx33mPuBe4iHvBi3vOe8S8wEXMC27cd/AGg3aADAwYMEDVq1dXoUKFVLhwYTVt2lTffPONSpQooe+//16nTp3ydxIBwGeeeOIJNWvWTMWLF1dkZKSqVKmi0aNH66677tLevXu1aNEifycRAHyKuAcAOV9CQoJeeukl/fHHH3rhhRdcTjMOAGmhbQ9AsKB+CyDYEPcABAviHYBgQ9wDEEyIeUDwYNCOD6Q3Ii4xMVHx8fEqWLBgdicLWahw4cJq06aNkpOTtW3bNn8nB/AZX8SzjEYJZzTKGN7J6ryoS5cukqQtW7Z4vQ1kHe477xH3AhdxL3hxz2Ut6rfIaZKSktS/f3/99ttveuqpp/TCCy/4O0nIRYh5wYu2PeRG1G8DF/Xb4MU95z1iXmAj7gU37j3PEfMCF/EuuHHfeY+4F7iIe8GLe857xLzARcwLbtx38AaDdnygXLlykqTDhw87fXbkyBEZhmGtg9yjSJEikqT4+Hj/JgTwIV/Es/S2YS6Pjo5WZGRkJlOL1LI6LypatKgk6erVq15vA1mH+857xL3ARdwLXtxzWYv6LXKSpKQkvfzyy1q8eLF69Oih119/3d9JQi5DzAtutO0ht6F+G7io3wYv7jnvEfMCG3EvuHHveY6YF7iId8GN+857xL3ARdwLXtxz3iPmBS5iXnDjvoM3GLTjA/Xq1ZMkrVmzxumzVatWSZLq1q2brWlC1tuxY4ckqVSpUn5OCeA7vohnNWvWVHh4uNauXev02e7du3X69Gnrd+A7WZ0XmTGvdOnSXm8DWYf7znvEvcBF3Ate3HNZi/otcork5GQNGDBACxYsULdu3TR48GB/Jwm5EDEvuNG2h9yG+m3gon4bvLjnvEfMC2zEveDGvec5Yl7gIt4FN+477xH3AhdxL3hxz3mPmBe4iHnBjfsO3mDQjg80atRIpUuX1uzZs7Vnzx5r+dmzZzVx4kRFRUXp3nvv9WMK4a19+/YpISHBafmsWbO0bNky3XrrrapWrZofUgZkDU/j2ZEjR7R//34lJiZaywoWLKi2bdvq0KFDmjFjhrU8OTlZ//3vfyVJXbt2zfqdCTK+OHcnTpzQ2bNnnba9Z88eff755woLC1ObNm2ydkeQIe473yLuBS7iXnDgnst+1G+RE6SkpGjgwIGaO3euunTponfeecffSUIuRczL/WjbQzChfhu4qN8GB+453yLmBTbiXvDg3vMNYl7gIt4FD+473yLuBS7iXnDgnvMtYl7gIuYFD+47+EqIYRiGvxORG6xevVp9+vRRRESEOnTooPz582vevHk6efKkhg4dqs6dO/s7ifDChx9+qF9++UX16tVTyZIlJV0fwbp582ZFRkZqwoQJvHEVuY4n8axly5Y6duyYlixZoltvvdVafvLkSXXp0kWnT59WmzZtVKZMGa1Zs0Y7d+5Up06dNGzYMH/sWq6X2XO3ePFi9e/fX/Xq1VOZMmVUoEABHTp0SCtWrFBycrIGDhyoJ554wk97l7vNmDFDmzZtkiTt2rVLu3fvVoMGDaw3Pnfp0sXKb7jvfI+4F7iIe4GJmJfzUb/NPE+uczgbPXq0xo0bp0KFCumxxx5TaKjzO2c6derkEBcAbxHzcjfa9hBsqN8GLuq3gYn6rX8R8wIbcS9wEfv8g5gXuIh3gYt451/EvcBF3AtMxDz/IuYFLmJe4CLuwR8YtONDmzdv1tixY7VlyxalpKSoYsWK6tu3r1q0aOHvpMFLK1eu1Pfff69du3bpzJkzSkpK0i233KLGjRvr6aefVtmyZf2dRCBLuBvP0iqQSNdHgo8aNUorV67UpUuXVKZMGT300EPq2bOnwsLCsnN3gkpmzt2hQ4f0xRdfaPv27Tp58qSuXr2qokWLqmbNmurZs6fq16/vj10KCgMHDtTMmTPT/Dx1RY77LmsQ9wIXcS/wEPMCA/XbzPHkOoezjI6fJE2ePFkNGjTIphQhtyPm5V607SEYUb8NXNRvAw/1W/8j5gU24l5gIvb5DzEvcBHvAhPxzv+Ie4GLuBd4iHn+R8wLXMS8wETcgz8waAcAAAAAAAAAAAAAAAAAAAAAAADwsVB/JwAAAAAAAAAAAAAAAAAAAAAAAADIbRi0AwAAAAAAAAAAAAAAAAAAAAAAAPgYg3YAAAAAAAAAAAAAAAAAAAAAAAAAH2PQDgAAAAAAAAAAAAAAAAAAAAAAAOBjDNoBAAAAAAAAAAAAAAAAAAAAAAAAfIxBOwAAAAAAAAAAAAAAAAAAAAAAAICPMWgHAAAAAAAAAAAAAAAAAAAAAAAA8DEG7QAAAAAAAAAAAAAAAAAAAAAAAAA+lsffCQAQXGbNmqWNGzdq586d2rt3rxITEzVu3Di1bt0609uOj4/X+PHj9euvv+rPP/9UgQIFVKdOHb344ouqWLGiD1IPAAAAAMB11G8BBBNiHgAAQODIyrLblClTtHPnTu3cuVP79+9XcnKyfv75Z1WqVCnN78TGxmrs2LHasmWLUlJSVKlSJfXp00d33313ptMDAAAAAAAQCBi0AyBbffrppzp27JiKFSum4sWL66+//vLJdq9du6aePXtq69atqly5srp3766zZ89qwYIFWrVqlSZNmqTatWv75LcAAAAAAKB+CyCYEPMAAAACR1aV3STpgw8+kCTdfPPNKlq0qE6fPp3u+mvWrFHv3r0VERGhDh06KH/+/Jo3b5769u2roUOHqnPnzj5LGwAAAAAAQE4V6u8EAAguH3zwgZYtW6a1a9fqwQcf9Nl2p0yZoq1bt6pDhw764YcfNGjQII0YMULffvutkpOT9eabbyo5OdlnvwcAAAAACG7UbwEEE2IeAABA4Miqspskffnll1q1apV+++03NWvWLN11ExMTNXjwYIWFhenbb7/Ve++9p0GDBunnn3/WLbfcog8//FDnz5/3afoAAAAAAAByIgbtAMhWjRs3VqlSpdxef926derdu7caNGigatWqqX379ho/frySkpIc1lu6dKkk6fnnn1dYWJi1vGrVqmrZsqUOHDigmJgY3+wEAAAAACDoUb8FEEyIeQAAAIEjq8puknT33XcrOjrare2uXbtWx44d0/333y+73W4tL1asmJ566ildvnxZ8+fPdzudAAAAAAAAgYpBOwByrKlTp+qJJ57Qzp071bJlS3Xv3l0FChTQxx9/rH//+98O65pTr5cuXdppO+ay9evXZ3maAQAAAAC4EfVbAMGEmAcAABA4PCm7eWrDhg2Srg8iulHTpk0d1gEAAAAAAMjN8vg7AQDgyh9//KGhQ4eqZs2a+uqrrxQVFSVJMgxD77//vqZNm6b58+erXbt2kqSiRYvq8OHDOnbsmCpUqOCwrWPHjkmSDh06lK37AAAAAAAA9VsAwYSYBwAAEDg8Lbt56vDhw5KkcuXKOX1WtmxZhYSEWOsAAAAAAADkZsy0AyBHmj59upKSkvTmm29aDcSSFBISopdfflkhISH69ddfreXNmjWTJH322WdKSUmxlv/+++9atmyZJOnSpUvZlHoAAAAAAK6jfgsgmBDzAAAAAoenZTdPXb58WZIctm0KDw9XREQEZT0AAAAAABAUmGkHQI60detWhYSEaOnSpVq+fLnT5xERETpw4ID19xNPPKG5c+dqzpw5OnjwoOrXr6+zZ89qwYIFuu2227R3716FhIRk4x4AAAAAAED9FkBwIeYBAAAEDk/LbgAAAAAAAPAOg3YA5EgXLlyQYRj67LPP0lwnLi7O+v+oqCh99913Gjt2rJYsWaKpU6fq5ptv1rPPPquyZcuqf//+KlasWHYkHQAAAAAAC/VbAMGEmAcAABA4PC27ecqcYceccSe1xMRExcfHq2DBgl5vHwAAAAAAIFAwaAdAjhQVFaWwsDBt2bJFefPmdes7RYoU0eDBgzV48GCH5WPHjpUkValSxefpBAAAAAAgPdRvAQQTYh4AAEDg8Kbs5oly5cpJkg4fPuxUpjty5IgMw7DWAQAAAAAAyM1C/Z0AAHClWrVqSk5O1rZt2zK1neTkZM2bN09hYWFq06aNj1IHAAAAAIB7qN8CCCbEPAAAgMDhq7JbWurVqydJWrNmjdNnq1atkiTVrVs3S34bAAAAAAAgJ2HQDoAc6dFHH1VYWJjee+89/f33306fnz59Wvv373dYduPU6ikpKfr444+1b98+devWTSVLlszSNAMAAAAAcCPqtwCCCTEPAAAgcHhTdvNEo0aNVLp0ac2ePVt79uyxlp89e1YTJ05UVFSU7r33Xq+3DwAAAAAAEChCDMMw/J0IAMFjxowZ2rRpkyRp165d2r17txo0aKBSpUpJkrp06WK9Uenbb7/V+++/r4iICN11110qXbq0Ll68qEOHDmnz5s166aWX1KdPH2vbtWvXVsOGDVWuXDklJydrzZo1+uOPP9S4cWN9/vnnioiIyP4dBgAAAADkStRvAQQTYh4AAEDgyMqy2/jx43XgwAFJ0qZNm3TkyBG1aNFCRYoUkST17t1bFSpUsNZfvXq1+vTpo4iICHXo0EH58+fXvHnzdPLkSQ0dOlSdO3fOjkMCAAAAAADgVwzaAZCtBg4cqJkzZ6b5+Y2Ns7GxsZo4caI2b96s8+fPq3DhwipdurSaN2+uzp07W43LkjRkyBCtX79eJ0+eVEhIiCpUqKBOnTqpW7duCgsLy9L9AgAAAAAEF+q3AIIJMQ8AACBwZGXZrUePHoqJiUlz25MnT1aDBg0clm3evFljx47Vli1blJKSoooVK6pv375q0aJFJvYSAAAAAAAgcDBoBwAAAAAAAAAAAAAAAAAAAAAAAPCxUH8nAAAAAAAAAAAAAAAAAAAAAAAAAMhtGLQDAAAAAAAAAAAAAAAAAAAAAAAA+BiDdgAAAAAAAAAAAAAAAAAAAAAAAAAfY9AOAAAAAAAAAAAAAAAAAAAAAAAA4GMM2gEAAAAAAAAAAAAAAAAAAAAAAAB8jEE7AAAAAAAAAAAAAAAAAAAAAAAAgI8xaAcAAAAAAAAAAAAAAAAAAAAAAADwMQbtAAAAAAAAAAAAAAAAAAAAAAAAAD7GoB0AAAAAAAAAAAAAAAAAAAAAAADAxxi0AwAAAAAAAAAAAAAAAAAAAAAAAPgYg3YAAAAAAAAAAAAAAAAAAAAAAAAAH2PQDgAAAAAAAAAAAAAAAAAAAAAAAOBjDNoBAAAAAAAAAAAAAAAAAAAAAAAAfIxBOwAAAAAAAAAAAAAAAAAAAAAAAICPMWgHAAAAAAAAAAAAAAAAAAAAAAAA8DEG7QAAAAAAAAAAAAAAAAAAAAAAAAA+xqAdAAAAAAAAAAAAAAAAAAAAAAAAwMcYtAMAAAAAAAAAAAAAAAAAAAAAAAD4GIN2AAAAAAAAAAAAAAAAAAAAAAAAAB9j0A4AAAAAAAAAAAAAAAAAAAAAAADgYwzaAQAAAAAAAAAAAAAAAAAAAAAAAHyMQTsAAAAAAAAAAAAAAAAAAAAAAACAjzFoBwAAAAAAAAAAAAAAAAAAAAAAAPAxBu0AAAAAAAAAAAAAAAAAAAAAAAAAPsagHQAAAAAAAAAAAAAAAAAAAAAAAMDHGLQDAAAAAAAAAAAAAAAAAAAAAAAA+BiDdgAAAAAAAAAAAAAAAAAAAAAAAAAfY9AOAAAAAAAAAAAAAAAAAAAAAAAA4GMM2gEAAAAAAAAAAAAAAAAAAAAAAAB8jEE7AAAAAAAAAAAAAAAAAAAAAAAAgI8xaAcAAAAAAAAAAAAAAAAAAAAAAADwMQbtAAAAAAAAAAAAAAAAAAAAAAAAAD7GoB0AAAAAAAAAAAAAAAAAAAAAAADAxxi04wM//fST7Ha7078aNWqoffv2Gj58uM6fP+/vZPrVn3/+Kbvdrh49evg7KR7r0aOH7Ha7/vzzT38nxW/Ma3zMmDH+TkpQ2bdvn95//33dd999qlOnjqpWrapmzZrpmWee0c8//6yEhAR/J9Glli1bym63+zsZOVpax8hut6tly5aZ3v6YMWNkt9v1008/uf2dtOL0+vXrZbfbNXDgQIfl3saFnBBPBg8eLLvdrqNHj0r6J87b7XatX7/e5Xe2bNkSsPlYTuBJOWDLli0aOHCgWrZsqerVq6tu3brq1KmTRo8erXPnzmVDanOenHDfBIKzZ89qwIABatq0qSpVquQQB30RX9u2beuwjRvL/hUrVlTdunX16KOPasaMGTIMI1O/N3DgwHTjkitpxeyM+Cr/CURp5cmp63jpHc927dq5VVcI5PqQJ5KTk/Xpp5+qdevWqlq1qsPx83W9ytvr3VuTJ09Whw4drP3K7ecyK+WmeGrGCnM94mnW1wMDOZ4G8/UB//FnG40317w3MdsdTz75pGrUqKGrV69K+ue4VK5cWYcPH3b5nblz52ZrWcOfMjruaT3/SO+fv+uvma1H//3336pcubLsdrsGDRrk49TlHGaZx5N/wXBPwHfeeecdq4x/7NgxfycnaJn5Xup/tWrV0r/+9S+NHTtWV65c8XcS3eLPuoC3bRBZWRYznwN58s+TZ0YIHMTa7BMXF6eJEyeqR48eaty4sapWrap69erp4Ycf1qeffqrjx49n+jfSakPNqc/fvXkmnR3MPCP1v6pVq6pRo0bq3LmzhgwZotWrV2e63TG3uLGNEzlLINbJc7PcUrZOy+HDh1W1alV99NFHHn0vJ/dncOceMvOx2rVry263+yRP96XMlgN69+5tXatm+2iw8zSu8mwn67hTt/X18wLAn/L4OwG5SdmyZVWnTh1JkmEYOnXqlLZs2aKvv/5a8+fP1/Tp0xUdHe3nVALI6QzD0Keffqrx48crOTlZpUqVUoMGDRQREaG//vpLq1at0rJlyzR27FgtXrw4W9P2559/qlWrVqpfv76mTJmSrb+d0/To0UMxMTFasmSJbr31Vn8nJ8cYOHCgZs6cqcmTJ6tBgwb+To4TwzC0fPly2Ww2lSlTxunzMWPGZHm6x4wZo7Fjx2ro0KHq3Llzlv5Wdlm/fr169uypTp06adiwYV5tIyUlRUOHDtXkyZMlSTabTdWrV1d8fLy2bNmicePGaerUqfr000/VqFEjXybf73L6fRMo3njjDS1btkx2u10NGzZUnjx5VLZs2TTX9+S63b9/vw4dOqTHHnvM6bNOnTpJuj5Y4ejRo9q8ebM2bdqktWvX6pNPPsncTsEv/vzzT4eOeb/88oueeeYZlS9fPkt/MzeUsSZPnqzPPvtMN998s+655x7ly5fPqiOnxW63q3Tp0lq6dGk2pdJzCxcu1IcffqjChQurZcuWioyM1O233+7vZLnlp59+0qBBg/TCCy+oX79+/k4O8TRAeXuf5pbYhpwvEPIS+M/ly5e1YcMGNW3aVPnz53f4LDk5WePGjdPw4cOzNA2BXucrW7aslU+nNnPmTEnXB+RGRkY6fFapUiW3t5/TyiuSNGfOHCUnJ0u6XhZ85513lC9fPj+nKn3e5LvFixd3eW4XLFiguLg4NW3a1OmZVkble8CUkJCgefPmSbreJjt79mw988wzfk5VzpLd+YMZrw3D0F9//aUtW7ZozJgxWrBggb777jtFRUVleRrgO5UqVXKK4XFxcVqwYIEkuYzv6bWVIjARa7PP5s2b9eKLL+rUqVPKnz+/atSooeLFi+vSpUvavn27tmzZoq+++kpffvmlGjdu7O/k+kygPw+PjIxU27ZtJV2v/126dEl79+7V9OnTNX36dFWpUkUff/yxbrvtNj+nFNkhUNuPsrpODu9kddnaX20lH3/8scLDw9W7d2+H5YHetiU59ut19ZkkFSxYUFeuXNF///vfLG8vzC6nT5/W6tWrJV2vLyxevFgdO3b0c6oyltVlEFdxddOmTTpy5IgqVqzoFEeLFi3q8zTAkavjbipevHg2pwbIOgza8aE6deo4dfg7e/asevTooX379unLL7/U4MGD/ZQ6/ypRooR+/fVXpwejAJx98sknGj9+vIoXL67//Oc/uuuuuxw+v3Dhgv7v//5PX3/9tZ9SmL5JkyYpMTHR38kISL/++qvCw8P98tuexul77rlHNWrU8Lhi4u33fGX79u06deqUy8EyERER2rBhg9auXZvrBoUEgo8++kiTJ09WiRIl9PHHH6tevXrWZ0lJSRo/frxGjx6t3r1767vvvlO1atX8mNrs5e/7JhAkJCRo5cqVKl26tH7++WeFhjpOKJrZ+Go24Ldo0cLpsxvL/6tXr1afPn00d+5cdezY0eV33PHyyy+rd+/eKlWqlFff94Q/8x9/y6jcEhERofj4eI0bN04jRozIxpQFJnNA+bfffus0OPajjz7S1atXVaJECX8kLVPM/cqNA0ezG/E096IeCORM3JvSypUrlZiY6DIfiYiI0Jw5c/Tss8/SSSsddevWVd26dZ2Wmx2EBgwYEJAd+NIza9YsSVJ0dLROnTqlJUuWqH379n5Ole9VqFDB5UssYmJiFBcXpz59+gRsZxz438qVK3X+/HnrPpo1axYdyf3sxnh96NAhPfroo9q7d68mT56s5557zo+pyxjPmh21bt1arVu3dlj2559/WoN2vH25FgILsTZ77Nq1S0888YSuXbum3r1767nnnnPoIJ+SkqLFixdrxIgROnHihB9Tmv26d++u9u3b6+abb/Z3UlwqWrSoy3i4e/duDR06VOvWrdNjjz2mH374QSVLlvRDCoGMBWOdPBAEetnalZ07d2rBggXq0aOHihUr5tF3A6E/g6t+vTeaMmWKPvnkE/3yyy/q06eP7rjjjmxKXdYxX0yTurwYCIN2spqra2HgwIE6cuSIWrdunWNeLBRMOO4IFqEZr4LMKFasmJ588klJ0oYNG/ycGv8JDw9XhQoVsqWTDBDItm3bpgkTJigiIkKTJ092GrAjSYULF1b//v31zTff+CGFGStbtqwqVKjg72QEpAoVKvjtTWeexumCBQuqQoUKHlfWvf2er5gdRV1NXfrII49IkkaPHp2taYIUGxurb775Rvny5dPEiRMdBuxIUp48efTcc8/p+eefV2JiogYOHBhUU9b7+74JBKdPn1ZycrJKly7tNGBHynx8XbZsmQoUKKD69etnuG6TJk10//33S1KmZsS7+eabVaFChWzpiODP/MffMiq3tG7dWtHR0Zo7d64OHDiQjSkLTOZDaVez2ZUqVUoVKlQIyAEN6e0XPEM8zb2oBwI5E/fm9bwnJCTE5aCdRx55RMnJyRo7dqwfUoacau/evdq9e7dKliypV155RdI/g3gAuM+8b1588UWVLVtWBw4c0Pbt2/2cKqRWvnx5PfHEE5KkVatW+TcxbuBZM+CMWJv1DMPQgAEDdO3aNfXr10+vvvqq04wWoaGhatOmjX766SdVrVrVTyn1j2LFiqlChQoqWLCgv5PikYoVK+r//u//1LRpU50+fVoffvihv5MEIMAFWtnale+++06S9K9//cvj7+aW/gxly5bVY489JsMw9L///c/fyfGJX375RZL07rvvKjIyUmvWrNGpU6f8nCoACF4M2skGN910k6Tr0626smLFCj355JOqV6+eqlWrprZt22rkyJG6ePGi07pjxoyR3W7XTz/9pG3btqlv375q0KCB7Ha7du3apfXr18tut2vgwIE6deqU3nzzTTVv3lyVK1fWpEmTrO3Exsbq2WefVcOGDVW1alW1bNlS77zzjk6ePOnwe6m3l1pKSorq168vu92uUaNGOXx26dIlVa5cWffdd5+17M8//5TdblePHj0c1v3pp59kt9s1ZswYHT9+XK+88ooaNmyo6tWrq3PnzmlOS2oYhqZPn677779f1atXV5MmTfTGG2/ozJkzGjhwoOx2u9avX+/yu64kJyfr66+/Vrt27VStWjXddddd+uCDD3T58uV0v/fXX3/pvffeU+vWrVWtWjXVr19fffv21ebNm53WTX0s//77bw0cOFCNGzdW9erV1alTJ/38889p/s758+f18ccfq3379qpevbrq1Kmjnj17atmyZU7rpj7W8fHxGjlypFq0aKGqVavqnnvu0fjx49Ps6Lxp0yY98cQTqlWrlurWratevXpp69at6R6DpKQkffvtt3r44YdVu3ZtVa9eXQ888IAmTZqkpKQkp/Vbtmwpu90uSZoxY4Y6duxoncMhQ4a4vO4lKTExUd99950eeeQR1a1bV9WrV9c999yjQYMGaceOHZKk+fPny263Ww9TXXnrrbdkt9v1448/prtf/vJ///d/MgxDPXr0yLBThatpO/ft26dXXnlFTZs2VdWqVdWsWTMNGDDAZSfT1Nfk+fPn9fbbb1vfu++++/TDDz84rD9mzBi1atVK0vW3Ldrtdutf6hiR+hybMnNdxsTEqGfPnqpVq5bq1aun3r17a/v27Q7x40ZZeV2a+xITEyNJatWqlcOxyAy73e40mMQwDM2ZM0f9+/dX27ZtVbNmTdWqVUtdunTRtGnTlJKSku42t27dql69eqlu3bqqXbu2nnzySW3ZssVpvbTidFpcHX+73W690aVnz54Ox+XPP/9M83s37mvPnj2tPPHee+/VmDFjdPXqVaf1r1y5oi+//FL333+/6tSpo1q1aql169Z68cUX9dtvv7lM99KlS3XTTTepevXqTp+1bt1alSpV0ubNm9P8flq2bt2qF1980bqHmjdvrjfffFPHjx93WK9ly5ZWZ6BBgwY5HKOM8q208rfFixdb2zh8+LDDZ1OnTpXdbneamevq1asaN26c7rvvPitf6d69u+bOnevyt817xDAMTZkyRffff79q1KihBx54QAMHDlTPnj0lXX+jT+p9cnWeXcWAIUOGyDAMde/ePd3Y17dvX0VHR2vfvn1auXKltTz19Xv58mV98MEHuuuuu6xraNKkSWneK1evXtWXX36pf/3rX6pVq5Zq1aqlhx56yLqWb2TepwkJCRo7dqzatWunqlWrWm/LuXbtmmbMmKFnn31WrVq1UvXq1VW3bt00j29m7pvU18SGDRusWFm7dm316dNH+/btc7kPcXFxGjlypFq2bKlq1arpnnvu0bhx45SYmOgyhqcndRpWrFihRx55xIrXL7zwgvbv3+/0ndT7c/DgQfXv31+NGzdWxYoVHTplu1tGbtmypdUBL3X+lDqe3vi3J9ft2bNntWXLFjVt2lR58+Z167hUrlxZ0j8d/S9evKgpU6aoV69e1rXfoEED9erVy5qOOr1je6M//vhDzz33nOrVq6datWrp0UcfdbgnPOUq//G0nOCulStX6plnnlHjxo1VtWpV3XXXXerbt6/1FlDTxo0b9d5776ljx46qV6+eqlevrnbt2qVZT/K2rH3jNZ+6vCNdf/vQqVOnlJyc7DAVvJk+8z699957ndKXugx/7733Srr+VsYby/DulrHSkvqeOnDggPr166cGDRqoZs2a6tatm1asWOH0nRvj5tChQ9WyZUtVqVLF4QGlu2VL83o1j4erWNajRw+XsU2Sjh075vAdd8sjpqyqX5n1b/M+TF3uS31vnjt3Th999JHatGlj1Qt79eqV5oOZjPISyfP8yZUePXpo0KBBkqSxY8c6HOOffvpJkudlzZMnT6pBgwaqWrWqdu3a5fSbn3/+uex2u3r16uVUvg+meJq67eaHH36Q3W5X1apVVaNGDTVt2tQ6hmY8nThxoux2e7ozevXr1092u11LliyR9E88bdiwoSpVqqTKlSurUqVKqlGjhsP1nDqe1qlTR3a7XTVq1NCwYcP04YcfOtXL1q1bZ8WfSZMmuX2fNm/eXHa73dpezZo104xt5r706NFDK1eu1AMPPKAqVarIbrercuXKqlu3rux2u0M71o22bdumihUr6ujRoxmeF2+um9Qxa/HixXrooYdUs2ZN1a9fXy+//HKab849f/683nvvPTVt2lTVqlVT+/bt9c0333g14Pzw4cMaM2aMHn74YTVp0sSqZwwYMEAHDx5M83vnzp3TqFGj1LFjR9WsWVO1a9dWx44dNXz4cP39999O67ubN0uetTmkV/eTnPMFyfO2A3fzkrNnz2rkyJFq3769atWqpTp16qht27YaMGCAtm3bluaxTGt/0ivD7t+/XwMHDtRdd92lqlWrqnHjxurfv7/++OOPNLe9detW9e/fX82aNVPVqlXVtGlTPf744/r++++d1vU0f7ixrLNz507Z7XZ17do1zfRMmTJFdrtdQ4cOtZZ5ez1K12fFHD16tNV+2qpVK3366ae6du1aut/L7L5L19t8V65cqSpVqrh883O3bt0UHR2tX3/91WXdJT0rV65Unz59rPb1Vq1aaejQoTp37pzDeu7U+VxJTExUgwYNVK1atTTbS/fs2SO73a5OnTpZy7yJeWlxVU8wmWUJV5KSkvTRRx+pXr161r5WqVJF3bp1c2onyYrySmaZnV/vu+8+tWnTRvnz59eqVat09uxZl+t70j7laTzypNyamTqFu1zFblNabYuePNPytO7p7nMub8paJm+fzaRXzwoGFy9e1PLly5U3b17de++91lt80xsAZ97rTz75pBX/WrZsqZdeeklr1651Wv+vv/7SBx98oLZt26p69eqqX7++OnfurLFjxzo92/O0LTSj+OeqjONp+dGd/MEwDP3yyy965JFH1LhxY+v55RNPPKFp06aleSw9ceedd0qSzpw54/Jzd/M7kzfn0d3nrK7ijLf3t6ftTql52gaRFk/23Rcye13Pnj1bDz30kPUMWXKM8Xv27NEzzzyjevXqqWbNmnrsscfS3Zeff/5ZjzzyiGrXrq0aNWqoY8eO+vLLL53KiM8884zsdrvL9i3pennPrMvceF16UjZ3t7yfk7gbaz/44APZ7XZ9++23aW6rc+fOstvt2r17t8Nyb/tCpNVP5e+//9aECRP02GOPWfWfJk2a6IUXXki3brZ7924988wzqlu3rmrVqqXu3btr9erVafZlkTx/5piWlStXau/evbrlllsynMWoYMGCstlsDss8zYO84U082b9/v9544w21bNlSVatWVaNGjdStWzd9/fXXSkpKcvt5eOo4cCNv20yTk5M1fvx4tW3b1mqnGDFihBISEjJ5pByFhYXprbfeUkhIiBYvXuxQV/G0DvLee+/Jbrdr+vTpaf5e27Ztndqy9u7dq1dffVWtWrVStWrV1LBhQz3wwAP68MMPXbbhZDdP47w/yt2+bD+Srt9PQ4YMsbbXqFGjNGNURuV/b6+LzErvWW9acTN1G/pvv/2mHj16WG20Fy9e9Lpvn+T+896clF95K72y9fLlyzVo0CDde++9ql27tmrWrKn7779fX3zxhVN8c6etxORNW6QrV65c0dy5c1W+fHmnAaju1F3c6c+wZs0ade/eXbVq1VKjRo00ePBgXbp0yTpmQ4YMUbNmzVStWjV16dIl3f4z7vbPkWTFgxUrVmRYr2rZsqW6d++uUqVK6ZdfftG1a9f073//W3a7XcOHD3fa9sGDB612ykOHDnmdRul6P5pRo0ZZfThat26t0aNHZyr/279/v3bu3Kmbb75ZLVq0UJs2bZScnJxuOcS8Z1O3VT/yyCNOLz3ytL7qbtnM3TJIQkKCpk2bpgcffFANGjRQjRo11LJlS/Xt29en5Swp/fKO5DruuhNrvC37uJtXefssQPK+36WrPmW+4m67mydlCtOSJUv08MMPq0aNGmrQoIH69eungwcPpnnuvalfS/SzxnV5/J2AYGBe6LfffrvTZ19++aU++eQT5cmTR/Xq1VPRokW1efNmTZgwQYsWLdK0adNUvHhxp+9t2LBBQ4YMUfny5dWkSRP9/fffCgkJsT4/e/asunTpouTkZNWuXVsJCQnWW2VnzZqlQYMGWZ+VLFlSO3fu1HfffadFixZp8uTJVofZmjVrKm/evFZGaNq9e7cuXLggSU6fbdiwQcnJyW69Odd07NgxdenSRQUKFFCjRo30119/KTY2Vs8//7wmTJigpk2bOqw/dOhQffPNNwoPD1eDBg1UsGBBrVy50upc4qnXXntNc+fOVf78+dWkSRPlyZNHP//8szZv3pzmm6BjY2PVt29fXbhwQbfddpvuvvtunT17VqtWrdJvv/1mPXy70fnz5/Xwww8rISFB9evX18WLF7V+/Xq9/vrrOnr0qNM0bwcPHtSTTz6pv/76S6VLl1bTpk115coVbd26Vc8884wGDBigXr16Of1OYmKinnrqKe3fv1/169dXXFycNmzYoI8//lhXrlxR//79HdZftmyZXnjhBSUlJal69eoqU6aMdu/ere7du6tz584uj0F8fLz69Omj9evXq0iRItb1sm3bNg0dOlTr16/XuHHjXL7xfvjw4Zo8ebIaNGigcuXKafPmzZo+fbr279+vqVOnOlzPcXFx6tOnjzZs2KDIyEjVrl1bhQoV0rFjxzR79mxFRUVZDwuio6O1cOFCnTt3zmnazStXrmjOnDmKiopyeW78LSUlxXqQm3rQm7vWrl2rZ555RvHx8apcubLq16+vAwcOaNasWVq0aJEmTJjgctrcixcv6uGHH1ZcXJzq1Kmjc+fOaePGjXrzzTdlGIZVeKtUqZLatm2rBQsWqHjx4mrWrJm1DVcDiFzx9LpcuHCh/v3vfys5OVk1a9ZU6dKltXfvXj366KN+uy4jIyPVqVMn/fbbbzp9+rTatm3r9EYlX0pISNArr7yiIkWK6I477lDlypV1/vx5xcbG6r333tP27dvTnMI1NjZWQ4YMUbly5dS8eXMdPnxYa9as0YYNG/TFF184xdbM6tSpkzZt2qQjR46oadOmio6Otj7L6BilpKTotdde05w5cxQZGamqVauqcOHC2rFjh8aOHauVK1dqypQpioiIkHT9QcyTTz6prVu3qmjRoqpfv77y5cunEydOaOXKlYqMjHS4RiXp+PHj2rNnjx588EGX51+63lD43HPPaezYsU7fT8u0adP0wQcfSJKqVaumOnXq6ODBg/rhhx+0dOlSTZ061cpX27ZtqzVr1mj37t2qXbu2ypUrZ23HVX6fWr169TRz5kzFxMSoQYMG1vJ169ZZ/x8TE+OwTbMhI3WefPnyZfXs2VM7d+5UsWLFdPfdd+vq1atat26dNm7cqNjYWA0ePNhlGt5++2399NNPqlevnipUqKDExETVqVNHp06d0qpVq1S2bFmHeFCpUiWH77uKATExMVZl03ybflry5s2rdu3aacqUKVq5cqXTbGQJCQnq2bOnjh49qoYNGyoxMVFr167V0KFDtXv3bqd75cyZM3ryySe1Z88eRUdHq169ejIMQ7GxsRo4cKB27Niht956yykdKSkpev7557Vx40arE1KRIkUkXa8oDh48WDfffLNuu+02Va9eXadPn1ZsbKw2btxodag3Zea+MS1btkyTJ0+2KvC7du3SihUrtHXrVs2ZM8dhmwkJCdbgvSJFiqhFixZKSEjQhAkT9Pvvv7v1e67Mnz9f3333napWraoWLVpoz549WrRokdatW6epU6eqYsWKTt85ePCgunTpoiJFiqhBgwa6ePGi8uS5Xj3xpIzctm1bHTt2zCl/Sm/6bU+u25UrVyo5OTnNSrcrV65ckSSrHLllyxZ98MEHKl26tG677TbVrFlTf/31l1avXq3Vq1frgw8+UJcuXdza9vbt29WzZ0/FxcXJZrPpzjvv1KFDh9SnTx9rxjBfcrec4I5hw4Zp4sSJCg0NVc2aNVWqVCn9/fff2rx5s06cOKG2bdta6w4fPly7d++W3W5Xo0aNdO3aNe3cuVMTJkzQ8uXLNX36dBUoUMDpNzwta98odXlHksqVK6caNWpo4cKFOnbsmPbt26c77rjDSp+Zn9SqVUsHDhyw0jd8+HA999xzVhm+bt26WrNmja5cueJUhvdFGUuSjhw5ooceekiFCxe26ogbN25U37599eGHH+rBBx90+k58fLwee+wxHT9+XPXq1VOVKlVUuHBhSZ6VLc10LliwQHFxcQ4dR9OKZWXLllWnTp00c+ZMRUZGOpx/V3XntGRl/apSpUpplvvMGHTy5El1795dR48eValSpdS6dWudPXtWa9eu1apVqzRo0CDr7WqppZeXeJs/3ahZs2ZKSkrS5s2bVbFiRYf4Zs4G42lZs0SJEnr33Xf10ksv6ZVXXtFPP/1klc+2bdumsWPHqmjRoho6dKhDnU4Kzni6Y8cOzZgxQ9L1fOncuXM6deqUQkNDVaVKFf3+++968803NWDAAIWGhurXX3/Vq6++6nTsLl26pOXLl6tIkSJq3ry5FU9DQkKUJ08epaSkKG/evEpJSVFoaKi2bdtmXc8LFiyw4mnt2rW1cuVKJSUlWfH47rvv1u23327Vy8zy2Pnz5zV+/Hjly5dP165dU2hoqAzDkGEYqlixokOs2rNnj/Vmtnz58qlNmzbatWuXNZCjYMGCat26tbX+7bffroULFyo+Pl79+vVTfHy8ChUqpIiICEVGRlrtTZ988om6du3qMt7Hx8ercePGbs2AlZnr5ttvv9WkSZNUp04dNW/eXNu2bdPcuXO1c+dOzZo1y7r+JenChQt69NFHtX//fkVHR6tVq1a6cOGChg8friNHjmSYzhvNmDFDX331le68805Vq1ZNefPm1b59+zRr1iwtWbJE06ZNcypj7d+/X0899ZROnDih6Ohoq8536NAhff3116pdu7bDufAkb/a2zcEb7rYduJOXXL58WV27dtWff/6pkiVLqnHjxgoLC9Nff/2lX3/9VWXKlHH5Uoe0pFeGXbx4sfr376+EhARrEN2JEyc0b948LVu2TBMmTHCaVfSbb77RsGHDlJKSoipVqqhevXo6d+6c9uzZo+HDh+uhhx6y1vVF/lClShXdfvvt2rZtm44cOeJydrDZs2dLcqyfeXM9Stcfxr744otau3atGjVqpEqVKmnt2rX67LPPFBsbq6+//lphYWEZHndv933z5s06f/68NWD/RhEREerTp48+/PBDjR071unlVGkZOXKkJkyYoPDwcFWrVk3R0dHas2ePJk2apKVLl+q7776zygre1vnCw8PVrl07/e9//9OCBQtclrtdnStf5pXeiI+PV+fOna1BUAULFlT+/PmtenHbtm01c+ZM3XHHHZKyprySGSkpKQ7HtUCBAmrVqpXmzJmjuXPnOnXo8qR9ytN45Gm51Rd1iqyU0TMtT+uenjznat++vYYPH+52Wcvk7bOZ9OpZwWLevHlKSEhQ27ZtVbBgQd1///0aN26cfv31Vw0cONDKO03Jycl6+eWXNX/+fIWHh6t27doqXry4/vrrL61YsUKJiYlq1KiRtf7GjRv17LPP6uLFiypdurRatGiha9eu6cCBA9YgNjOeZKYt1Bvulh/dyR+GDx+u//u//1PevHmt9rFTp05pz549OnLkiLp3757p9Jp1LvMFlKl5kt9Jnp9Hb5+zpubt/e2vdidf7nt2Gj9+vGbMmKHatWurRYsW+uuvvxw+37Fjh9577z2VKVNGTZs21YEDB7RhwwY98cQT+uGHH5wGMQwZMkTTp09Xvnz51LBhQ0VERCgmJkaffPKJli1bpokTJ1r9Gu6//34tW7ZMc+bMcXoeIEmrV6/WmTNn1KJFC4f2YG/K5lL65f2cxt1Y27FjR02ZMkVz5szRo48+6rQdszOnzWZzKNN7e52m109lyZIlGjlypG677TbZ7XZFRUXp8OHDWrRokZYvX+7y2WVsbKyefPJJXb16VXa7XXfccYeOHDmip59+Os046Okzx/SYA8batWvn8bWQHXmQN+dp3rx5GjBggBISElShQgXdc889unTpkvbt26fhw4era9eumX4e7m2bqSS98sorWrFihRo0aKDbbrtNGzdu1FdffaWTJ09q5MiRmTlcTsqXL68qVapox44diomJsWaX8LQO8vDDD2vatGn6/vvv9fDDDzv9TkxMjA4dOuTQlrVjxw49+uijunbtmux2u1q1aqX4+HgdPXpUkydPVuvWrV2+fMIf3I3z2V3u9mX7kXS9jfPxxx/XuXPndNttt6lNmzY6fvy4Fi1apGXLlmnkyJHWC9pSS6v8f88993h8XfjbnDlzNGPGDGuAwZEjRxzOo6d9+zx53puT8itvpVe2fvPNNxUfH68777xTdrtdly5d0vbt2zVq1CitXbtW//d//2e1kbnTViJ5X95xZcOGDYqLi3PZ19MX/RkWLVqkb7/9VjVr1lSzZs20detWzZgxQ4cPH9ann36qhx9+WCkpKapbt66OHTumrVu36umnn7ZeipaaJ/1zpOv5nnS9LN+oUSO36lX16tXTrFmztHnzZr377ruKjY3VxIkT1bx5czVs2FDS9Rj06quvKi4uTh988IHKly/vdRoTEhLUq1cvbdy4UYULF9bdd9+thIQEff311/r999+9eimY5PhimtDQUN1///36+eef9csvv7jMh6dNm6b33ntPYWFhql27turXr69z585p//79GjNmjF544QVrXU/qq56Uzdwtg7z66qtasGCBChQooLp16yoqKkonT57Upk2bFBcXpw4dOnh1zHzNnVjjSdnHk7zK22cBmel36apPma+l1+7mTZniu+++0zvvvKOQkBDVrVtX0dHR2rp1q7p27Wq9PNhX6aafNSRJBjLtxx9/NGw2m/H6669by1JSUoy///7bmD59ulG9enWjatWqRmxsrMP3tm7dalSsWNGoWbOmsWXLFmv5tWvXjBdffNGw2WxGv379HL4zevRow2azGTabzRg/frxTWtatW2d9/vzzzxvx8fEOnx8/ftyoXr26UalSJWPx4sXW8uTkZOPDDz80bDab0blzZ4fvdO/e3bDZbMbRo0etZRMnTjRsNpvRoUMHo0qVKkZcXJz12dChQw2bzWbMmzfPWnb06FHDZrMZjz32mMtjZ7PZjGHDhhnJyclOv/Hoo486fGfDhg2GzWYz6tevb+zZs8daHhcXZzz11FPW9tatW+d0fFyZO3euYbPZjLvvvtthH0+fPm3cd9991vZSf3bp0iWjSZMmRqVKlYxZs2Y5bG/btm1GvXr1jJo1axpnzpyxlqc+N08++aRx5coV67OtW7caNWvWNCpWrGjs2LHDWp6UlGSlYcKECQ7H59ChQ0bLli2NSpUqORwH81ibx/vSpUsOaatUqZJRo0YN4/Llyw7707BhQ8Nmsxk//PCDtTwlJcUYMWKEtb3Ro0c77Os777xj2Gw249///rdx8eJFh+317t3bsNlsxrfffuvwnRYtWhg2m81o0qSJsX//fmv5mTNnjHvuucew2WzGmjVrHL7zxhtvGDabzejevbvDMTUMwzh16pTD/fPJJ58YNpvNmDhxonGj77//3rDZbMbbb7/t9FlOcOjQIcNmsxlVq1Y1kpKSPPrulStXjMaNGxs2m82YOnWqw2fmvdS8eXOHmJD6muzfv79x7do167NFixZZ90Vqad3LqZnn2NX3PL0u69evb9hsNuOXX35x2N5///tfv1+Xjz32mFNscJerY2QYhmGz2YwWLVo4LEtMTDQWLVpkJCQkOCw/c+aM0blzZ8NmsxkxMTEOn6XOKz755BMjJSXF+mzatGnWvl69etVanta5Na+T1HmcYfwTv288/q+//nq6MTit702YMMH6/b///ttafu3aNSsGjBgxwlq+du1aw2azGQ8++KBTXnfp0iVj+/btTr89ZcoUw2azGYsWLXJYbp7LDRs2GIZhGJ06dTJsNpuxfPlya53Y2FiXxyc2NtaoVKmS0axZM6ffNGNO165dHZab5+fHH390eYzScuTIEZdp6Nixo9G6dWujWrVqxiuvvGItT0lJMRo0aGDUrl3bIaa89957hs1mM3r06OFwL+7bt89o1KiRYbPZjKVLlzr8hnnNNmjQwNi7d69T2tK6TkzpxYAFCxZYn124cCHD4zBz5kzDZrMZjzzyiMvtd+zY0SGvOHz4sNG0aVOX596MCR988IFDDDx16pR1f61YscLhO+bv3HPPPcaJEyec0nf27Flj9erVDvedYVw/fy1atDAqVqzoFDe8vW/M71WsWNFh35KSkox+/foZNpvN+O9//+vwnXHjxhk2m83o0qWLw/E+evSocdddd1n75y4zDTabzZg+fbq1PHUZ4oEHHnC5PzabzXjvvfec8jxvysgZ5U+u4mtG162pX79+RqVKlYyzZ886bdPVsUpJSTEefvhhKwYbxvXzf2NdwDAMY+fOnUbdunWN2rVrO+SBhuH6ukhJSTHat29v2Gw249NPP3VYf+rUqVaaMtqnG6V3fDwpJ6Tn559/Nmw2m9G0aVPj999/d/js6tWrxqpVqxyWLV++3CEfN4zr18Bbb71l2Gw2Y8yYMWmm192ytmFkXG554403DMMwjMmTJxs2m8148cUXHdLXtm1bqzyQOn1mPDXL8OY2u3Tpkm4ZPr0yVlpS31MDBgwwEhMTrc+WLl1qlbNSx6zU+/jwww87xV9vypZpHU9TWmUnV9efO7KrfpVe2g3DMPr27WvYbDbj5ZdfdrhPNmzYYNSoUcOoVKmS0zWfUV7iTf6UlrTyEJM3ZU3DMIyBAwcaNpvNePfddw3DuH7NtGnTxmV+a8qN8fTG9iDzek5dHjfLXmY8Nf9+7bXXHOLp448/7lAmTc0sVw4ZMsSKp02aNLHqKub1bMbT1NfztGnTrHia+t5v0qSJQzw162VVq1Z1urfM/XJ1b6WkpDi0nbiqe1SsWNE4efKktTx1Otq1a2ccO3bMYX+vXbtmxdEhQ4Y4fJb6u3Pnzk33/Ji8uW7M+75GjRrG5s2breVxcXHWdTljxgyH7wwZMsSw2WxGr169HNrJzOPmabyLjY01jhw54rT8hx9+sMrzqSUmJlr50ocffugQPwzDMPbu3WscPnzY+tuTvNmbfCGj+OMqtnrTdmAY6ecl5vF65plnHOK+YVyPdTfG/LRkVIY9evSoUbNmTaNmzZrG6tWrHT5bsWKFUaVKFeOuu+5yOC8xMTGG3W43atWq5dTmkJiY6FAnNQzv8gdXebNZJxg7dqzTfh4+fNi6N1Pz9Ho0jH/ie/PmzR2+e+bMGStu3Nh+l1bdyNu8cdiwYYbNZnO6xs3j8tdffxnx8fFG06ZNjYoVKzrUd+fMmeMyL/j1118Nm81m3HfffcahQ4es5SkpKcann35q2GzX26Tc2a+MmO3gPXv2dPosJSXFuPvuu42KFSs6lCd8lVcaRvr3Vup7IvV9/Nprrxk2m82w2+3G7NmzreUXLlywjvuN9YisKK9ktM20rFmzxrDZbMb9999vLVu+fLlhs11vg7qRJ+1TnsSjzDwX8KZOcSPzXN14TaRXLk7r9z15puVu3dOb51zulrVMmX0246qeFUweeeQRp7pBly5dDJvN5pS/GcY/eVP79u2d8puLFy8a69evt/4+d+6c9Tzrq6++crqfNm/ebJw+fdr625u2UHfi343xxZvyY3r5Q3x8vFG1alWjVq1aTsckMTHR5bWcFvOednXvDhgwwLDZbMZnn33msNyb/M6T8+jNc9a04oyn97dh+LfdyZt9d1fqOHSjzFzX1apVczh/ptQx/ptvvnH4zIzHr732msPy+fPnW/WQgwcPWssvXrxoxY5hw4ZZy69evWrUqlXLqFmzpkM9y/Tqq6861Q+9KZtnVN7PiTyJtffcc49ht9ud6t+GYRijRo0ybDab8eWXX1rLMtsXwlU/FcMwjN27d7t8xrRy5UqjSpUqRuvWrR3aFZKTk632ps8//9zhO+b97arM7ukzx/R069bNsNlsxs8//+zW+ql5kwelVd7yVTw5ePCgUa1aNaNy5cpOz99TUlKM3377zeHeyOh5eFrPPDPTZnrvvfc6nLcjR44YdevWNWw2m0O7RnrMeOhOO8ybb75p2Gw24+OPP7aWeVMHMfP7G/fLMAzjlVdecYpVZh789ddfO62/b98+h7a0rOaqz5theBfns7vc7av2o9RtnMOHD3eIRfPnz7eeW6bVxplW+d/T68ITrurkhpH+c5q0no2mft7rKj3e9O3z5nlvTsmv0uNN2dowrtdvU/fPMdNvxsuZM2c6fJZRu4Y35Z30mM/1Uz/vT80X/RmWLVtmLb906ZJ1z7Vv39549dVXHWKueb4HDBjgsD1P++fEx8cblSpVMmw2m/HCCy84rO+qXmWeX7Nvkfn8aO3atUbFihWN5s2bG+fPnzcM45/+ic8991ym0mgYhvHll18aNpvN+Ne//uXwDO3QoUNWX5e07uu0mG2HqWNQcnKy9Wzojz/+cPrO3XffbdjtdmPbtm1O20p97j2tr3pTNkuvDGL2nWrRooXTM8f4+HiHOrknzOv1xus4oz5eruKuO7HG07KPN3mVN88CMtPvMq0+Zekxj29G7bgZ5bvelCn+/PNPo1q1akaVKlWMlStXWssTEhKsfNrVufemfk0/a5hcv2YeXpk5c6Y1FVvFihXVtGlTvfXWW7rzzjs1bdo01axZ02F9c9rUHj16qEaNGtbyvHnzasiQIYqIiNCiRYuc3lYjSTabTU8//XSaacmbN6/eeust5cuXz2H5jBkzFB8fr3vvvVetWrWyloeGhurVV1/VzTffrB07dmjTpk3WZ+Yo6tQz6qxfv14FChTQ448/rsTERMXGxlqfmet5MtPOrbfeqv79+zuMFHzsscdUuHBhbd261WG6t//973+SpMcff9zhzTz58+fX4MGD05w9IS3m1JovvPCCbr31Vmv5TTfdpNdee83ld3744QedOnVKjz/+uNOsANWqVdNzzz2nuLg4/fLLL07fDQ0N1eDBgx1GAVevXl3du3dXSkqKw1Sfy5Yt0969e9W2bVs9/fTTDvtWrlw5DRw4UMnJyfr+++9d/s67776rqKgoh7Q1b95cV69etWaAkq6/Efvs2bOqV6+ewxu4Q0JC9NJLL+mWW25x2v6ZM2c0Y8YMlSxZUkOHDlXBggWtz6KiovThhx8qPDxc3333nctj+NJLLzm8taJYsWLq1q2bpOtvSTOdPHlSM2fOVN68efXRRx+pWLFiDtspXry4w/3z0EMPKTQ01HqbcWrmstRvKc1Jzp8/L0kqXLiwW28ZTW3evHk6ffq0NSV4ak888YSqVKmiEydOWG+NTy0qKkpvvfWW8ubNay1r3bq1bDabjh8/bk1n6gueXJfz5s2z3nRgTuluev7551W6dGmn7WfXdZmd8uTJo9atWzvN+lWsWDFrisIbp482lS5dWv369XMYUf3oo4+qRo0aOnXqlMvrwR+SkpL01VdfKTIyUqNGjXJ4M4eZn0VHR+v777+3phs/e/asJKl27dpOeZ05KvxGy5YtU758+dSkSZN002O+DW/06NEZpn38+PFKTk7Wu+++6/SbXbt2VcuWLbV169ZMzWBiKlOmjEqVKqUtW7bo2rVrkq7Hjb1796pJkyaqUaOGNmzYYK2/d+9enTt3TnXq1LFiSlxcnH744QeFhobq7bffdrgXK1SooGeffVaSNHnyZJdp6N27tzWtszdcxYASJUpY/79r164Mt2HmA+fOnXP5+euvv+6QV5QtW1bPPfecJGnq1KkOv7VixQpVq1ZNgwYNcoiBxYsX1/vvvy9JacaLl19+2SHtpqJFi6px48ZOb48qU6aMnn32WaWkpKQ77ao3OnTo4PDG9LCwMPXp00eSc+wyy1Gvv/66ChUqZC2/9dZb9fzzz3udhlq1ajnkr6nLELt27XIZQ4sVK6ZXX33VKc/LTBnZ1xISErRq1SrVqlUr3Zl7pOtvEz106JDeeOMNxcbGKm/evFa5qkyZMk51AUmqXLmyHn30UV2+fDndKb5N69ev1759+1SmTBmn89W9e3eH4+UrvionfPnll5KkQYMGOc1mFBER4RSb77rrLod8XLp+DbzxxhvKkyePli5d6vJ3PClre+Lhhx9WiRIltGDBAu3Zsyfd9IWGhurMmTMuy/ARERHpluEzIzIy0jo+phYtWqht27a6evVqmtMWv/nmmw7xQMpc2TK7ZVf9ypWjR49q2bJlioyMdLpP6tatq27duik5OdnlNPCS67wks/mTp7wta7755psqU6aMpk2bphUrVug///mPDh06pK5duzrkSaZgjae1a9dWmzZtJP0TT803kW3cuNEhnppvIXTVjmC+6apjx45WPO3YsaMOHz7scD2b8TT19XzgwAGneBUaGqqvvvrKIZ6a9TKz/cXde2v9+vXau3evlZ+nLgOZb8xMSUlJMwYNHz5cpUqVcliWN29e602YN8aZS5cuSfrn2nVHZq6bxx9/XLVq1bL+zp8/v5588klJjuWsuLg4/fzzzwoNDdWQIUMc3pRmHjdP1axZ0+VbNh988EHVrl1bMTEx1vGQrs9Ue/DgQd155516/fXXHeKHJN15550Ob1LzJG/O7nzBk7aDjJh1x4YNGzq1GRYrVszprd8ZSasM+8033yguLk6vvPKKGjdu7PBZ8+bN1a1bN+st86bx48fLMAw988wzDm+dl65f46nfJO7L/MFsY5kzZ47TZ2YMurEdxtPrMbXnn3/e4bvFihWz2lzTyiNTy8y+L126VKVKlXK6xlPLly+f+vbtq5SUFI0ZMybD9HzxxReSpI8//thhptuQkBD169dPlSpVstpaM6tOnToqXbq0YmJidPLkSYfPNm7cqOPHj6tBgwYO5Qlf5ZXeOHPmjJVntWvXzmEm8UKFCmnKlCmSrs+EnPr5Q0Yy0zbmKfMNpKnb/Js0aaKbbrpJ27dvt2aRM3nSPuVJPPJ1uTUnyOiZlid1T2+ec5nnNKOylimz58BVPStYHD16VJs3b3Z6g7p5Dsz7zJSQkKCJEydKkv7zn/845TcFCxZ0eN44Y8YMnT17Vs2aNVOvXr2c7qdatWpZb7bObFuoN9wtP2bk8uXLSkhIUNmyZZ2OSZ48eTI1w6FhGDp+/LjGjBmjWbNmqUaNGk6z0nma33l6HjPznPVGnt7fkn/bnXy579mlS5cu6T73r127ttM1ZN5fN173ZnnghRdecHgbecGCBTVkyBCFhITof//7n/UMJCIiQm3atFFcXJzTebl69aoWL16sAgUKOMzq603Z3JRWeT+n8TTWduzYUYZhuKwDzJkzRyEhIQ73SWau07T6qUiS3W53+YypWbNmateunY4cOaK9e/day9etW6dDhw6pfPny1jMPU9euXVW7dm2nbXnzzDE95vP7G/soZCQ78iBvztOkSZN07do1denSxSk2hoSEqGnTpk7tCZ7KbJvp4MGDHc5bmTJlrP3Liuf1ZlulOfOz5F0dxOxTcGP58MKFC1q4cKGKFSvm0JZl5qE3xinp+jWSU2bZkTyL89lZ7vZl+5HZxlmqVCn9+9//dmjjbNu2rVq3bq24uDiPnrNInl8X/nb33Xen+zZ9T/r2efO8N6fkV55wp2wtXa/f3jjDW1RUlAYNGiTJ83aNzJR3XNmzZ48k6bbbbvMoHe667777dPfdd1t/R0VFWTPqnjhxQoMHD3aIub169VJISIhD/xfJ8/45ly9fVnJysqTr7edmv1673a4qVaqoe/fuTrMqS//MwmX2X2nYsKGefPJJnThxQm+//bY2btyo8ePHKzo62mqb9DaN0j/tmq+//rrDM7Ry5cpZfV08FRMTo+PHj+vOO++02kZDQ0Ot9roby4vS9bypUKFCqlatmsPykJAQNWjQwPrbk/qqr8tm0j99hSpVquT0zDFfvnwOdXJ/cyfWuFv28Sav8vRZQGb7XWamT9nYsWMd7lHz38CBA53WdZXvelOm+PHHH3Xt2jV16NDBYeby8PBwvfnmm5megc1EP2ukxqAdHzKn1DT/tWzZUrfeequ2b9+ukSNHOj2oM2+YGyvD0vUBI02aNFFKSoo2b97s9HmLFi2cOoOmVqVKFZcdSdP7zbx586pdu3aS5PAww5wq0RyMk5KSok2bNqlOnTrWA2XzQd+lS5e0a9cu3XHHHR41XNSvX9+p8p8nTx7deuutSkxMtBpDJFnHw0xrarfddlu6D2FvlJiYqC1btkiSy4pH8+bNrenTUlu9erUk6Z577nG53Tp16kiStm3b5vRZpUqVHIKoySwUpQ6kq1atcut3tm/f7vRZqVKlXP6O2QB66tQpa5n5m66OQXh4uMP0sKb169crMTFRzZo1czl1dHR0tMqXL6+9e/cqPj7e6XNXneZdpS0mJkbJyclq1qyZy0EaNypdurSaNWumffv2Odw7e/bs0datW1W1alVVrlw5w+0EmvTubUnpNmRVqVLFZcc5V+cjszy5LtO71/PkyWN1fkstu65Lf9i1a5cmTJigd999V4MGDdLAgQOtwtqhQ4dcfqdNmzYup2o3pwH1pINEVvr999917tw51apVy5r+OLWIiAhVqVJFFy5csPa1UqVKCg0N1U8//aTvv/8+zQEcJrNTSsOGDTMsVLdo0ULVqlXTjh070nw4J13PD9euXav8+fM7TfVsMiujrvIDb9SrV08JCQlW3rVhwwYZhqH69eurfv36OnHihA4fPizJ9SDanTt3Kj4+XpUrV3aYbtf0wAMPSLp+/7mqEKd+8OWNtGKAKbP3WZEiRVzex2YeGxsba+2Xmce2bt3a5YDfypUrKzIy0mUeGxISkuGx2Lhxoz777DO9/fbb1j07f/58SbLOka+4uv7M2PX3339by44dO6aTJ08qOjra5YN9V1O6u8vV9MKpyxCu4k3jxo1d3o+ZKSP72vr163XlypV0p701GwsqV66stm3b6qefflKBAgX0ySefOHSMTU5O1qpVqzRmzBgNGTJEAwcO1MCBA61ytDvXhXls2rZt6/LBcVZM8+yLcsLJkye1f/9+FSpUyKPr7OTJk/ruu+/04YcfWvfRO++8o/Dw8DTzPk/K2p7Imzev+vbtK8MwNHbsWCt9Fy9elHS907mZPrOe5k0ZPjOaNm3qsu6SXr4fHR3t1PAqZa5smd2yq37linlMmzVrpiJFijh9buarro5TWnlJZvKnzPC0rBkVFaURI0YoLCxM/fv314wZM1S+fHm98cYbLrcfrPE0dbnEjKdFixZVkSJFrDzajKeVKlVSvnz5tGDBAofp4k+ePKkNGzaodOnSuvXWW614evXqVUnuXc9mPB03bpyk6+XrSZMmOcXT1B2m3L23zP9mVMZ2dR+YMchVvDfLsufOnbP2VZIWL14s6XrDsiedSLy9btIrZ6XOA81ydtWqVR2uV1PqjuueMKefHzFihAYPHmyl+9SpUzIMQ0eOHLHWXbt2raTrHeoy6mDmad6c3fmCJ20HGTEfjH799deaO3euLl++nKm0pVWGzait8Ma6YVJSknWdP/zwwxn+ri/zhzJlyqhWrVo6cOCAdu7c6fBZWh1bJc+ux9TSa3M9cuSIQ53FFW/3/cCBAzp06JBDh4C0PPTQQ7rlllu0cOFC7d69O831zpw5o927d6t8+fIuB3yFhISodu3aSk5Odjq23jA7o6SkpOjXX391+Mw8Vzd2SpF8k1d6Y/369Vad+1//+pfT56VLl7bKTOvWrfN4+960jXkiPj5eCxcudOjAIF1vhzTLBjd2aPCkfcqTeOTrcmtO4M4zLXfrnt4852rTpk2GZS3zuEqZOwdp1bOCxezZs2UYhtq1a+dQXuvQoYPy5MmjJUuWOFz/O3bs0MWLF1WxYkW3Bs+bZR6zc0J6MtsW6g13y48Zuemmm6yX4YwcOVJHjx7NdNpatWplvXiyRYsWGjt2rJo1a6Zp06apQIEC1nre5HeensfMPGe9kaf3d+rP/dHu5Mt9zy4ZtYW7apO/se4rOT6XdxXDK1asKLvdrri4OIcXfJnrmuUf05IlSxQXF6c2bdo4PBP0tGyeWlrl/ZzG01ib1jGMjY3V0aNHVa9ePZUsWdJanpnrNK1+KqaEhAQtXrxYo0aN0ltvvWWVVc3BOqnLquYzgDZt2risC7iqa3jzzDErZEce5M158iQf9VZm2kzDw8MdOgWbsvJ5vWEYkuSyrOpJHeTee+9VkSJFNHv2bIe2rF9++UXXrl3Tv/71L4f7tUqVKpKkd999V+vXr1dSUpKvd81n3I3zUvaWu33ZfmRej+3atXMarCWlf92mV/739Lrwt4zyfE/69nnzvDcn5VcZcbdsndqhQ4f0zTff6P3337diymeffWZ95onMlHdcOXPmjCRl2csnXMURc7BH1apVnZ5vFixYUIULF3aIMd70z7npppusfSpUqJDatGnj0Le3U6dODh31TWZ6Urfz/Pvf/1alSpU0b94865nx0KFDHfrHepPG48eP6/jx47rpppvUsGFDp/W9fbZgDsi4se3QjGdmeTI1s4z0xhtv6I8//khz257UV7OibHb77bcrMjJSK1as0FdffeX0sqOcJKNY40nZx5u8ytNnAZntd5mZPmUVK1Z0uj87derkVJ9PK9/1pkyRXp/pokWLZvhScHfRzxqpOffkhdfq1KmjYcOGOSxLSUnRuHHjNHbsWPXr18/hbRFmwSKtG8Rc7ipjSV0IdSWtz735zVq1ailv3rzWg+Tdu3frwoULatCggW699VbrbX/S9c7DKSkpHs2yI8nlTC6SrIJs6tH4ZqBJax9Llizp9kPR8+fPKzExUcWKFUuzAa5UqVIOb9WQrnd6laRHHnkk3e27ekh34xtkTeaxv7FzrSS9+uqrevXVVz36HU+OqbvXRWpm2r7//vsM3+h34cIFpwzHVfpcpc18q4KrTi9p6datm1asWKEZM2ZYb9gJhNGfZqPVhQsXlJyc7NFbnDI6h+YsUq46QnhyrWSWN9dlevf6jbLrusxOCQkJGjRokMtR76YrV664XO5JvPEn802Zq1evlt1uT3ddM97ddttteu211/TJJ5/orbfe0ttvv60777xTjRo1UqdOnVSxYkWH761atUqJiYluVxD69eunPn36aOzYsWl+59y5c4qLi5MklzP7uEp3ZtWvX1+zZs1STEyMGjRoYHW4adCggfUGyZiYGJUrV87loJ2MYkWhQoVUsGBBXbp0SRcuXHDqLJHWNeUuV/dY6gZ7V5WPG5mDoF115EgrfQULFlShQoV08eJFa7/MeDFq1CiNGjUqzd9zde/fdNNNaTagXrp0SS+88EK6HZDSume95aqSb75VKnWDuFmGSisWR0VFWcfJU97EG1+WV7OKOStSerGjU6dOkq4/0ImKipLNZlObNm0cGhdPnDihvn37ptsB0J3rwjw2GR3v1BYvXmx1cE7txnpLWnxRTjhx4oSk641C6XXSSm3ixIn6+OOPHa5hd2Rl3te1a1dNmDBBixYt0rBhwzR16lQrfa5mFnBVho+JibFefOCrvMGU1r6nVw5M6zuZKVtmt+yqX7mSmXiVVl6SmfzJG5kpa9aqVUs9evTQpEmTJF0fvJb6bcOp5dZ4mlGn59QxNPX/FyhQwHqAacbTPHnyqEWLFpo/f75+++0361jNmTNHKSkp6tixo3UtlSlTxu3r+fDhw2rVqpVDPI2Li9PMmTOd1k39MNHde8v8b0b117RikDvxfv78+db1YXZaT/3WsYxk5rpxt47ozTWVkbVr1+rll19Od7aO1On2pP3E07w5u/MFX7ZTNGrUSE888YS++eYbvfzyy8qTJ48qV66sxo0bq0uXLi5nj0lPWmVY855M/ZZrV8w85vz584qPj1eRIkVcDrpNa/u+yh86duyo2NhYzZ492+ootH37dh06dEi1atVyOi6eXo+mwoULO7zxNjWzzfXvv/9O9w3C3u67O3mPyRyg/e6772rMmDHWIMe00nLo0CG32y8yq2PHjvriiy80e/Zsa6aGhIQEzZ8/X/ny5XN6qY2v8kpvmMdHkvr27Zvuup7M7J2Z8oonFi9erCtXrqhx48ZO9ez7779fkydP1uzZsx3eZOlJ+5Qn8cjX5dacIKNnWlnxPCN1OTwqKirDslbqPDEz5yCz7WeBztWMVdL1t4A2bdpUy5cv18KFC9W5c2dJ/5RL3H0GZJZ53MnDM9sW6g1fPmMYNmyYXn75ZU2YMEETJkxQ6dKlVa9ePbVv395hRj53tW3bVpGRkUpMTNTBgwe1c+dOrVy5Ul9++aU1I6jkXX7n6XnMzHPWG3l6f0v+bXfy5b5nl8zE8NSdd83n8kWLFk2z/aB06dLavXu3Qwxv2LChoqOjtWrVKp0/f956ppDWgHNPy+apZbSvOYWnsbZ8+fKqVq2atm/frj179lj3dkbH0JvrNL1juGfPHj377LMO5cYbpS7XmfdUWteYq9/y5pljeszrzdOZNLMjD/LmPHmSj3orM22mxYsXd9nGlJXP683jk7pu7k0dJF++fOrUqZMmTpzo0JZl9lMxZ5QwPf3009q0aZNiYmLUs2dPRUZGqlatWrrrrrvUuXNnpxnh/MndOC9lb7nbl+1H5nVrtnHdKL28Pr3yv6fXhb/5u96WU/Ird7hbtpauDw786KOPNGnSJKdBEiZP2zUyU95xxRzsm9aAo8xy1Z/BLA+mNaDhxhjjbf+crl276uuvv9bFixe1cOFCt+pVZntm6n4TefPm1bBhw/TAAw/o8uXLeuSRR5wG/HiTxoyeLaTu6+Kua9euacGCBU6zU0nXX0Rw55136o8//rD6HZmGDBmi559/Xj/++KN+/PFHFS9eXPXq1VObNm2cXoLnbn3V12Uz6fr5ef/99/XWW29pxIgRGjFihMqXL68GDRrogQcecPnSBn/JKNZ4UvbxNq/y5FlAZvtdZqZNrHXr1urXr1+G66X1G96UKbzpM+0N+lkjNQbtZLHQ0FC98MIL+u6777Rx40bt2rXL7Zlg0ntontH0jN5O3+jqNyMiIlS9enVt3LhRf/75p1Mn4Pr162vOnDm6evWq9Zk5O4+7XL0ZJScz33ZiFsLTkt5sAp78TrNmzVyONja5asTJ6mNqViQqVark1Dn+Rq5G92Zl+u666y6VLFlS8+bN05tvvqnw8HD98ssvioyMzJI30PtKmTJlFBUVpcuXL+uPP/7I8Lj6Snbef8F8XXpr0qRJmjNnjmw2m1577TVVqVJFhQoVUnh4uA4ePOhyJqJAY563cuXKuZzKPrXUAzyeeuop3XvvvVq8eLFWr16tTZs2adKkSfrmm280aNAgPf7449a6S5cuVUhISLpvd0/trrvuUs2aNbVlyxYtWrTIZadAM0ZHRka6nJEsNW+n/7yRWWE289uYmBjdcccduummmxQVFaW8efNq/fr16tKlizZs2KACBQpYlS53Zab8kRFX99itt96q8PBwJSYmWg9302MOzPVkZj1XzPNXp04djyosUvrHYcSIEVq3bp3q16+vfv366c4771ShQoUUFhamVatWqVevXmk2xnkrJ8Yud/iyvJpVli1bpvLly6dbpnNn8Mubb76p3bt3W1Px3nbbbSpQoIBCQ0M1ffp0DRkyxOfXhWnXrl0uO2a7O2jHH9fXli1bNGzYMBUsWFDvv/++6tevr+joaGuAQ9OmTf0yA57ZmfOdd97RxIkTVbBgQRUpUkSnTp3S/PnzrSnjq1atar0pxSzDX7lyRQsXLlTx4sWtBlxfdAbKrMzG9UCTmfqVN7zJUzOTP3kjM2XNq1evavny5dbfO3bsSPONyrk5nqYndQx1J57ef//9mj9/vubMmWM90E79QDL1gzt3ruezZ89qxYoVVjwtW7asHn30UdWvX19TpkzxWzw1JSYmphvvGzZsqHPnzun7779Xp06dtG3bNh04cEBSxjP7pJaZ6yY7yx2pXblyRf/+97914cIFPf/88+rQoYNKlSqliIgIhYSE6JVXXtGcOXOy7HrPDum9SdjX5Y9Bgwbp4Ycf1pIlS7R27Vpt3rxZ27Zt09dff62PP/44w/pcahnFb7PzRVrcefN8etv3Vf7Qvn17DR06VHPnztWAAQMUGhqaZgcIf1+P3u770qVLFRkZ6fJNha506dJFEyZM0OLFi/X777+nm5bo6Og035Zp8lWn/TvuuEOVK1fWzp07deDAAd1+++1auXKlLly4oHbt2jkNisquvNLVPZx6u61atXL5dtZ9+/Zp+/btHt3n2dU2ZnZ+PXjwoMsOPyEhITp27Jg2bdrkMHutJ+1T7saj7C63+kJG11VGdQ9fxv608u+MylqpZeYcBFs9K7Vt27ZZb8YdOXKk0+dmh7xZs2ZZHcn9zdPyXkazIfiy/NioUSMtWrRIy5Yt02+//aaYmBj9/PPP+vnnn9W2bVuNHj3ao+0NGDDAoXPPr7/+qpdfflnjxo1Ts2bNrHJKduR3vn7O6sn97e92p+x6xuyJjK5rf8fwsLAwdejQQZMmTdL8+fPVrVs3nT17VqtWrVJ0dLTTG8kzUzYPhBjubay9//77tX37ds2ZM0d2u11JSUmaN2+e8ubN61Qnysx1mtYxNAxD//73v3Xs2DF169ZNjzzyiG699VYVKFCBSceAAAEAAElEQVRAISEh+uSTT/Tll19muqzq7TPHtFSqVEmbN2/W77//br293Fcym2fkxHjijvT22x/PI8yZve644w5rmbd1kIcffliTJk1yaMvas2eP6tWr53QeoqKiNHnyZG3atEnLli1TTEyM1q1bp9WrV2v8+PGaNm2aw6zY/uTpecmucnd2Xi+ZeX7uyXWR1XJ6ni/5P79yl7tla/OziRMnqmTJkho0aJBq1qypYsWKKTw8XAkJCV7N1OrrtkizfSmrXvSS3rXj7nXlbf8cM77XrVvXejF9RvWqS5cuSXKeeWjevHnW/+/evdvphdz+6EPkypIlS3Tp0iWFh4fr5ZdfdvrcHLQwa9Ysh7bTihUr6tdff9Vvv/2mFStWKCYmRvPmzdO8efNUq1YtTZ482ao3uVtf9XXZzHTfffepcePGWrJkiVatWqUNGzZo+vTpmj59up588kkNHDjQ7W1lVnqxNSfEVU+eBWS232V21Kcyekbj7/bU9NrNc2J/1kDtZx3IGLSTDUJCQlSqVCmdOXNGhw4dsjqZ3nzzzfrzzz91/PhxhwqgyRxhl5npGG9088036+DBgzp+/LjLzD+t36xXr542btyomJgYrV+/XlFRUVYn4Pr162vmzJmKjY21OhG7+zDUG9HR0Tp27Jj++usvlwVrc8SgO4oUKaLw8HCdPXtW8fHxLqcfc7W9W265RQcPHlSfPn0yHBl9o+PHj7tcbh771G+WNEdJdu3a1aMOBJ4yfzOtt9q4SrN5jdSpU0dvvfVWlqXNHHF85MgRt78TFhamrl27avTo0frll18UFRWlCxcuqGvXrmm+3TMnCA0NVbNmzTRv3jzNmTPHo0E7GZ1DV9dXTmemNa172lXn/uy6LrPTokWLJEmffPKJU9xOb4pRKe14Yy7PKdeDed5uv/12tzuRm0qWLKkePXqoR48eSkpK0ty5c/XGG29oxIgR+te//qXChQsrOTlZK1asUOXKlT3KU/v166devXpp7Nixeuedd5w+L1q0qPLly6fQ0FANHTo0Wzr0lSlTRiVLltSWLVt08uRJ7d271+pIki9fPtWsWVMbNmzQ3r17de7cOTVv3tyhkcA852ldG5cuXdLFixcVERHh1tuefSEsLExly5bV/v37tXXr1nTXTUxM1Pz58yW5fmtMWvt1+fJla7/MhhUzj23durWeeuqpzOyCg8WLFyssLEyff/65U56T0T2b1czBZ2kNjjKPkzd8GW/8UUZ2Zffu3Tp+/Himr4+4uDitWbNGxYsX16hRo5zelOLJdZHRPexqeb9+/dx6I0lWMu+3o0ePyjCMDOOlmff179/fqbE5Pj5ep0+fTvO7npS1vdGlSxeNHDlSly9ftjrbnTp1ymo8iY+Pt97SmroM/+eff2rhwoVe5XXu8uW+B1LZ0p/1q4zuSW/iVVblT2nJTFlz6NChOnTokFq1aqV169Zp+PDhatiwoSpUqOCwXm6Opz/99JMGDRrk9u9mpHnz5ipSpIiWLl2qK1eu6K+//tKuXbtUuXJl3XHHHVbHm6NHj1ptS+ldzyNGjNCKFSuseJp6VgNfxVPzv8nJyenum6t4Yb6lNq14b75Fb/Pmzdq/f3+Gb59yxZfXTXrMclZGx81dGzdu1Pnz59W2bVu9+OKLTp+7Srcn7See5s3e5Atm3mi+WfBGnrTf+cLtt9+u22+/Xb1799a1a9c0depUDR8+XO+8845P8oRbbrlFR44c0euvv+7WQ5+iRYsqIiJC58+f18WLF10Obrhx+5Lv8oeiRYuqadOmWrZsmdavX6/69evr119/VXh4uNq3b++wrjfXo+nChQu6fPmyy/Y48xrIqDzhzb6fP39esbGxat26dZqzpN4ob968euaZZzRkyBCNHj3a6YFl6rQULVo0y8p0rnTs2FG///67Zs+erZdeesl6qHrjm9V9HfPCw8PT7KyRXrucdL1Tkqu3lf7nP//R9u3bVa5cObfTkZnyirvOnDmjNWvWSLp+baYXo2bNmuUwaEdyr33K5E48yq7nAp5KL7ZnZ1z39jlXRmWt1HLqOcjpzMFv0vUyXFpiYmJ04sQJ3XLLLdaxdvcZUMmSJXXgwAEdPXo0w7f0etsW6mn8y0pRUVHq2LGjlS9t2bJFL730khYsWKAVK1Z4NeOOqX379lq3bp2mT5+ujz/+WJMnT5bkXX7n6XnMzHNWVzy5v/3d7uTrfXdXTriuzefy5hvIXXWuTSuGd+zYUZMmTdLs2bPVrVs3zZs3T0lJSerQoYNTmcfTsnmg8SbWStfv+WHDhmnu3Ll6+eWXtXr1ap09e1b33HOP0/OgrLhODxw4oAMHDqhq1ap69913nT53Va4z76m0rtH0yqS+aoe96667NG3aNM2fP1+vvfaa8uRxr4tVdjyP8+Y8lSxZUocOHXJoW/K1rGgzzSqHDh3S77//rtDQUIcXE3tbB7ntttvUoEEDrVu3zqEtK623lIeEhKhu3bpW/eLMmTP6z3/+ozlz5mjUqFH69NNPM7V//hKI5e6M2r7MdlVvnol4el1klllvu3LlitOsKdlZlvX2ea+/8ytvpVW2lv6JKe+8847uvvtuh+95267h6/LOTTfdJOl6W15Oldn+OWXKlLHKBhnVq8w+E6mP7caNGzVhwgRFR0frzjvv1Jo1a/T55587zKzkTRozerbgTR+OX375RdL1/jXplRcXLFigt99+22EQRL58+dS6dWu1bt1akvTHH3/olVdeUWxsrGbMmKHu3btb67pTX/V12Sy1YsWKqWvXruratasMw9Bvv/2m/v37a+LEiXrwwQd9NjAqvfaw5OTkdOuQvuRtXuXJs4BA7nfpTZkiOjpaBw8e1LFjx1zmVWndl962m9PPGpIUmK/lDjApKSlWsEzd+GRWvFxNqWq+HSYkJCTDUaaeSO83ExISrI6wN04TZw7CWbdunfUmObMBzJxxZ8mSJdq1a5cqVKhgFeaygnk8Fi5c6PTZ4cOHrTdhuCM8PNwaVZ56NLTJnGb7Ro0bN5b0T8HaE7t27bLefpPar7/+Ksnx2Ddp0sTr3/GE+ZuujkFSUpLLY92wYUOFhYVp2bJlHk8f74n69etbsxN48uCva9euypMnj2bMmBFQU7Y9+eSTCgkJ0ZQpU7R///50101dsDbv7blz57pc1yyQ3/hA2VNmQTQpKSlT23FHevd6cnKyX69L6Z9jkVHntMwyK1+upjp0dc+mtnDhQpfpM+ONL/MXkzfHpXr16ipYsKBiYmJcxlx35cmTRw888ICqVaumxMREHT58WJIUGxur8+fPW2/ycVfTpk1Vq1Yt7d692+X1lidPHtWvX1+XL1/W2rVr3d5uZq+devXqKSEhQRMmTJBhGA4DZevXr68TJ05Ycc/Mo01VqlRRRESEdu7c6TIvMmNF7dq1PRqpn9nYULNmTUnS2rVrdfDgwTTXGz9+vP7++2/dcccdLgftnD9/3uW5MGNjzZo1rfJLVuWxFy9eVFRUlMvKS1r3bHbFk9KlS6tEiRI6deqUy8YZsxzojYzKEJ5MQZxdZeSMrtslS5ZIktszdKXl0qVLSklJUXR0tNMD5MTERI+uQfM4Lly40OUbOsz4ntOUKFFCFSpU0MWLFzPMu6R/8j5XD+3mz5+f7tsWPSlrp8XV20tSf2Z2Clq3bp3L9Jk8Obe+KGOtWrXKZaOtN/l+dpUtpev7npn99mf9ytz2b7/95vLYm50oPDlOvk5jRteWt2XNJUuWaPr06SpXrpxGjBihN998U/Hx8XrttdecyuHEU/eFh4erbdu2unr1qhYvXuz0pqvU8dRsX0pvv30VT1PfpzfeW+b1ffXqVZf7Y3J1H5hlH3fSN3HiRM2dO1cFCxZMM82u+PK6SU/qcrarB62eXlPp3ZuHDx92OQtIo0aNJEk//vhjhm/N9DRv9iZfMB82uirfHzx40Keduz3NS/Lly6devXopOjpaZ8+e1ZkzZzKdBrOtcPHixW6tHxYWZtXXpk+fnuH6WVF/MWPLnDlztG7dOp06dUpNmzZ1etDvzfWYWnptrmXKlMmww4s3+758+XIlJyd7nPd07txZpUuX1rJly7Rjxw6nz2+55Rbdfvvt2rdvX7p11xtlts7XoUMHhYaGau7cubp8+bKWLVumIkWKONWLfR3zoqOjdf78eevtm6mZA1xSa9iwodUZwYwLqaX1/CGryiuemDNnjpKSktS2bVvt2bPH5T+zTDN//nwlJCSkua202qdcSSseeXPdZ0e7rRnbXZW/V69enWW/eyNvn3NlVNZKLbuezeQmSUlJVplnzpw5ad5LnTt3VkpKihUnqlatqkKFCmn37t3atm1bhr9jlnncyT+9bQv1NP55y5v8oWbNmtZMD3v37s10Gl544QXly5dP69evt9oLvcnvPD2PmXnO6oon97e/2518ve/uyq7rOj3h4eHWswBXdYu9e/dq9+7dioyMdBpMULVqVd1+++3atGmTjh8/nu459rRsHki8jbWSVLx4cTVq1MiaOdD8LL1j6Mvr1OwE7KpMd+HCBZfXodmeuWjRIpf3pquyoK+eOZqaN2+uO++8UydOnNAXX3yR7rqXL1/WH3/8ISnrnsel5s158iQflbzLq7KizTQrJCcn6/3335dhGGrTpo3DtZmZOki3bt0k/dOWVbhwYbc7jt50001W52/zWgpEObXcnV77kXk9zp8/3+X1ntlnIpm5LjwVCPW29J73+ju/ygxXZWvJu5iSUR3f1+Ud86XSaZX/s6s/Q3q87Z/jSkb1KrO/nlkmvXz5sgYMGKDk5GT95z//0YgRI1SsWDF9/vnnDi+m9SaNpUuXVsmSJXXmzBnrZfmppdUmnxbz/goPD1dMTEya5UUznWZ7V1ruvPNOa6BORnmTq+PqbdnM02suJCREzZs3twbG+TIfTS+url+/Psv7J5oyk1e5+ywgO/td+po3ZYrUx/RG58+fTzPf9KbdnH7WMDFoJ4ulpKRo7NixOnv2rKKiohwa67p3767Q0FBNmTJF27dvt5YnJCTo/fffV3x8vNq0aWONgPOFLl26KCIiQr/++quWL1/ukM5Ro0bp5MmTqlKlilOjYq1atRQeHq758+frwoULDp2Ab731VpUuXVozZsxQSkqKwxsoskLqysy+ffus5fHx8frggw8y7JhwI3OGgjFjxjiMjjx79qyGDx+eZhpuuukmff3115o+fbrTbyYlJem3335zWbBLSUnR+++/79ChZceOHZo6dapCQkKs9EhSmzZtdMcdd2j27NkaN26c08NAwzC0adMmbdq0yaN9vlG7du1UpEgRxcTEaObMmQ7bv/G4mEqUKKEHH3xQx44d0yuvvOJy1PDhw4e1YMGCTKWtRIkSeuCBB3Tt2jW9/vrrTpndmTNnXM7McPPNN6tly5b6/fffFRMTI7vdrurVq2cqLdmhRo0aevrppxUfH6/HH39cK1ascFrn0qVLGj16tHr27Gktu/fee1W8eHFt2rTJqZFt8uTJ2rFjh0qUKJHpin/RokUVHh6uo0ePZnllzLwuV69e7VQJ+fzzzx3eEm3KrutS+mdkuiedNLxhTnv93XffOSyfP3++w9u0XDl27JjGjh3rsGz69OmKjY1V8eLFs6QhyJvjkjdvXj399NO6cuWK+vXr57KT28mTJ/Xzzz9bf69bt05r1qxxir9Hjx7V/v37FRISYj10W7p0qSR5PGhHkvUW4W+//dbl588884xCQ0M1aNAgrV+/3unzK1eu6IcfflB8fLy1zDxGBw4c8Dg90j8Dcb7//nuFhIQ45MmpP0v9tykyMlIPPvigUlJS9N577zm8CeLgwYP6/PPPJUk9evTwKE2ZvR/Msk5iYqKefPJJp3wtKSlJX375pcaMGaPw8PB030ry0UcfOeQVR48e1bhx4yTJ4a0fNWrUUJMmTbR582a9++67unz5stO2du/erZUrV3q0L+XLl9eFCxecOmZOmjTJ5TUiZV88kf4pR3300UfWtM7S9Xjx2Wefeb3dTZs26YcffnBYZpYh7Ha7R43Y2VVGzui4mx3hPBlw5MpNN92kggUL6o8//nC4tpOTkzVy5EiXjTtpadCggW6//XYdOXLE6Xz973//U2xsbKbSmpX69OkjSRo2bJh2797t8Nm1a9ccGjzMvO+HH35waLTYt2+fRo4cme7veFLWTkvRokWtTo6uHgabjX07duxwaOy4MX2elOF9UcaKi4vT0KFDHRrwV6xYoXnz5ikiIkIPPvig29vKrrKldP1ePHPmjNczffmzflWmTBndfffdunLlij788EOH6zU2Nlb/+9//FBYW5pD/ZMTX+VNGsc6bsubp06c1ePBg5cmTRyNGjFCBAgX04IMP6p577tHOnTud3gBJPPWMOWvC7NmzNWfOHIWGhjpMP27G0/nz56tMmTIO13PqeGoYhvX21xvj6dWrVz2Kp+Z9un79eqd7q0GDBrLZbFbsSh03zQeTISEhTm+wlmTNdpxRvI+OjtaMGTMUFxdnvd3NXb68btJToEABPfDAA1aHj9Tl/+3bt2vq1Kkebc+8NxctWmTNSCRdf8D75ptvumzUb9OmjcqXL6+9e/dqxIgRTuv88ccfDnUtT/Jmb/KFatWqKX/+/Prtt98cBj+cPXtWgwcP9rj9Lj3p5SWLFy/Wli1bnJbv2LFDZ86cUWRkpMeDwVx56qmnFBERoY8++sjlSx/MTuSp37LWu3dvhYSE6IsvvnAaDJyUlOTQJpQV9ZdWrVqpQIECWrhwoX788UdJrjtAeHM9pjZu3DiHNpzUba7u5JHe7PuyZcsUGhrq8ewD4eHhevbZZyWl3Q7w3HPPKSUlRS+++KLLl0edO3fOaWawzNb5SpQooQYNGujw4cMaMWKErl27prZt2zoNNvd1zDPb+c22AtOECRNclpdKlChhvZ1x7ty5Dp1EUz9/KFOmjEO5ICvKK54yt3Pfffeluc6tt96qWrVq6eLF/8fencdFWe7/H38xI4iIKCjKEVlcjltRapq5fjNzSUNDodKUcywXMPdOauV6soifmWQeI7W0o6WGoKa5ZKi5gGJuuCQWqZgGLqSILCLw+8PHzHECFRBU4P18PHz44J7PXHPf9zVzzT3XdX+uK4WtW7cCheufKkx7VJTr1vvRb2t6T3zxxRcW19/R0dEWswiXtKKOc8Hdr7VM7tfYTFmyY8cOkpOTadiw4R1nszWdb9PNmzY2NvzjH/8A4J133skzY+zVq1ctblzy8/PD0dGR7du3s3jx4jy/2w8ePGhOgCtqX2hh27+iulP7d+7cOSIiIvIkx2dmZpr7GItj/LhmzZrm/sJbb0Yv7PddYevxXsZZb6egn+8H3e9UEsdeEPfrfX03AwYMAGDu3LkWv09SU1PNN8+//PLLFrN9m3h7e5Obm8tnn33GgQMHqFevXr6z6hfl2ry0KGpba2L6nHzzzTds2bKFKlWq5JvoXhLvUw8PDwwGA7t377a4Ls3MzGTq1Kn53sT51FNP4enpycmTJ1mwYIHFYxEREfz00095nlOUMcc7sbKyYubMmVSsWJFPPvmEWbNm5ZllPTc3l8jISPr27Wse0yip8bhbFaWe/vGPf1CxYkXCwsLyjGPl5uaya9cui+ueovyWKYk+0+J2/PhxXn31VXbu3ImzszNvv/22xeP38hvk2WeftejL6tWrV75t2rJly/J9f5r6AorzPrEH4WG87r5T/5Gpj/Ps2bPMmTPH4hpz8+bNbN682fy5LoqCvi+Kg+k7/7PPPrP4bbhu3bpC3/x/L+5lvPdBfl/di9tdW5valBUrVli8t3766Sc+//zz25YFt29/i/t6xzSWf2tdFWZ/7pfC3p9z7ty5fNuPu/2uMk1EYPo8/fvf/+bs2bMMGDCAjh07UqNGDWbMmMGNGzd48803Lb7ni3IPkel3xAcffGBxTXTrvS4FtX79erKysmjfvv0dV/Mz9YGZ+u/S09P573//m6eNzMnJYceOHcD/zlVhfq8W9drsTu+5Y8eO8f333+f5zrh8+bL5HtLi/B41vQ++/fZbi37uM2fOMGPGjGJ7nbu5l++qgo4F3M/7LotbUa4p+vTpg42NDWvXrrVItsnKyiIoKCjf1ZWgaP3mus9aTAq2dqsUyL59+5g4caL575SUFOLi4vj9998xGo1Mnz7dYtb1xx57jNGjRzN79mxefvllnnzySRwdHdm/fz9//PEHnp6eTJkypVj3sXbt2kyfPp233nqLgIAAWrRowd/+9jeOHj3KyZMnqVGjBjNnzszzPFtbW7y8vMw3XPz1JuAnn3zSnOxx64z/JaFly5b84x//4Msvv8THx4fWrVtjb2/PTz/9hI2NDZ06dWLr1q13nCH7Vs8//zybN29m48aN9OzZk6eeeooKFSqwe/du3NzcaNasWZ7BNAcHB+bNm0dAQABTpkzh008/5e9//zsODg5cvHiRY8eOkZKSwn/+8x8aNmxo8dxOnTpx/PhxunTpQsuWLbl69ao56zYwMBAvLy9zbIUKFfjPf/7Da6+9xpw5c/jqq69o1KgRTk5OXL58mZ9//plLly7x1ltv3dMNUPb29rz33nuMGjWKiRMnsmzZMtzc3Dh+/DinT5/mxRdfzDPYDP/reN+0aRM7duygcePG1K5dm7S0NOLj4zl9+jSdO3e+55v53nnnHU6ePMmePXt45plnaNmyJfb29pw7d46jR4/Sr18/84pJt3r55ZfNP05eeumle9qH++mNN97AaDQyf/58hg4diqurK02aNMHW1pbExEQOHTpEVlaW+Ycd3Oz4+/DDD83vyRUrVlC3bl1+++03jh07hp2dHR999NE9//C3sbExL5nYu3dvmjZtirW1NS1atChyB8XtVKlShXfffZcxY8Ywbtw4lixZgqurKydOnODkyZO89NJLrFixIs9n/X69L5955hlWrVrFG2+8Qbt27cyD6u+99949lftXgwcPZseOHcyaNYuNGzdSt25dTp06xZEjR3j11Vf54osvbvvcF198kQULFrB582YaNWrE6dOnOXz4sDnpoVKlSsW6r3CzjfvPf/5DcHAwu3btMmfl/+tf/7rjsrxDhw7lt99+Y82aNTz33HM0bdqUOnXqkJWVxcmTJ/n1119p1KgRL7zwAnCzMzUoKAgnJyceeeQRqlWrxp9//klMTAzXr19n4MCBFkk7Li4uNG3atNDH07ZtW1q2bJlvxz/c/E6aMmUK7777Lv7+/jRs2BBPT08qVKjA2bNn+fnnn7l+/Tpdu3Y135TYrl07KlasyJdffskvv/xCzZo1sbKy4rXXXqNevXp33SfTd3BmZiZ///vfcXJyMj/WrFkzbGxsyMzMpHLlyjzyyCN5nj9u3DgOHjzIrl27ePbZZ2nVqhXp6ens3r2bzMxMBg4cWOgEpzp16tCoUSOOHDmCr68vf//73zEYDDzzzDN07ty5wOW0bduWqKgo+vfvT6NGjahfvz4ZGRkcPHiQ5ORkHBwc+Pjjj2/746BZs2ZkZWXRtWtXnnrqKbKysti9ezfp6en06tWLrl27WsTPnDmTwYMH8/XXX7Nu3ToaN25MzZo1SU1NJS4ujj/++AN/f/98V/W5naFDh/Lmm28yduxYvvrqK1xcXDh+/Di//fYb//znP1m8eHGe5xT1c1MUgwcP5scff+TgwYM8++yztG7dmuvXr7Nnzx6eeuopcnNzuXDhQqHL7devH5MmTWLFihW4u7sTFxfHL7/8gr29faGXOb5f18h3et96eXlx5MgRnn/++TwzVBdWhQoVGDx4MLNnz2bgwIE89dRTVK1alUOHDnHp0iVeeeUVvvrqqwKVZTAY+OCDD/jnP//JJ598wqZNm2jYsCGnT5/myJEj9O/f/7Y3Fz5oL7zwAkeOHGHJkiX06dOHZs2a8be//Y3z589z/PhxateubR7s6tOnD4sWLWLr1q10794dLy8vrly5wt69e+ncuTOHDx++7bLPhbnWvh0bGxv+/ve/c/z4cTZv3syNGzcsrnf8/Pz47LPPSE1NNXeovvnmmxw+fNhi/+rUqWO+hvfw8ABufn+1a9cuzzV8cVxjeXt7s3nzZmJiYnj88ce5cOECe/fuJTc3l+nTp+c7g9ft3K9rS7h5TbVkyRJ8fHxo3rw5FStWpG7dugwePLhAz3/Qv6/+/e9/079/f1avXs3evXtp1qwZycnJxMTEkJ2dzcSJE/PMDns3xfn91KxZM6pXr86mTZsYOHAgderUwWAw0LdvX1q0aFGka823336b5ORkRo4cafE77N133+XgwYN8/vnn/N///R+tWrXi/Pnzak8L6YknnsDV1dU8CNKmTRuLGaBvbU8NBgM2NjbMmTOHefPmkZubS+XKlXnsscfM7+fKlSub29P69esDN28q69atW4HbUzs7O27cuGGeOKJx48bs2bMHLy8vrKys+PDDD3nhhRfIycmhZ8+eNGnShHPnzrF//36srKzIzc1l8ODB5ratbt26wM1ZEzMyMu7a3vft29c8yPn8889bTDZyN8X5vrmbcePGERMTw48//mi+zk5JSWH37t289NJLhXodLy8v2rVrx65du+jWrZv5N0BMTAyOjo507tw5zwx4FSpU4JNPPjF/dteuXUvz5s3Jzc3l9OnTnDhxgv/85z+4ubkBhftuLsr3QuXKlXn11Vf5z3/+Q//+/WnVqhVWVlbExsZSr149mjdvXmwJcnf6LtmzZw///e9/qVWrFk2bNqVy5cqcP3+effv2mW9EtbGxued98PDwYNasWfzrX/9i5MiReHh4UK9ePezs7EhKSuLYsWOkpaWxevVq83fyk08+yZtvvsnMmTP5xz/+waOPPoqnpyd//vknx48f5/r16xa/RYv794utrS1dunRh9erVfPfdd1SuXDnf329FeT+a1K5dm0aNGvH888/z1FNPYW1tze7du0lJSaF169YFvkGtMMd+/fp1du7cSbNmzSx+LxeUj48Pn332Wb4DyHDzmuvXX38lNDSUPn360KRJE9zc3MjNzeXMmTPExcVhZ2dnMRNdcfzm8/b2Jjo6muXLlwP/u4HlVsXd5g0ZMoRNmzbx5ZdfEhMTY/6tl5iYeNvvyvfff58TJ07wyy+/8OabbzJt2jSqVq3K5cuXzYOcrq6uFs8pieuVwoiPj+fo0aPY29vfNdGrZ8+eHDhwgDVr1tCtW7dC9U8Vpj0qynXr/ei3ff7551m4cCEHDhygR48eeHl5kZiYyOHDh/nnP/95z3VRUEUd54K7X2uZ3K+xmbKkIMlvcPOcV69enRMnTvDzzz/TpEkTAgIC+Pnnn/nhhx/o1q0bLVu2pHr16vzxxx8cO3aMtm3bmr9/qlWrxscff0xgYCBBQUEsWbIELy8vMjIy+O233zh9+jSrV6+mevXqQNH6QovS/hXFnb4frly5wltvvcW///1vHn30UWrVqkV6ejoHDhwgOTmZRx99NE9fZ1ENGTKEFStW8OOPP5rrpCjfd4Wpx3sZZ72dgn6+H3S/U0kce0Hcr/f13XTv3t08vme6RrS1tSUmJobk5GSaNWtmnkztr7y9vfn444/N10P53WQGRbs2Ly3upa2FmzeNV6pUyVyOr69vvr+HSuJ9Wr16dXx9ffnmm2/o3bs3Tz31FBUrVmTfvn1kZ2fTp08fIiIiLJ5j6r8ZNGgQs2bN4rvvvqNBgwYkJCRw+PBh8/XtX8eKCzvmeDdNmjRh0aJFjBo1ivnz57NkyRLzNWxqaipHjhzh4sWLVKxY0eIG0ZIYj7tVUeqpbt26BAUFMWHCBMaOHct//vMfGjVqxNWrV/nll1/4448/2Lt3r/l9UdTx8JLoMy2KP//803wPV3Z2NlevXuXXX381/97z8vJi1qxZeb4v7uU3iLW1tUVf1u3uU1m+fDnTpk2jQYMG1K9fH6PRyG+//cbx48epWLEiw4cPL45T8MA8jNfdd+o/MvVx+vv7ExoayubNmy36OCtUqMB7771319WCb6eg74vi8Morr7B8+XI2bdpEjx49zPeJ/PLLL/j7++c7Vl0S7mW890F+X92r/K6tBw4cyKpVq/j666/NN0MnJSWxb98+Bg0alG+bcre+kuK+3mnZsiV2dnb5rvQC9/d+hrvtZ2Huz7ly5Yp54tHt27fzxhtvFOh31d69e3FwcKBFixZs2LCBNWvW0KBBA958801zTOfOnc33U7733nvm78ai3EM0aNAgtm3bxv79+833uly/fp3o6GjatGmD0WjMd8L1/BT0erFbt268++675qRwUzv3//7f/+ORRx7B1dWVrKwsDh8+zB9//IGrq6v5919hf68W5drsTtcg586dY+TIkVSpUoVHH32UGjVqcPXqVfbu3cu1a9fo1KkTzZs3L9D5Kgh3d3deeOEFVq9ezQsvvEDLli3JyMjg0KFDdOzYkYyMjNv+hixO9/JdVdCxALh/910Wt6JcU7i5uTFx4kT+/e9/89prr9GyZUucnZ05ePAgKSkpeHt755kIAYr2+1r3WYuJVtopRgkJCaxatcr8b/v27eTm5tKrVy/CwsLy/TIMCAjgs88+o1WrVhw+fJjvv//enGH6zTffUKNGjWLfzxdeeIGvvvqKp59+mvj4eDZt2kRmZib9+vUjIiLCfBPHX5k6UqtUqZLnxudbk3hKeqUdgLfeeovp06fj6enJnj17iImJoX379qxYsYLMzEzgZsd9QZkuZGvWrMmOHTs4ePAgzz//PF9++eVtB+6bNWvG2rVrGTx4MPb29uzdu5fIyEjOnTtHq1at+OCDD8zLC9+qWrVqrFixgjZt2pj3vX79+gQFBTFmzJg88Z6enqxevZoxY8bg4uLCwYMH2bx5MydPnqRJkyZMmTIl30Hawnr22Wf573//S+vWrfnll1/Ytm0bzs7OLFmy5LYXMra2tixYsIDg4GAee+wxfvvtNzZt2sSRI0dwcnJi5MiRFhesRWVvb89///tf3nnnHRo0aMBPP/3Eli1bSE5Oxtvb+7Ydai1btsTa2hpbW9vbdtw+jKysrBg7dizffvstr7zyCra2tkRHR7Np0yYSEhJo3749M2fOzLOMbJs2bVi5ciXPP/88SUlJbNq0iQsXLtCrVy/Cw8OLbYnp9957j969e3P58mXWrVvHypUr2bt3b7GU/Vddu3Zl0aJFPPnkk8TFxbFt2zZq1qzJ119/be70/Otn/X69L7t27cpbb72Fi4sLW7duZeXKlXlWmSgOrVq14uuvv+app57i999/NyclfvLJJ3edgah58+YsWbKEGjVqsHXrVuLj42nTpg3//e9/C5WEUBiPPvooM2fOpEGDBuzatct8Xq5du3bH5xkMBv7f//t/zJs3j3bt2vH777/z/fffs2/fPmxsbHjttdd4//33zfGdOnUiMDAQT09Pjh8/zsaNG/nll1944okn+OSTT3jnnXeAm8uTnjx5Mt+ZVwpq5MiRd3y8X79+hIeH4+Pjw7Vr19i6dSs7d+4kLS0Nb29vPvvsM4uZm2vVqsW8efN4/PHH2bdvH+Hh4axcubLAiRIeHh4WN3ndqmLFijRr1gyAFi1amGdXv5W9vT1Lly5l5MiRODo6smXLFn766SceffRRZs2axaRJkwq0H3/1ySef8Oyzz3LmzBlWr17NypUrOXbsWKHK8Pb2ZsWKFbzwwgukpqbyww8/EBMTQ61atRg+fDjff/+9eann/NjY2PDll1/y/PPPc/DgQXbu3ImLiwsTJkzIN3GkevXqLF++nEmTJlG/fn1+/vlnNm3aRFxcHG5ubowfP57XXnutUMfQq1cv5s+fT7Nmzfj555/Zvn07NWvW5Msvv7zt4EtRPzdFYWNjwxdffMHgwYOxs7Njy5Yt/PrrrwwaNIiQkBAuXrxYqGsok+eee45PP/0Uo9FIZGQkiYmJdO7cmRUrVhQpYe5+XSPf7n27bds2cnNz72nA7FYBAQEEBwfTqFEj9u/fT1RUFI0bN2bFihX5zgZ5J48//jjLly+nU6dO/PHHH2zZsoUKFSoQGhpK9+7di2V/S8qkSZOYN28ebdq0Mf8OSUhI4IknnmDEiBHmOEdHR/M1TVZWFlu2bCEpKYlRo0bx0Ucf3fE1CnutfTumm9quX7+e53rH0dGRNWvWYGdnZ46/ePFinv279RreNCttRkbGba/h7/Uay8PDgxUrVtCoUSN27txJbGwszZo1IzQ0FD8/vwKXY3K/ri3HjRvHgAEDyM7OZsOGDaxcuTLf1SZv50H/vqpVqxYrV67k1VdfxWg08v3333P06FHatGnD559/zqBBgwpclklxfj9VrFiRzz77jHbt2vHzzz+zatUqVq5caZ7RtLDXml999RU//vgjzZs3N69EYOLo6EhQUBC5ubmMHz+eq1evqj0tAisrK4v+o/x+y5ra07Zt21KpUiUMhv9176Wnp1u8n7/++mtzexodHQ3cvFm6MO1pSkoKBoOBChUqYDAYOH78uMXntFGjRjg7OwM3V/3atGkTJ0+e5Nlnn2XBggV52jbTLE7W1tYFau+feuop4Obvm1snryio4nzf3Em1atVYtmyZeVa8H374gXPnzvHGG28wefLkQpdnGnB2cnJi+/btHD16lB49erBixQocHBzyfU7Dhg1Zs2YNr776KpUrV+bHH380r+AyZMiQPB3xBf1uhqJ9L4wcOZLx48fj4uLCnj17+OWXX+jbty+LFi0q8GQ7BXGn75I+ffrw6quvUrNmTWJjY/n+++85e/YsHTt2ZPHixUVqp2/n2Wef5dtvv6V///5YWVkRFRXFtm3buHTpEp06dSIkJCRPv+trr73G0qVL6dKlC3/88QebNm3ixIkTNGzYkAkTJljElsTvl1vbmC5dupgHiv+qKO9HuNmmzZkzh3/84x+cOHGCrVu3UqVKFQICApg/f36+v1nzU5hj37t3L6mpqUX+7qlQoUKe77i/Gjt2LEuXLqVr165cuHCByMhI9uzZQ3Z2Nv369cszw15x/Obr1q2bOTHO1dX1tjcrFWeb9/e//50vv/ySJ598klOnTrFr1y7c3d1ZsWLFbW9KtrW1Zc2aNQQGBuLo6EhaWhrnzp0jIyODGjVqMGjQIKZNm2bxnOK+Xiks080MXbp0uWtS+nPPPYfRaGT79u38+eefBe6fgsK3R0W5bi3pfltbW1tzv8u1a9f48ccfyc7OZvbs2fd9pvSijnMV5FrL5H6NzZQFqamp5tXOTStu3Y7RaDRfb5s+f6bk4w8++IBmzZpx5MgRvv/+exITE3n66afNK7iYtG7dmjVr1vDyyy+Tm5vLDz/8wIEDB7C3t2fUqFHmJGUoWl9oUdq/orjT94PpxpEnn3ySc+fOsXnzZvbt20ft2rV56623WLp0abEkHsPNlS1N17C3zghe2O+7wtZjUcdZb6egn++Hod+puI+9IO7X+7og/v3vfxMcHEyTJk2IiYlh69atVK9enbFjx/Lll1/edsI5Nzc3izHrO7XhRbk2f9jda1sL5Lk5707nsCTep9OmTWPixInUqVOH6Oho9u3bR5s2bQgPD6d27dr5Pqd58+bm/pvff//d3H9jGoeBvGPFhR1zLIgnnniC77//ngkTJuDl5UVcXBwbN25k//79uLq6MmLECL7//nuLc1JS43G3Kko99ezZk5UrV9KrVy+uXr1q7s/829/+xsSJEy36vYs6Hl4SfaZFkZaWZr5/a8OGDRw8eBAHBwdeeuklvvjiC8LCwswTbt3qXn+D3NqXdbtVsUaPHk3fvn2xsrIiOjqarVu3kpGRgZ+fH6tXry71ieEP43X33cYiGjVqxKpVq3jxxRfz9HEuW7bsrm3v3RTkfVEcatSowdKlS+nUqRMXLlxgx44dVKlShS+++KLY+ukLqqjjvQ/6++pe5HdtXbduXVauXEmnTp34888/2bJlC2lpafz73//O0/9ncre+Eije653KlSvz/PPPc/r0afMqM7e6n/cz3E1h7s9xc3Mzf3bT09ML/Lvqjz/+MPevTJ06FWtraz788MM8fadvvfUWnp6erFy5ks2bNxdpH+F/93AMGzaMypUrs2XLFk6cOME///lP5syZg5WVVYHOzcmTJ4mNjaVSpUp3/bxXq1aNdu3acePGDb777jvs7OyYMmUKnTp1Ijk5mS1btrB7924cHBwYOXIkERER5gStwv5eLcq12Z2uQR5//HHGjBnDI488wsmTJ9m4cSNHjhyhUaNGvP/++3zyyScFOl+F8e677zJ06FDs7e3ZuXMnZ8+eZejQoXf9DVnc7uW7qqBjAffrvsuSUJRrildeeYX//Oc/eHl5ERsby86dO8396fldJ0LR+811n7UAWOX+dd1wkVLs2rVrdO7cmczMTH766ad7nsm3OO3Zswd/f398fHwKPeO8FM26det44403dM7LqNdee42dO3fyzTff5JsBLALwxRdfEBwczPz58+86W6qUXr///judO3fmySefZMmSJQ96d0qtgwcP8tJLL9GhQwcWLlxYoOdMnDiRVatWmRN/y4qAgAB27tzJ7t27LVbKlIdXeb7WjoiI4K233mLEiBF3TTQVud/UnpY+D2N7alrZJSgoiD59+jzo3RGRh9y7777L0qVLWb9+fam7EVNERERERArO1F8we/bse76ZXqQ4qS9L8qP3hTzsfv75Z1544QUGDBhQpEmoyoopU6bwzTffsHbt2hJNsBORh98nn3zC3Llzy8V3t+6zvn+00o6USvHx8aSnp1tsS01NZcqUKfz555/07NnzoUrYkfsvKyuLBQsWANC/f/8HvDdSVElJSVy8eNFiW05ODosXL2bnzp14enry2GOPPaC9k9LAxcWFkSNH3tfZU0QedseOHSMnJ8di25kzZ8xLkGuW2Juz5k2aNEk3mIuI3CO1p3Kvzp49y5o1a3B0dNQNOCJSIA0bNuSNN95Qwo6IiIiISBlw+fJlfv/99zzb169fz8qVK3FwcODpp5++/zsmchvqy5L86H0hpUGTJk3o3r074eHhXLp06UHvzgNx/vx5Vq9eTa9evZSwIyLlhu6zvr8qPOgdECmKL7/8krVr1/LII4/g7OzMn3/+yc8//8zly5dxc3Nj3LhxD3oX5QGJjIzkhx9+4PDhw/zyyy88++yzSuooxX766SfefPNNmjRpgqurK9evX+fEiROcPXuWSpUq8d577xV4GVApn9TpJZLXuHHjSE1NpWHDhlSrVo1z585x9OhRrl+/zjPPPKOlToEhQ4Y86F0QESkT1J5KUS1cuJC4uDiioqLIyMhg3Lhx2NraPujdEpFS4KWXXnrQuyAiIiIiIsXk1KlTvPTSSzRq1Ag3Nzfg5gSvJ0+exGg0Mn36dOzs7B7wXoqoL0vyp/eFlDZvvPEGkZGRLFy4kAkTJjzo3bnvTDetjxkz5sHuiIjIfaD7rB8MJe1IqdS1a1cuXrzI0aNHiY2NBaBOnTr4+voyePBgHB0dH/AeyoNy7NgxIiIiqFq1Ks8//3y5XrKzLHjkkUfo3bs3+/btY+fOnVy/fp0aNWrQu3dvhg4dSoMGDR70LoqIlDoDBw5kw4YNxMXFceXKFWxsbGjSpAm9evXi5ZdfVjKkiIiIPHA//vgjMTEx1KxZkxEjRuDv7/+gd0lERERERERE7jM3NzdeeeUVdu/ezZ49e0hPT8fR0ZGuXbvy6quv0rx58we9iyKA+rIkf3pfSGnj7u7OkSNHHvRuPDDvvPMO77zzzoPeDRGR+0L3WT8YVrm5ubkPeidERERERERERERERERERERERERERERETL777juWL1/O8ePHuX79Oi4uLjRv3pxJkyZhb29vjktKSmL27Nns2LGDlJQU3N3d8fPzw9/fH4PBkKfclJQU5syZw+bNm7l06RIuLi54e3sTEBBAxYoV88RnZmYSGhrK2rVrSUxMpHr16nTp0oVRo0bh4OBQoudARERKPyXtiIiIiIiIiIiIiIiIiIiIiIiIiIiIyEMhJyeHt956i9WrV+Pp6Un79u2xtbUlMTGR6OhoIiIicHFxAW4m7Pj6+nLx4kW6du2Km5sbUVFRHD16lD59+hAUFGRRdmpqKv369ePEiRN06NCBxo0bExsby549e2jbti0LFy7EaDSa47Ozs3nttdeIjo6mRYsWPPHEE8THx7NlyxYaNmzIsmXLLBKIRERE/qrCvTw5IiKCt956644xffv25f333zf/rWxWERERERERERERERERERERERERERERyc8XX3zB6tWr8ff356233rK4vzgnJ8cidubMmZw/f54ZM2bg5+cH3Ey0GT58OBEREfTq1Ys2bdqY4xcsWMCJEycICAhg7Nix5u1Tp05l+fLlREREmMuBm/dKR0dH07t3b4KDg7GysgJg/vz5zJo1i4ULFzJmzJiSOA0iIlJG3NNKOz///DM//PBDvo+tWrWKs2fPMnv2bHr06AGU/mzW3NxccnIKdroMBqsCx8rDRXVXehW07gwGK/OFs9ye2rzyQXVXeqnNK16FafNAn53SSvVWehWm7tTuFYyu9coH1V3ppWu94qU2r3xQ3ZVeavOKl9q88kF1V3qpzSt+avfKH9Vj2fDXelS7VzBq88of1WPZoDavaNTmlR+qv9KrIHVX1DYvPT2djh074ujoyIYNGyzuE/6r1NRUnnrqKVxdXdm0aZPFY8ePH6d379707NmTjz76CLjZvnTo0IH09HR27dqFra2tOT45OZmOHTvyyCOPsGLFCvP2F198kdjYWLZt22Ze3QcgKyuL//u//8NoNLJ9+/Z7at/V7pUPqrvSS/16cq/uaaWdJk2a0KRJkzzbr1y5wvz586lWrRrPPvuseXtpz2bNycklOfnaXeMqVDDg6FiZlJQ0btzIuWu8PDxUd6VXYerOyakyRqO+FO9GbV7Zp7orvdTmFb+Ctnmgz05ppXorvQpbd2r3CkbXemWf6q700rVe8VObV/ap7kovtXnFT21e2ae6K73U5pUMtXvli+qxbMivHtXuFYzavPJF9Vg2qM0rOrV55YPqr/QqaN0Vtc3btWsXKSkp+Pr6cuPGDb7//nsSEhJwdHSkffv21K5d2xx74MABsrKyLO49NmncuDE1atQgJibGvO3kyZNcuHCBjh07WiTs3NxfJ5o2bUpsbCyZmZlUrFiRjIwMDh8+TL169SwSdgCsra1p3bo169ev59SpU9StW7fQx2qidq/sU92VXurXk+JwT0k7t7N27VquX7/Oiy++iI2NDXAzm3Xjxo14enpaJNoYjUbGjh3Ltm3bCAsLM39x5ubmEh4ejr29PYGBgRbljx49mvDwcFauXGlRVlhYGFZWVowbN84iS23QoEEsXryY8PBwRo8erQw2EREREREREREREZFyIDMzk1mzZnH48GHOnDnD5cuXqVatGvXq1WPAgAF06dIlz5hBUlISs2fPZseOHaSkpODu7o6fnx/+/v4YDIY8r5GSksKcOXPYvHkzly5dwsXFBW9vbwICAqhYsWK++xQaGsratWtJTEykevXqdOnShVGjRuHg4FBi50JEyoeIiAjeeuutO8b07duX999/3/y32j0RKa3U5omIiIiUTUeOHAHAysqKXr16cerUKfNj1tbWjBkzhsGDBwNw+vRpADw8PPIty8PDg3379pGWloadnV2B4g8dOsSZM2do0KABCQkJ5OTk4O7uftt4gISEhHtK2oGbiQF3YzQaLP6X0kN1V3qp7qQ4lEjSTnh4OHCz88OkrGSzikj5pU5fERERERERERGR0uXatWusWLGCxx57jE6dOuHo6EhycjJbt25l5MiR9OvXj2nTppnjk5KS8PX15eLFi3Tt2hU3NzeioqIICgoiLi6OoKAgi/JTU1N55ZVXOHHiBB06dMDb25vY2FjmzZvHwYMHWbhwIUaj0RyfnZ3NsGHDiI6OpkWLFnTv3p34+HiWLFnCnj17WLZsGfb29vfr9IhIGdSkSRNGjBiR72OrVq3i7NmztG/f3rxN7Z6IlGZq80RERETKpuTkZAAWL16Ml5cXq1atwt3dnQMHDjBp0iRmzpxJ/fr16dSpE6mpqQC3vc4ybU9NTcXOzs4cX7ly5TvGX7161fy8gpRvii8qg8EKR8f89yk/Dg6V7un15MFR3ZVeqju5F8WetHP8+HGOHTtG06ZNadq0qXl7WclmVSZr2aa6K73uR92p01dERERERERERKR0qVatGnv37sXGxsZi+7Vr13jxxRdZtmwZgwYNMo8hzJw5k/PnzzNjxgz8/PyAm/1ww4cPJyIigl69ellMTrZgwQJOnDhBQEAAY8eONW+fOnUqy5cvJyIiwlwO3JwYKDo6mt69exMcHGxe5Wf+/PnMmjWLhQsXMmbMmJI6HSJSDjRp0oQmTZrk2X7lyhXmz59PtWrVePbZZ83b1e6JSGmmNk9ERESkbMrNzQXAxsaGuXPn4uzsDECHDh2YMWMGgwcPZvHixXTq1OlB7maxysnJJSUl7a5xRqMBB4dKpKSkk52dcx/2TIqL6q70KkzdOThU0j3okq9iT9pZuXIlYLnKDhQ82/RhzmZVJmv5oborvUqy7tTpKyIiIiIiIiIiUroYDIY8CTtwc+yhffv2/PrrryQkJODh4UFqaiobN27E09PToh/OaDQyduxYtm3bRlhYmLlPLzc3l/DwcOzt7QkMDLQof/To0YSHh7Ny5UqLssLCwrCysmLcuHHm/jyAQYMGsXjxYsLDwxk9erTFYyIixWHt2rVcv36dF1980dwuqt0TkbJKbZ6IiIhI6Wa63/fRRx81J+yYtGvXDhsbG44ePWoRa7qH+K/+em+x6f9r167dMb5KlSqFKt8Ufy9u3Ch4Ikd2dk6h4uXhoborvVR3ci+KNWnn+vXrrF27FhsbG7y9vYuz6IeCMlnLPtVd6fUgM1nV6SsiIiIiIiIiIlK6ZGZmsnv3boxGI/Xr1wfgwIEDZGVlWUy0Y9K4cWNq1KhBTEyMedvJkye5cOECHTt2xNbW1iLeycmJpk2bEhsbS2ZmJhUrViQjI4PDhw9Tr149XFxcLOKtra1p3bo169ev59SpU9StW7cEjlpEyrPw8HDAcuJFtXsiUlapzRMREREp3UzXS/lN4m8wGKhcubI5Wca0gvbp06fzLev06dM4OztjZ2dX4HiDwYCbmxsA7u7uGAwGEhISbhtvihMREbmdYk3a+eGHH7h8+TI9evSgatWqFo+VlWxWZbKWD6q70utB1J06fUVERERERERERB5u6enpLFy4kNzcXC5dusT27ds5d+4c48aNo3bt2sD/BthNA/d/5eHhwb59+0hLS8POzq5A8YcOHeLMmTM0aNCAhIQEcnJybjuAbyonISHhnvr0KlS4+4RFpkmNinNyI7k/VHel14Osu+PHj3Ps2DGaNm1K06ZNzdvV7klpo3osG0q6HtXm6bNSVqgeywbVo4hI0bRu3RqA3377Lc9jycnJ/Pnnn3h6egLQrFkzrK2tiY6OzhN7/PhxLl68SI8ePczb6tati7OzM/v37ycjI8PiXr3k5GSOHTuGl5cXFStWBMDW1hYvLy9iY2NJTEy0uFcvKyuLPXv24OzsbN4fERGR/BRr0o7pxnVfX988jymbVUTKInX6qpOpNFPdlV6qOxEREREREZHCSU9PZ+7cuea/ra2tmTBhAoMGDTJv++vkYn916+RhdnZ25vjKlSvfMf7q1auFKt8UXxQGgxWOjvnvT34cHCoV+bXkwVLdlV4Pou5WrlwJWE4+Bmr3pPRSPZYNJVWPavP+R5+VskH1WDaoHkVECsfDw4M2bdoQHR1NREQEffr0ASA3N5eQkBAAunXrBtycyL9bt26sW7eOsLAw/Pz8AMjOzjbHmrYBWFlZ0bdvX0JDQ/n0008ZO3as+bE5c+aQlZVlEQ8374k+dOgQH330EcHBwVhZWQGwaNEiLl26REBAgHmbiIhIfootaScxMZGoqChq166d78oSymYVkbJInb7/o06m0kt1V3qp7kRERESkKDIzM5k1axaHDx/mzJkzXL58mWrVqlGvXj0GDBhAly5dLAaXBg4caLFa7K28vb358MMP82xPSkpi9uzZ7Nixg5SUFNzd3fHz88Pf3x+DIW/yeUpKCnPmzGHz5s1cunQJFxcXvL29CQgIMPf/iYjcCycnJ+Li4sjOziYxMZH169cze/ZsDh48SEhISL5tU2mUk5NLSkraXeOMRgMODpVISUknO1urzpcmqrvSqzB15+BQqdgm7Ll+/Tpr167FxsYGb2/vYinzYaJ2r3xRPZYN+dVjcbV7avNu0melbFA9lg0l2eaJiJR106ZN46WXXuLtt9/mhx9+wMPDgwMHDnDgwAEaNmzI0KFDzbHjx48nJiaGKVOmsHPnTtzc3IiKiuLo0aP4+PjQtm1bi7KHDBnCli1bCA0N5dixYzRu3JhDhw6xZ88e2rRpY04SMunbty/r169nzZo1nDlzhpYtWxIfH09kZCQNGzZkyJAh9+WciIhI6VVsSTsRERHk5OTg4+OT7+CWsllFpKxRp+9N6iwsvVR3pdeDGuAXERERkbLh2rVrrFixgscee4xOnTrh6OhIcnIyW7duZeTIkfTr149p06bled6IESPybGvUqFGebUlJSfj6+nLx4kW6du1qHhwLCgoiLi6OoKAgi/jU1FReeeUVTpw4QYcOHfD29iY2NpZ58+Zx8OBBFi5ciNFoLLbjF5HyzWg04urqypAhQzAajQQHBxMeHo6fn5/FRDv5+etEOqb/r127dsf4KlWqWMTfrXxTfFHduFHwfp7s7JxCxcvDQ3VXet3vuvvhhx+4fPkyPXr0oGrVqhaPqd2T0kr1WDaURD2qzbOkz0rZoHosG1SPIiKF5+npSXh4OCEhIURFRbF9+3Zq1arFq6++yuuvv24x2XWtWrUICwtj9uzZbN++ncjISNzc3Jg4cSL+/v55yra3t2fp0qXmycSio6OpVasWgYGBBAYG5hmTMBqNhIaGEhoaytq1a1m0aBFOTk4MGDCA0aNH33bibREREZNiSdrJzc1l1apVWFlZ5ckwvZWyWUWkLFGnryV1MpVeqrvSS3UnIiIiIkVRrVo19u7di42NjcX2a9eu8eKLL7Js2TIGDRqEh4eHxeMjR44sUPkzZ87k/PnzzJgxw2LinuHDhxMREUGvXr0sVupesGABJ06cICAgwGLinqlTp7J8+XIiIiLyTN4jIlIcTGMSP/30E35+fuZ27/Tp0/nGnz59GmdnZ+zs7AAKFG8wGHBzcwPA3d0dg8FAQkLCbeNNcSIixSU8PBy4OfnhX6ndE5GyRm2eiIiISNlSp04dPvzwwwLFuri4EBwcXOCyq1atyuTJk5k8eXKB4m1tbRkzZgxjxowp8GuIiIiYFMu063v37iUhIYHWrVtTp06d28aZsll79epFTEwMixcvJj09nYkTJ/Lee+/liTdlsw4YMIC4uDgWLVrE2bNnCQwM5LPPPrttNmtgYCDnz59n0aJFHDlyhAEDBvDVV18pm1VEipU6fUVERERERKQ0MhgMeRJ2ACpXrkz79u0Bbvt7825SU1PZuHEjnp6eFok2RqPRnJATFhZm3p6bm0t4eDj29vYEBgZalDV69Gisra1ZuXJlkfZFRORuzp8/D2Aea2jWrBnW1tZER0fniT1+/DgXL16kVatW5m1169bF2dmZ/fv3k5GRYRGfnJzMsWPH8PLyomLFisDNgX0vLy9+++03EhMTLeKzsrLYs2cPzs7OeHp6Fudhikg5lpiYSFRUFLVr17ZImjZRuyciZYnaPBERERERERF5WBVL0s6TTz5JXFwcX3755V1jTdms0dHRHDlyhA0bNjBo0KA8CTgmpmzW7du3c+TIESIjIxkzZoy54+OvTNmskZGRHDlyhO3btzN58mQcHBzu6RhFRG6lTl8REREREREpazIzM9m9ezdGo5H69evnefzbb78lNDSUJUuWcOjQoXzLOHDgAFlZWfn+Vm7cuDE1atQgJibGvO3kyZNcuHCBFi1aYGtraxHv5ORE06ZNiY2NJTMz8x6PTkTKq/j4eNLT0/Nsv3LlCiEhIQB06NABuLlqdbdu3Th16pRFgmF2drY59taERCsrK/r27UtqaiqffvqpRflz5swhKysrz0phvr6+5Obm8tFHH5Gbm2vevmjRIi5dukTfvn2xsrK6p2MWETGJiIggJycHHx8fDIa8w8Jq90SkLFGbJyIiIiIiIiIPqwoPegdEREqjgnb6rlu3jrCwMHOH7d06fUNDQ/n000/Nsw/DnTt9Dx06xEcffURwcLC5g9fU6RsQEKBOXxEREREREbmt9PR0Fi5cSG5uLpcuXWL79u2cO3eOcePGUbt27Tzxb775psXfLVq0YPbs2bi4uJi3mVZ+Na0o+1ceHh7s27ePtLQ07OzsChR/6NAhzpw5Q4MGDYp0nAAVKtx97iKj0WDxv5QeqrvS637U3fr161m8eDFPPPEErq6u2NnZ8ccff7Bt2zauXbtGjx496N69uzl+/PjxxMTEMGXKFHbu3ImbmxtRUVEcPXoUHx8f2rZta1H+kCFD2LJlC6GhoRw7dozGjRtz6NAh9uzZQ5s2bejTp49FfN++fVm/fj1r1qzhzJkztGzZkvj4eCIjI2nYsCFDhgwpsXMhIuVLbm4uq1atwsrKKk9bdCu1eyJSFqjNExEREREREZGHmZJ2REQKSZ2+IiIiIiIiUhakp6czd+5c89/W1tZMmDCBQYMGWcR17tyZoUOH0qRJE+zs7Dh58iSfffYZmzZtYsiQIaxatYoKFW52M6ampgJgb2+f72uatqempmJnZ2eOr1y58h3jr169WuTjNBiscHTMv/z8ODhUKvJryYOluiu9SrLunn76aZKSkti/fz/79+8nPT2dqlWr0qJFC3x8fOjZs6dFfK1atQgLC2P27Nls376dyMhI3NzcmDhxIv7+/nnKt7e3Z+nSpcyZM4fNmzcTHR1NrVq1CAwMJDAwEKPRaBFvNBoJDQ0lNDSUtWvXsmjRIpycnBgwYACjR4++bfspIlJYe/fuJSEhgaeeeoo6dercNk7tnoiUBWrzRERERERERORhZpV765q8ckfZ2TkkJ1+7a1yFCgYcHSvz55/XuHEj5z7smRQX1V3pVZi6c3KqfE+zd8bExDBw4ECeeuopvvzyyzvGJiYmmjt9r169ipubGy+++CL+/v55OnEBrly5Yu70TU5OplatWnh7exMYGEjFihXzxGdkZJg7fZOSknBycqJLly6MHj0aBweHIh8jqM0rD1R3pdf9bPPKi4K2eaDPTmmleiu9Clt3avcKRtd6ZZ/qrvR6ENd62dnZJCYmsn79eubMmUOnTp0ICQnJd2XZWw0dOpQff/yRkJAQnnvuOQBCQ0OZPXs2M2bMyLNi7K3P2bFjBzVr1mTt2rX861//IiAgwGLVWZPp06fz9ddfs3z5cpo3b17E48shJSX9rnFGowEHh0qkpKSTna3PTWmiuiu9ClN3Dg6VdJ1XALrOK/tUd6WX+vRKhtq98kX1WDbkV49q9wpGbV75onosG9TmFZ3avPJB9Vd6FbTu1OYVnNq9sk91V3qpX0+Kg1bakRJlMFhhMFiVSNk5Obnk5CjnTO6/J598kri4uALFuri4EBwcXOCyq1atyuTJk5k8eXKB4m1tbRkzZgxjxowp8GuUlJK40NDnXETKm5K6dlJ7KiIPI7V5Ig8Po9GIq6srQ4YMwWg0EhwcTHh4eL5JN7fy9fXlxx9/5ODBg+aknVtX0snPX1fiMf1/7Vr+A1Gm+CpVqhTyqCwVZvAjOztHgyUlqCT7C1V3pZfqruzRtZ6IPKw0liEi5YnaPBEpT0rq5li1eyLysNK1nohI6aKkHSkxBoMV1arZldiPouzsHC5fTtNFgsgDZmVlRU5OLg4OlYq9bH3ORaQ8KclrJ7WnIvKwUZsn8vBq27YtAD/99NNdk3YcHR0BSE//3yo2Hh4eAJw+fTrf55w+fRpnZ2fs7OwKHG8wGHBzcyvEUcjDqiTb/5ycXKysSiYZSEQKR9d6IvIw0liGiJQnavNEpDwpyTYP1O6JyMNH13oiIqWTknakxBgMVhiNBj78ah+/J10t1rLr1KrCv155AoPBShcIIg+YadbM4v6s63MuIuVNSV07qT0VkYeR2jyRh9f58+eBm6vv3M2RI0cAcHV1NW9r1qwZ1tbWREdH54k/fvw4Fy9epEePHuZtdevWxdnZmf3795ORkYGtra35seTkZI4dO4aXlxcVK1Ys8jHJw+N+tP8i8uDpWk9EHkYayxCR8kRtnoiUJyXV5oHaPRF5OOlaT0SkdFLSjpS435OuEn/2yoPeDREpYfqsi4gUD7WnIlKeqM0TeTDi4+OpXbs2lSpZzsJ25coVQkJCAOjQoQMAiYmJ2NjY4OTkZBEbFxfHp59+itFopGvXrubtVapUoVu3bqxbt46wsDDzaj3Z2dnmsm9dwcfKyoq+ffsSGhrKp59+ytixY82PzZkzh6ysrLuu+COlj9p/kfJBn3UReRipbRKR8kRtnoiUJ2rzRKS8UbsnIlK6KGlHRERERERERESkHFm/fj2LFy/miSeewNXVFTs7O/744w+2bdvGtWvX6NGjB927dwdurqYzduxYWrVqhZubG5UrV+bUqVP8+OOPZGdnM3HiROrWrWtR/vjx44mJiWHKlCns3LkTNzc3oqKiOHr0KD4+PrRt29YifsiQIWzZsoXQ0FCOHTtG48aNOXToEHv27KFNmzb06dPnvp0bERERERERERERERERERGR4qSkHRERERERERERkXLk6aefJikpif3797N//37S09OpWrUqLVq0wMfHh549e5pjGzRoQM+ePTl8+DCxsbGkp6fj6OhIp06d8Pf358knn8xTfq1atQgLC2P27Nls376dyMhI3NzcmDhxIv7+/nni7e3tWbp0KXPmzGHz5s1ER0dTq1YtAgMDCQwMxGg0luj5EBERERERERERERERERERKSlK2hERERERERERESlHvLy88PLyKlCsp6cnH3zwQaFfw8XFheDg4ALHV61alcmTJzN58uRCv5aIiIiIiIiIiIiIiIiIiMjDyvCgd0BERERESo/p06fTqFEjGjVqREpKSp7Hk5KSmDhxIu3atcPLy4uePXuyePFicnJy8i0vJSWFGTNm8H//9388+uijPPvss3z88cdkZmbmG5+ZmcnHH3/Ms88+y6OPPsr//d//MWPGjHz3RURERERERERERERERERERERERETkQVLSjoiIiIgUyO7du1m2bBl2dnb5Pp6UlISvry9r1qyhZcuW/OMf/6BixYoEBQXxzjvv5IlPTU3llVdeYcmSJfz973/nn//8J7Vr12bevHkEBASQnZ1tEZ+dnc2wYcOYN28ezs7O/POf/6Rp06YsWbKEV155hdTU1BI5bhERERERERERERERERERERERERGRoqjwoHdARERERB5+aWlpvPPOOzz77LNcuXKFmJiYPDEzZ87k/PnzzJgxAz8/P+Bmos3w4cOJiIigV69etGnTxhy/YMECTpw4QUBAAGPHjjVvnzp1KsuXLyciIsJcDkBERATR0dH07t2b4OBgrKysAJg/fz6zZs1i4cKFjBkzpoTOgIiIiIiIiIiIiIiIiIiIiIiIiIhI4WilHRERERG5qw8//JCUlBSmTJmS7+Opqals3LgRT09Pi0Qbo9FoTsgJCwszb8/NzSU8PBx7e3sCAwMtyho9ejTW1tasXLnSYntYWBhWVlaMGzfOnLADMGjQIKpXr054eDi5ubn3fKwiIiIiIiIiIiIiIiIiIiIiIiIiIsVBSTsiIiIickcxMTF8/fXXTJgwgZo1a+Ybc+DAAbKysixW0jFp3LgxNWrUsFid5+TJk1y4cIEWLVpga2trEe/k5ETTpk2JjY0lMzMTgIyMDA4fPky9evVwcXGxiLe2tqZ169acP3+eU6dO3ePRioiIiIiIiIiIiIiIiIiIiIiIiIgUjwoPegdERERE5OGVnp7OO++8Q5s2bfD19b1t3OnTpwHw8PDI93EPDw/27dtHWloadnZ2BYo/dOgQZ86coUGDBiQkJJCTk4O7u/tt4wESEhKoW7dugY/vVhUqFCyf3Wg0WPxfXIq7vPtd/sOupOpNSp7qTkRERERERERERERERERERERESisl7YiIiIjIbc2aNYuLFy/yxRdf3DEuNTUVAHt7+3wfN21PTU3Fzs7OHF+5cuU7xl+9erVQ5ZviC8tgsMLRMf99uR0Hh0pFeq0HpbTtb0nReSi9VHciIiIiIiIiIiIiIiIiIiIiIlLaKGlHRERERPL1008/sXTpUiZOnIibm9uD3p0SlZOTS0pKWoFijUYDDg6VSElJJzs7p9j2wVRuSSnu/S1tSqrepOQVtu4cHCppVR4REZFiYDBYYTBYFWuZ+o4WERERERERERERERERkfJGSTsiIiIikseNGzd4++23efzxx/H3979r/K0r6eTnryvlmP6/du3aHeOrVKlSqPJN8UVx40bhEjmys3MK/ZwHqbTtb0nReSi9VHciIiL3j8FgRbVqdkqyERERERERERERERERERG5R0raEREREZE80tLSOH36NKdPn6ZJkyb5xrRq1QqAyMhIPDw8ADh9+nS+sadPn8bZ2Rk7OzuAAsUbDAbzCj/u7u4YDAYSEhJuG2+KExERERGRe2MwWGE0Gvjwq338nnS12Mpt0bgm/j2aFlt5IiIiIiIiIiIiIiIiIiIPOyXtiIiIiEgeNjY2+Pr65vvYjz/+yIULF+jduzfW1tZUrlyZZs2aYW1tTXR0dJ7448ePc/HiRXr06GHeVrduXZydndm/fz8ZGRnY2tqaH0tOTubYsWN4eXlRsWJFAGxtbfHy8iI2NpbExERcXFzM8VlZWezZswdnZ2c8PT2L6QyIiIiIiMjvSVeJP3ul2MqrU9O+2MoSERERERERERERERERESkNlLQjIiIiInnY2try3nvv5fvYwIEDuXDhApMmTcLBwcG8vVu3bqxbt46wsDD8/PwAyM7OJiQkBMC8DcDKyoq+ffsSGhrKp59+ytixY82PzZkzh6ysLIt4AF9fXw4dOsRHH31EcHAwVlZWACxatIhLly4REBBg3iYiIiIiIiIiIiIiIiIiIiIiIiIi8qApaUdEREREisX48eOJiYlhypQp7Ny5Ezc3N6Kiojh69Cg+Pj60bdvWIn7IkCFs2bKF0NBQjh07RuPGjTl06BB79uyhTZs29OnTxyK+b9++rF+/njVr1nDmzBlatmxJfHw8kZGRNGzYkCFDhtzPwxURERERERERERERERERERERERERuSPDg94BERERESkbatWqRVhYGL169SImJobFixeTnp7OxIkT8121x97enqVLlzJgwADi4uJYtGgRZ8+eJTAwkM8++wyj0WgRbzQaCQ0NJTAwkPPnz7No0SKOHDnCgAED+Oqrr7C3t79fhyoiIiIiIiIiIiIiIiIiIiIiIiIicldaaUdERERECmXJkiW3fczFxYXg4OACl1W1alUmT57M5MmTCxRva2vLmDFjGDNmTIFfQ0RERERERERERERERERERERERETkQdBKOyIiIiIiIiIiIiIiIiIiIiIiIiIiIiIiIiLFTEk7IiIiIiIiIiIiIiIiIiIiIiIiIiIiIiIiIsVMSTsiIiIiIiIiIiIiIiIiIiIiIiIiIiIiIiIixUxJOyIiIiIiIiIiIiIiIiIiIiIiIiIiIiIiIiLFTEk7IiIiIiIiIiIiIiIiIiIiIiIiIiIiIiIiIsVMSTsiIiIiIiIiIiIiIiIiIiIiIiIiIiIiIiIixUxJOyIiIiIiIiIiIiIiIiIiIiIiIiIiIiIiIiLFTEk7IiIiIiIiIiIiIiIiIiIiIiIiIiIiIiIiIsVMSTsiIiIiIiIiIiIiIiIiIiIiIiIiIiIiIiIixUxJOyIiIiIiIiIiIiIiIiIiIiIiIiIiIiIiIiLFTEk7IiIiIiIiIiIiIiIiIiIiIiIiIiIiIiIiIsWsQnEU8t1337F8+XKOHz/O9evXcXFxoXnz5kyaNAl7e3tzXFJSErNnz2bHjh2kpKTg7u6On58f/v7+GAx584dSUlKYM2cOmzdv5tKlS7i4uODt7U1AQAAVK1bME5+ZmUloaChr164lMTGR6tWr06VLF0aNGoWDg0NxHKqIiIiIiIiIiIiIiIiIiIiIiIiIiIiIiIjIXd1T0k5OTg5vvfUWq1evxtPTk169emFra0tiYiLbt28nNTXVnLSTlJSEr68vFy9epGvXrri5uREVFUVQUBBxcXEEBQVZlJ2amsorr7zCiRMn6NChA97e3sTGxjJv3jwOHjzIwoULMRqN5vjs7GyGDRtGdHQ0LVq0oHv37sTHx7NkyRL27NnDsmXLLBKIRERERERERG7VqFGj2z42Y8YM/Pz8LLYdOHCAuXPncvDgQXJycmjSpAlDhw7l6aefzreM+Ph4QkJCiImJISMjg/r16+Pv788LL7yQb3xhJ74QEREREREREREREREREREREZGHyz0l7XzxxResXr0af39/3nrrLYubhnJycixiZ86cyfnz5y1udMrOzmb48OFERETQq1cv2rRpY45fsGABJ06cICAggLFjx5q3T506leXLlxMREWFxw1RERATR0dH07t2b4OBgrKysAJg/fz6zZs1i4cKFjBkz5l4OV0RERERERMo4V1dXfHx88mxv2rSpxd9RUVEMGTIEW1tbevbsSaVKldiwYQPDhg0jKCiIPn36WMTHxcXRr18/srKy6NGjB9WrVycyMpIJEybw+++/M2LECIv4wk58ISIiIiIiIiIiIiIiIiIiIiIiD58iJ+2kp6fz2Wef4eHhwcSJE/PM8nvr36mpqWzcuBFPT0+LRBuj0cjYsWPZtm0bYWFh5qSd3NxcwsPDsbe3JzAw0KLc0aNHEx4ezsqVKy3KCgsLw8rKinHjxpkTdgAGDRrE4sWLCQ8PZ/To0RaPiYgU1Xfffcfy5cs5fvw4169fx8XFhebNmzNp0iSLVb0KOzt6SkoKc+bMYfPmzVy6dAkXFxe8vb0JCAigYsWKeeIzMzMJDQ1l7dq1JCYmUr16dbp06cKoUaNwcHAo0XMgIiIiUha5uroycuTIO8ZkZWUxadIkjEYjX3/9tXmFnmHDhuHj48N7773HM888Q7Vq1czPmTZtGmlpaXz++ee0a9cOgFGjRtG/f3/mzZtHjx49qFevnjm+sBNfiIiIiIgUhdFY/Cs4lkSZIlJ4GscQkfJG7Z6IlEfTp0/n66+/BmDv3r152hm1eSIiIiIiD4ciJ+3s2rWLlJQUfH19uXHjBt9//z0JCQk4OjrSvn17ateubY49cOAAWVlZ+d5Q1LhxY2rUqEFMTIx528mTJ7lw4QIdO3bE1tbWIt7JyYmmTZsSGxtLZmYmFStWJCMjg8OHD1OvXj1cXFws4q2trWndujXr16/n1KlT1K1bt6iHLCJCTk4Ob731FqtXr8bT05NevXpha2tLYmIi27dvJzU11dzpW9jZ0VNTU3nllVc4ceIEHTp0wNvbm9jYWObNm8fBgwdZuHAhRqPRHJ+dnc2wYcOIjo6mRYsWdO/enfj4eJYsWcKePXtYtmyZRQe0iIiIiBSP6Ohozp49i5+fnzlhB27+Xn311Vd5//332bhxIy+//DIA8fHx7N+/n7Zt25oTdgBsbW0ZPnw4r7/+OqtWreKNN94ACj/xhYiIiIhIYVlZWZGTk4uDQ6UHvSsiUsw0jiEi5Y3aPREpr3bv3s2yZcuws7MjLS0tz+Nq80REREREHh5FTto5cuQIcHNgp1evXpw6dcr8mLW1NWPGjGHw4MEAnD59GgAPD498y/Lw8GDfvn2kpaVhZ2dXoPhDhw5x5swZGjRoQEJCAjk5Obi7u982HiAhIeGek3YqVLj7DHGmWeTK+2xy9+P4i/s1VHel1/2quy+++ILVq1fj7+/PW2+9ZTHzSE5OjkVsYWdHX7BgASdOnCAgIICxY8eat0+dOpXly5cTERFhcdNmREQE0dHR9O7dm+DgYPNKYvPnz2fWrFksXLiQMWPGlMRpEBERESmzrly5wvLly7l8+TLVq1endevWeX5r7t27F4C2bdvmeX779u3NMaaknTvFt23bFoPBYI6Bwk98ISIiIiJSWAaDFQaDFR9+tY/fk64Wa9ktGtfEv0fTYi1TRApO4xgiUt6o3ROR8igtLY133nmHZ599litXruQ7ZqA2T0RERETk4VHkpJ3k5GQAFi9ejJeXF6tWrcLd3Z0DBw4wadIkZs6cSf369enUqROpqakAt82eN21PTU3Fzs7OHF+5cuU7xl+9etX8vIKUb4ovKoPBCkfH/PcpP5qhruSV1DlW3ZVeJVl36enpfPbZZ3h4eDBx4sQ8SwXf+ndhZ0fPzc0lPDwce3t7AgMDLcodPXo04eHhrFy50qKssLAwrKysGDdunLnzA2DQoEEsXryY8PBwRo8ebfGYiIiIiNxZXFwcU6dONf9tZWVF3759mTp1KjY2NsCdJ6Zwd3fHysrKHHO3eDs7O2rWrFngeNP2Wye+KKoHOSlFSSfbayIGTUpRmqnuRETkfvo96SrxZ68Ua5l1amomZZEHReMYIlLeqN0TkfLqww8/JCUlhSlTpvDGG2/keVxtnoiIiIjIw6XISTu5ubkA2NjYMHfuXJydnQHo0KEDM2bMYPDgwSxevJhOnToVz54+BHJycklJybuc6F8ZjQYcHCqRkpJOdnbOXePLKtN5KEnFfY5Vd6VXYerOwaFSkW5+2rVrFykpKfj6+nLjxg2+//57EhIScHR0pH379tSuXdscW9jZ0U+ePMmFCxfo2LEjtra2FvFOTk40bdqU2NhYMjMzqVixIhkZGRw+fJh69erh4uJiEW9tbU3r1q1Zv349p06duucVxkRERETKi9dee43u3bvj6elJbm4uhw8f5sMPP2TlypVYW1szbdo04M4TR1hbW2Nra2sxaURBJpq4NWmnsBNfFEVZn5SitO1vSdK5KL1UdyIiIiJSWBrHEJHyRu2eiJRHMTExfP3118yYMYOaNWvmG6M2T0TKikaNGt32sVtXEjM5cOAAc+fO5eDBg+Tk5NCkSROGDh3K008/nW8Z8fHxhISEEBMTQ0ZGBvXr18ff358XXngh3/ikpCRmz57Njh07SElJwd3dHT8/P/z9/fMkkIuIiNyqyEk7ppuEHn30UXPCjkm7du2wsbHh6NGjFrGmG4/+6q83JJn+v3bt2h3jq1SpUqjyTfH34saNgidyZGfnFCpeCq+kzrHqrvQqybo7cuQIcHO29V69enHq1CnzY9bW1owZM4bBgwcDhZ8dvSDxhw4d4syZMzRo0ICEhARycnJwd3e/bTxAQkLCPXWAFGT2dYOhZGdF0ezSJUczeJdeqjsRkZIxfvx4i7/bt2+Pl5cX3t7efPPNN7z++ut5fv+WVg96UoqSnuRBEzFoUorS7H5MSiEiIiIiZVN5HMcAjWWUJ+obLxuKsx7LY7unNq/8UJtXNhR3Paanp/POO+/Qpk0bfH19bxunNq946XNYctTWlV73s+5cXV3x8fHJs71p06YWf0dFRTFkyBBsbW3p2bMnlSpVYsOGDQwbNoygoCD69OljER8XF0e/fv3IysqiR48eVK9encjISCZMmMDvv//OiBEjLOKTkpLw9fXl4sWLdO3aFTc3N6KioggKCiIuLo6goKDiP3gRESkzipy0Y7qgzm/mX4PBQOXKlc3JMqYL8VtnDr7V6dOncXZ2Ns8QXJB4g8GAm5sbAO7u7hgMBhISEm4bb4oTESmq5ORkABYvXoyXlxerVq3C3d2dAwcOMGnSJGbOnEn9+vXp1KlToWdHN8VXrpz/bOemeNOM7QUt/9YZ3gursLOvlxTNLl3ydI5LL9WdiEjJq1q1Kl27dmXJkiXExsbSuXPnO04ckZWVRUZGhsWkEQWZaKKw8bfGFVVZnpSitO1vSdK5KL1Ksu4yMzOZNWsWhw8f5syZM1y+fJlq1apRr149BgwYQJcuXbCyshzsLuzscSkpKcyZM4fNmzdz6dIlXFxc8Pb2JiAggIoVK+a7T6Ghoaxdu5bExESqV69Oly5dGDVqFA4ODiVyHkRERETKmvI2jgEayyivdL7LhuKox/LW7qnNK590vsuG4qrHWbNmcfHiRb744os7xqnNK176HJY8nePS637UnaurKyNHjrxjTFZWFpMmTcJoNPL111+bV+gZNmwYPj4+vPfeezzzzDNUq1bN/Jxp06aRlpbG559/Trt27QAYNWoU/fv3Z968efTo0YN69eqZ42fOnMn58+ctVvjJzs5m+PDhRERE0KtXr3xXOBMREYF7SNpp3bo1AL/99luex5KTk/nzzz/x9PQEoFmzZlhbWxMdHZ0n9vjx41y8eJEePXqYt9WtWxdnZ2f2799PRkaGxbKbycnJHDt2DC8vL/MAv62tLV5eXsTGxpKYmGix7GZWVhZ79uzB2dnZvD8iIkWRm5sLgI2NDXPnzjXPst6hQwdmzJjB4MGDWbx4MZ06dXqQu1lsCjr7urW1EXt727vGFZVmBi85mn299NLs6yIi95ep8zYjIwOwnGjikUcesYhNSEggNzfXYja6O01MkZaWxvnz53n88ccLFG/afuvEFyIihXXt2jVWrFjBY489RqdOnXB0dCQ5OZmtW7cycuRI+vXrx7Rp08zxhZ09LjU1lVdeeYUTJ07QoUMHvL29iY2NZd68eRw8eJCFCxdiNBrN8dnZ2QwbNozo6GhatGhB9+7diY+PZ8mSJezZs4dly5bdc6KiiIiISHlQ3sYxQGMZ5Y3GNcqG/OqxqGMZ5a3dU5tXvqjNKxuKs8376aefWLp0KRMnTjRPdF2WPSxtHqjdK0lq60qvgtbd/bpnJTo6mrNnz+Ln52dO2AFwcnLi1Vdf5f3332fjxo28/PLLAMTHx7N//37atm1rTtiBm/ciDx8+nNdff51Vq1bxxhtvADfHPTZu3Iinp6c5YQfAaDQyduxYtm3bRlhYmJJ2RETktoqctOPh4UGbNm2Ijo4mIiLCvHRcbm4uISEhAHTr1g2AKlWq0K1bN9atW0dYWJhFlqkp9tYvMisrK/r27UtoaCiffvopY8eONT82Z84csrKyLOIBfH19OXToEB999BHBwcHm2UAXLVrEpUuXCAgIyDNDqIhIYZhuEHr00UfNHb4m7dq1w8bGhqNHj1rEFnR2dNP/165du2O8aQb2gpZ/64ztRVGQWZ1L+oeVZgYveTrHpZfqTkTk/jhy5AgAtWvXBqBVq1bMnz+fqKgoiwkoAHbu3AlAy5YtzdtatWoF/G9J9ltFRUWRk5NjEV/YiS9ERAqrWrVq7N27FxsbG4vt165d48UXX2TZsmUMGjTInERY2NnjFixYwIkTJwgICLDo15s6dSrLly8nIiLCom8vIiKC6OhoevfubdGvN3/+fGbNmsXChQsZM2ZMSZ0OERERkTKjPI5jgMYyyiOd77KhOOqxPLZ7avPKH53vsuFe6/HGjRu8/fbbPP744/j7+981Xm1e8dLnsOTpHJde96Purly5wvLly7l8+TLVq1endevWuLu7W8Ts3bsXgLZt2+Z5fvv27c0xpqSdO8W3bdsWg8FgjgE4cOAAWVlZ+SblNG7cmBo1ahATE1PEIxQRkfKgyEk7cHN5uJdeeom3336bH374AQ8PDw4cOMCBAwdo2LAhQ4cONceOHz+emJgYpkyZws6dO80zch49ehQfH588X35Dhgxhy5YthIaGcuzYMRo3bsyhQ4fYs2cPbdq0MScJmfTt25f169ezZs0azpw5Q8uWLYmPjycyMpKGDRvmuTFKRKSw6tatC+S/vK/BYKBy5crmjofCzo5ekHiDwWCeLcXd3R2DwUBCQsJt401xIiIiInJ3v/76K+7u7nluYF+zZg1bt26lTp06eHl5AdCmTRtcXV1Zu3YtAwcONM/WlJyczKJFi7C3t+e5554zl1G/fn2aN29OdHQ0u3btMs/WlJGRwbx58zAajRa/cQs78YWISGEZDIY87R1A5cqVad++Pb/++isJCQl4eHgUeva43NxcwsPDsbe3JzAw0KL80aNHEx4ezsqVKy3KCgsLw8rKinHjxllMujNo0CAWL15MeHg4o0eP1oQ8IlIkiYmJbNy4kW3btnHy5EkuXbqEo6MjTz75JMOGDaNhw4YW8c888wxnz57Nt6y/JiOaxMfHExISQkxMDBkZGdSvXx9/f39eeOGFfMtJSkpi9uzZ7Nixg5SUFNzd3fHz88Pf3x+DQavlikjRaRxDRMobtXsiUl6kpaVx+vRpTp8+TZMmTfKNMU0gFhkZqTZPRMqUuLg4pk6dav7btCjA1KlTzWMdpnbH1J7dyt3dHSsrK4s27k7xdnZ21KxZs8Dxpu379u0jLS3N3LYWRYUKd+8bNBhKdqzkfiRDllemc6tzXPqo7qQ43FPSjqenJ+Hh4YSEhBAVFcX27dupVasWr776Kq+//rpFx0itWrUICwtj9uzZbN++ncjISNzc3Jg4cWK+MwDY29uzdOlS5syZw+bNm4mOjqZWrVoEBgYSGBiI0Wi0iDcajYSGhhIaGsratWtZtGgRTk5ODBgwgNGjR+fbSSMiUhitW7cG4LfffsvzWHJyMn/++Seenp5A4WdHr1u3Ls7Ozuzfv5+MjAxsbf+3dG9ycjLHjh3Dy8uLihUrAjeX4vTy8iI2NpbExERcXFzM8VlZWezZswdnZ2fz/oiIiIjIna1YsYJvv/2WVq1a8be//Q24ucLO/v37sbOzIzg4mAoVbv6Etra25t1332Xo0KH079+fnj17UqlSJTZs2EBSUhJBQUFUq1bNovzp06fTr18/AgIC6NmzJ05OTkRGRnLq1ClGjBhBvXr1LOILO/GFiEhxyMzMZPfu3RiNRurXrw8Ufva4kydPcuHCBTp27Gjx2xbAycmJpk2bEhsbS2ZmJhUrViQjI4PDhw9Tr149i9+2cLO9bd26NevXr+fUqVPmm7FERApj6dKlLFiwAE9PTzp27EjVqlX55Zdf+O677/j+++9ZsGABTz31lMVzqlSpwj/+8Y88Zd26OqJJXFwc/fr1Iysrix49elC9enUiIyOZMGECv//+OyNGjLCIT0pKwtfXl4sXL9K1a1fzdV5QUBBxcXEEBQUV7wkQkXJF4xgiUt6o3ROR8sLGxgZfX998H/vxxx+5cOECvXv3xtramsqVK6vNE5Ey47XXXqN79+54enqSm5vL4cOH+fDDD1m5ciXW1tZMmzYNyLuC2K2sra2xtbXl6tWr5m13ijdtvzVppyDxpriiJu0YDFY4OlYu0nOLk4NDpQe9C2WeznHppbqTe3FPSTsAderU4cMPPyxQrIuLC8HBwQUuu2rVqkyePJnJkycXKN7W1pYxY8YwZsyYAr+GiEhBeXh40KZNG6Kjo4mIiDDPhp6bm2ue8bxbt25A4WdHN80AEBoayqeffmoxY+ecOXPIysrKM5u6r68vhw4d4qOPPiI4ONg84/CiRYu4dOkSAQEBmoVYREREpIA6dOjAH3/8wc8//8zOnTu5ceMGLi4uvPTSSwwePDjPbHDt2rVjyZIlzJ07l3Xr1pGTk0Pjxo2ZPn06nTp1ylN+o0aN+OabbwgJCWHLli3mGdg/+OADfHx88sQXduILEZGiSE9PZ+HCheTm5nLp0iW2b9/OuXPnGDduHLVr1wYKP3tcQeIPHTrEmTNnaNCgAQkJCeTk5Nx21k1TOQkJCfeUtFOQ2ek0S9b/lNZzYDBYFaiu5eFxPz53jz32GF999VWehJsNGzYwZswYpk+fzoYNGywec3BwYOTIkQUqf9q0aaSlpfH555+bV1QcNWoU/fv3Z968efTo0cMiQXvmzJmcP3+eGTNmWPQZDh8+nIiICHr16pVvoqSISEFoHENEyhu1eyJSXtja2vLee+/l+9jAgQO5cOECkyZNwsHBwbxdbZ6IlAXjx4+3+Lt9+/Z4eXnh7e3NN998w+uvv46zs/MD2rvilZOTS0pK2l3jrK2N2Nvb3jWuqFJS0snOzimx8sszo9GAg0MlneNSqDB15+BQqdSOs0nJuuekHRGR8mTatGm89NJLvP322/zwww94eHhw4MABDhw4QMOGDRk6dKg5trCzow8ZMoQtW7YQGhrKsWPHaNy4MYcOHWLPnj20adPG3Mls0rdvX9avX8+aNWs4c+YMLVu2JD4+nsjISBo2bMiQIUPuyzkRERERKQs6duxIx44dC/WcFi1a8MUXXxQ4vkGDBsydO7fA8YWd+EJEpLDS09Mt2iVra2smTJjAoEGDzNsKO3ucKb5y5fxngzPFm2a0K2j5t86AV1iFnZ1Os2SVXiU5UCklqyQ/d127ds13+3PPPUdISAi//fYbycnJODk5Fbrs+Ph49u/fT9u2bc0JO3DzZqrhw4fz+uuvs2rVKt544w3gZpu3ceNGPD09LW52MhqNjB07lm3bthEWFqakHRG5JxrHEJHyRu2eiEj+1OaJSFlVtWpVunbtypIlS4iNjaVz584WYxV/lZWVRUZGBlWqVDFvu1O8aXth42+NK6obN+6eyFHSyQDZ2TkF2g8pOp3j0kt1J/dCSTsiIoXg6elJeHg4ISEhREVFsX37dmrVqsWrr77K66+/bnHhXdjZ0e3t7Vm6dClz5sxh8+bNREdHU6tWLQIDAwkMDMRoNFrEG41GQkNDCQ0NZe3atSxatAgnJycGDBjA6NGj7/lHgIiUb5mZmcyaNYvDhw9z5swZLl++TLVq1ahXrx4DBgygS5cuFjMjDRw4kJiYmHzL8vb2zndlxqSkJGbPns2OHTtISUnB3d0dPz8//P39MRjydjKkpKSY28hLly7h4uKCt7c3AQEB5qXYRURERKTgnJyciIuLIzs7m8TERNavX8/s2bM5ePAgISEh+V6TlUYFnZ1OM5z9j+lclDapqRlkZWU/6N2QQnjQs9PZ2NgAUKGC5VBJZmYm4eHhnD9/nmrVqvHEE0/QsGHDPM/fu3cvQJ4bnUzbDAaDOQbgwIEDZGVl5ZuU07hxY2rUqHHb39YiIgWlcQwRKW/U7omI5E9tnoiUZdWqVQMgIyMDuLkCI8Dp06d55JFHLGITEhLIzc01x/w1/q/S0tI4f/48jz/+eIHiTdudnZ2xs7Mr4hGJiEhZp6QdEZFCqlOnTr43n+ensLOjV61alcmTJzN58uQCxdva2jJmzBjGjBlT4NcQESmIa9eusWLFCh577DE6deqEo6MjycnJbN26lZEjR9KvXz+mTZuW53kjRozIs61Ro0Z5tiUlJeHr68vFixfp2rWreWanoKAg4uLiCAoKsohPTU3llVde4cSJE3To0AFvb29iY2OZN28eBw8eZOHChXk6ikVERESkYIxGI66urgwZMgSj0UhwcDDh4eH4+fkVevY40//Xrl27Y7xphrqCln/rjHZFUZhZrzRLVumVk5OruiulHsTn7siRI5w4cYJHH30UBwcHi8cuXrzI22+/bbGtc+fOfPDBBxaxpkH6Wwf8Tezs7KhZs6bFQP6d4k3b9+3bR1pa2j0N8FeocPfkJoPB6q4xD6uSnk30YWc6/vJ+Hkqj+1l3GscQkfJG7Z6IlGdLliy57WNq80SkrDpy5AgAtWvXBqBVq1bMnz+fqKgoevToYRG7c+dOAFq2bGne1qpVKwCioqLyrAwWFRVFTk6ORXyzZs2wtrYmOjo6z74cP36cixcv5nldERGRWylpR0RERETyqFatGnv37jXPOmxy7do1XnzxRZYtW8agQYPy3Gg0cuTIApU/c+ZMzp8/z4wZM/Dz8wMgOzub4cOHExERQa9evSxmHl6wYAEnTpwgICCAsWPHmrdPnTqV5cuXExERYS5HRERERIrOtFrETz/9hJ+fX6FnjytIvMFgwM3NDQB3d3cMBgMJCQm3jTfFiYgUl2vXrjFx4kSsrKz417/+ZfFYnz59aN26NfXr18fGxoa4uDg+/vhjIiMjeeONN1iwYIE59q+Ji39lb29v0R4WJN4UV9SkHYPBCkfHykV6bmlRGlcCKwk6D6WX6k5ERERERETk7n799Vfc3d3z3LeyZs0atm7dSp06dfDy8gKgTZs2uLq6snbtWgYOHGieXDY5OZlFixZhb2/Pc889Zy6jfv36NG/enOjoaHbt2kW7du2Amyv3zJs3D6PRSJ8+fczxVapUoVu3bqxbt46wsDCL+1xCQkIAdM+KiIjckZJ2RERERCQPg8GQp+MDoHLlyrRv355ff/2VhISE284OfCepqals3LgRT09Pi04Lo9HI2LFj2bZtG2FhYeakndzcXMLDw7G3tycwMNCirNGjRxMeHs7KlSvVASIiIiJSDM6fPw9gXsWwsLPH1a1bF2dnZ/bv309GRga2trbmx5KTkzl27BheXl5UrFgRuDkbp5eXF7GxsSQmJuLi4mKOz8rKYs+ePTg7O+Pp6VkShysi5dD169cZPXo0v/zyCyNHjrSYMALyriD7xBNPsHDhQl588UW2b99ObGwsjz322P3c5ULJycklJSXtrnHW1kbs7W3vGvcwSklJJzu7/K6qZTQacHCoVO7PQ2lUmLpzcKik1ZRERERERESkXFuxYgXffvstrVq14m9/+xtwc4Wd/fv3Y2dnR3BwMBUq3LwF2tramnfffZehQ4fSv39/evbsSaVKldiwYQNJSUkEBQVRrVo1i/KnT59Ov379CAgIoGfPnjg5OREZGcmpU6cYMWIE9erVs4gfP348MTExTJkyhZ07d+Lm5kZUVBRHjx7Fx8fHPCmaiIhIfpS0IyIiIiIFlpmZye7duzEajdSvXz/P499++y3nzp2jcuXKPPbYYzz++ON5Yg4cOEBWVlaeG6MAGjduTI0aNYiJiTFvO3nyJBcuXKBjx44WN30CODk50bRpU2JjY8nMzDTf/CkiIiIitxcfH0/t2rWpVMlylvcrV66YZ4Tr0KEDUPjZ46ysrOjbty+hoaF8+umnFqskzpkzh6ysrDzJ1r6+vhw6dIiPPvqI4OBgrKysAFi0aBGXLl0iICDAvE1E5F7cuHGDsWPHsmPHDl599dU8CTq3Y2NjQ+/evfn55585ePCgOWnn1pVx8pOamkqVKlXMfxck/ta4orpx4+6JHKU5GSA7O6dAx1jW6TyUXqo7ERERERERkbvr0KEDf/zxBz///DM7d+7kxo0buLi48NJLLzF48GDc3d0t4tu1a8eSJUuYO3cu69atIycnh8aNGzN9+nQ6deqUp/xGjRrxzTffEBISwpYtW8jIyKB+/fp88MEH+Pj45ImvVasWYWFhzJ49m+3btxMZGYmbmxsTJ07E39+/xM6DiIiUDUraEREREZHbSk9PZ+HCheTm5nLp0iW2b9/OuXPnGDduHLVr184T/+abb1r83aJFC2bPnm0xY/rp06cBbrtKj4eHB/v27SMtLQ07O7sCxR86dIgzZ87QoEGDIh0nQIUKBbthyXRjU3Hf4FTSN0yV5huyikNJ1ZuUPNWdiEjxW79+PYsXL+aJJ57A1dUVOzs7/vjjD7Zt28a1a9fo0aMH3bt3N8cXdva4IUOGsGXLFkJDQzl27BiNGzfm0KFD7NmzhzZt2tCnTx+L+L59+7J+/XrWrFnDmTNnaNmyJfHx8URGRtKwYUOGDBlyX86LiJRtN27cYNy4cfzwww8MHDiQCRMmFOr5jo6OAGRkZJi3mX6nmn633iotLY3z589bTGZxp3jTdmdnZ+zs7Aq1byIiIiIiIiIiImVNx44d6dixY6Ge06JFC7744osCxzdo0IC5c+cWON7FxYXg4OBC7ZOIiAgoaUdERERE7iA9Pd2ig8La2poJEyYwaNAgi7jOnTszdOhQmjRpgp2dHSdPnuSzzz5j06ZNDBkyhFWrVpmXJb7bzMG3zjxsZ2dnjq9cufId469evVrk4zQYrHB0zL/823FwqHT3oIdIadvfkqLzUHqp7kREis/TTz9NUlIS+/fvZ//+/aSnp1O1alVatGiBj48PPXv2tIgv7Oxx9vb2LF26lDlz5rB582aio6OpVasWgYGBBAYGYjQaLeKNRiOhoaGEhoaydu1aFi1ahJOTEwMGDGD06NH3vOKEiEh2djbjx49n06ZNvPzyy0yaNKnQZRw5cgTAYgKLVq1aARAVFZUnwTAqKoqcnBxatmxp3tasWTOsra2Jjo7OU/7x48e5ePEiPXr0KPS+iYiIiIiIiIiIiIiIyMNLSTsiIiIicltOTk7ExcWRnZ1NYmIi69evZ/bs2Rw8eJCQkBAMhpsrX/zzn/+0eN4jjzzCnDlzGDp0KD/++CObN2/mueeeewBHUDA5ObmkpKQVKNZoNODgUImUlHSys3OKbR9M5ZaU4t7f0qak6k1KXmHrzsGhklblERG5Cy8vL7y8vAr1nMLOHle1alUmT57M5MmTCxRva2vLmDFjGDNmTKH2S0TkbnJycpg4cSLfffcdvr6+TJs27baxp0+fpkaNGnkmjYiOjmb58uVUqVKFDh06mLfXr1+f5s2bEx0dza5du2jXrh1wczWeefPmYTQaLVYXq1KlCt26dWPdunWEhYXh5+cH3EwqCgkJATBvExERERERERERERERkbJBSTsiIiIicldGoxFXV1eGDBmC0WgkODiY8PDwu95M5Ovry48//sjBgwfNSTu3rqSTn7+uxGP6/9q1a3eMr1KlSiGPytKNG4VL5MjOzin0cx6k0ra/JUXnofRS3YmIiIhIUcydO5dvv/0WBwcHatasabGarImPjw916tRh69atfPzxxzz55JO4urpiY2PDL7/8wq5du6hQoQLvvvsuVatWtXju9OnT6devHwEBAfTs2RMnJyciIyM5deoUI0aMoF69ehbx48ePJyYmhilTprBz507c3NyIiori6NGj+Pj40LZt2xI9HyIiIiIiIiIiIiIiInJ/KWlHRERERArFdAPRTz/9dNekHUdHRwDS09PN2zw8PICbMxjn5/Tp0zg7O2NnZ1fgeIPBgJubWyGOQkRERERERMqDc+fOAZCSksK8efPyjXnyySepU6cOLVq0oFOnThw9epS9e/dy/fp1qlevzvPPP89rr71GkyZN8jy3UaNGfPPNN4SEhLBlyxYyMjKoX78+H3zwAT4+Pnnia9WqRVhYGLNnz2b79u1ERkbi5ubGxIkT8ff3L96DFxERERERERERERERkQdOSTsiIiIiUijnz58Hbq6+czdHjhwBwNXV1bytWbNmWFtbEx0dnSf++PHjXLx4kR49epi31a1bF2dnZ/bv309GRga2trbmx5KTkzl27BheXl5UrFixyMckIiIiIiIiZdMHH3zABx98UKDYxx57jI8++qjQr9GgQYN8V/C5HRcXF4KDgwv9OiIiIiIiIiIiIiIiIlL6GB70DoiIiIjIwyc+Pt5idRyTK1euEBISAkCHDh0ASExMJDk5OU9sXFwcn376KUajka5du5q3V6lShW7dunHq1CnCwsLM27Ozs81l37qCj5WVFX379iU1NZVPP/3U4jXmzJlDVlbWXVf8ERERERERERERERERERERERERERG537TSjoiIiIjksX79ehYvXswTTzyBq6srdnZ2/PHHH2zbto1r167Ro0cPunfvDtxcTWfs2LG0atUKNzc3KleuzKlTp/jxxx/Jzs5m4sSJ1K1b16L88ePHExMTw5QpU9i5cydubm5ERUVx9OhRfHx8aNu2rUX8kCFD2LJlC6GhoRw7dozGjRtz6NAh9uzZQ5s2bejTp899OzciIiIiIiIiIiIiIiIiIiIiIiIiIgWhpB0RERERyePpp58mKSmJ/fv3s3//ftLT06latSotWrTAx8eHnj17mmMbNGhAz549OXz4MLGxsaSnp+Po6EinTp3w9/fnySefzFN+rVq1CAsLY/bs2Wzfvp3IyEjc3NyYOHEi/v7+eeLt7e1ZunQpc+bMYfPmzURHR1OrVi0CAwMJDAzEaDSW6PkQERERERERERERERERERERERERESksJe2IiIiISB5eXl54eXkVKNbT05MPPvig0K/h4uJCcHBwgeOrVq3K5MmTmTx5cqFfS0RERERERERERERERERERERERETkfjM86B0QERERERERERERERERERERERERERERERERKWu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JS0IyIiIiIiIiIiIiIiIiIiIiIiIiIiIiIiIlLMlLQjIiIiIiIiIiIiIiIiIiIiIiIiIiIiIiIiUsyUtCMiIiIiIiIiIiIiIiIiIiIiIiIiIiIiIiJSzCrcawGNGjW67WMzZszAz8/PYtuBAweYO3cuBw8eJCcnhyZNmjB06FCefvrpfMuIj48nJCSEmJgYMjIyqF+/Pv7+/rzwwgv5xiclJTF79mx27NhBSkoK7u7u+Pn54e/vj8GgHCUREREREREREREREREREREREREREREREREpefectAPg6uqKj49Pnu1Nmza1+DsqKoohQ4Zga2tLz549qVSpEhs2bGDYsGEEBQXRp08fi/i4uDj69etHVlYWPXr0oHr16kRGRjJhwgR+//13RowYYRGflJSEr68vFy9epGvXrri5uREVFUVQUBBxcXEEBQUVx+GKiIiIiIiIiIiIiIiIiIiIiIiIiIiIiIiI3FGxJe2MHDnyjjFZWVlMmjQJo9HI119/bV6hZ9iwYfj4+PDee+/xzDPPUK1aNfNzpk2bRlpaGp9//jnt2rUDYNSoUfTv35958+bRo0cP6tWrZ46fOXMm58+ft1jhJzs7m+HDhxMREUGvXr1o06ZNcRyyiIiIiIiIiIiIiIiIiIiIiIiIiIiIiIiIyG0Z7tcLRUdHc/bsWXr16mVO2AFwcnLi1VdfJTU1lY0bN5q3x8fHs3//ftq0aWNO2AGwtbVl+PDhZGdns2rVKvN20/M9PT3NCTsARqORsWPHAhAWFlaShygi5UCjRo1u+y+/NubAgQO89tprPPHEEzRv3pz+/fuzbdu225YfHx/PyJEjad26NY8//jh9+vRh9erVt41PSkpi4sSJtGvXDi8vL3r27MnixYvJyckphqMVEREREREREREREZHSRmMZIlKeqM0TERERERERkYddsay0c+XKFZYvX87ly5epXr06rVu3xt3d3SJm7969ALRt2zbP89u3b2+Oefnll+8a37ZtWwwGgzkGbnasZGVl5buSTuPGjalRowYxMTFFPEIRkf9xdXXFx8cnz/amTZta/B0VFcWQIUOwtbWlZ8+eVKpUiQ0bNjBs2DCCgoLo06ePRXxcXBz9+vUjKyuLHj16UL16dSIjI5kwYQK///47I0aMsIhPSkrC19eXixcv0rVrV9zc3IiKiiIoKIi4uDiCgoKK/+BFREREREREREREROShp7EMESlP1OaJiIiIiIiIyMOsWJJ24uLimDp1qvlvKysr+vbty9SpU7GxsQHg9OnTAHh4eOR5vru7O1ZWVuaYu8Xb2dlRs2bNAsebtu/bt4+0tDTs7OwKe4hmFSrcfXEio9Fg8X95dT+Ov7hfQ3VXet3PunN1dWXkyJF3jMnKymLSpEkYjUa+/vpr8wpjw4YNw8fHh/fee49nnnmGatWqmZ8zbdo00tLS+Pzzz80rjI0aNYr+/fszb948evToQb169czxM2fO5Pz588yYMcO8wlh2djbDhw8nIiKCXr165ZvIKCIiIiIiIiIiIiIiZZvGMkSkPFGbJyIiIiIiIiIPs3tO2nnttdfo3r07np6e5ObmcvjwYT788ENWrlyJtbU106ZNAyA1NRUAe3v7PGVYW1tja2vL1atXzdvuFG/afmvSTkHiTXFFTdoxGKxwdKxc4HgHh0pFeh0puJI6x6q70uthqbvo6GjOnj2Ln5+fucMXwMnJiVdffZX333+fjRs3mlcXi4+PZ//+/bRt29bc4Qtga2vL8OHDef3111m1ahVvvPEGcLMt27hxI56enuYOXwCj0cjYsWPZtm0bYWFh6vQVkSLLzMxk1qxZHD58mDNnznD58mWqVatGvXr1GDBgAF26dMHKysriOUlJScyePZsdO3aQkpKCu7s7fn5++Pv7YzDkTapMSUlhzpw5bN68mUuXLuHi4oK3tzcBAQFUrFgx330KDQ1l7dq1JCYmUr16dbp06cKoUaNwcHAosXMhIiIiIiIiIiJSFmksQ0TKE7V5IiIiIiIiIvKg3HPSzvjx4y3+bt++PV5eXnh7e/PNN9/w+uuv4+zsfK8v81DIycklJSXtrnFGowEHh0qkpKSTnZ1zH/bs4WQ6DyWpuM+x6q70KkzdOThUuqcVea5cucLy5cu5fPky1atXp3Xr1ri7u1vE7N27F4C2bdvmeX779u3NMaZO3zvFt23bFoPBYI4BOHDgAFlZWfl26jZu3JgaNWoQExNTxCMUEYFr166xYsUKHnvsMTp16oSjoyPJycls3bqVkSNH0q9fP3NyNtxM2PH19eXixYt07doVNzc3oqKiCAoKIi4ujqCgIIvyU1NTeeWVVzhx4gQdOnTA29ub2NhY5s2bx8GDB1m4cCFGo9Ecn52dzbBhw4iOjqZFixZ0796d+Ph4lixZwp49e1i2bNltk7dFRERERERERETKG41liEh5ojZPRERERERERB5m95y0k5+qVavStWtXlixZQmxsLJ07d7ZY6eavsrKyyMjIoEqVKuZtd4o3bS9s/K1xRXXjRsETObKzcwoVL4VXUudYdVd63Y+6i4uLY+rUqea/rays6Nu3L1OnTsXGxgbAvBKYh4dHnue7u7tjZWVlsVrYneLt7OyoWbNmgeNN2/ft20daWlqRVxcDqFDh7slNBoPVXWPuxb0kWMmdmc6tznHpcz/qrlq1auzdu9fcrplcu3aNF198kWXLljFo0CBzOzRz5kzOnz/PjBkzzDPIZWdnM3z4cCIiIujVq5fFQNWCBQs4ceIEAQEBjB071rx96tSpLF++nIiICIuZ6CIiIoiOjqZ3794EBwebV/mZP38+s2bNYuHChYwZM6akToeIiIhImZKYmMjGjRvZtm0bJ0+e5NKlSzg6OvLkk08ybNgwGjZsaBH/zDPPcPbs2XzL+uv1nEl8fDwhISHExMSQkZFB/fr18ff354UXXsi3nMKu2igiIiIid6axDEsayygbNK5RNpREParNs6Q2r2xQm1c2qB5FRERERARKKGkHbt7oCZCRkQH8r2Pi9OnTPPLIIxaxCQkJ5ObmWnRe3Br/V2lpaZw/f57HH3+8QPGm7c7OzvfU+SEi8tprr9G9e3c8PT3Jzc3l8OHDfPjhh6xcuRJra2vzqhN3ShS0trbG1taWq1evmrfdLbHQ3t7eon0rSLwprqjtnsFghaNj5SI9tziV9IpdonNcmpVk3RkMhjwJOwCVK1emffv2/PrrryQkJODh4UFqaiobN27E09PTItHGaDQyduxYtm3bRlhYmDlpJzc3l/DwcOzt7QkMDLQof/To0YSHh7Ny5UqLssLCwrCysmLcuHHmhB2AQYMGsXjxYsLDwxk9erTFYyIiIiKSv6VLl7JgwQI8PT3p2LEjVatW5ZdffuG7777j+++/Z8GCBTz11FMWz6lSpQr/+Mc/8pTVsmXLPNvi4uLo168fWVlZ9OjRg+rVqxMZGcmECRP4/fffGTFihEV8YVdtFBEREZE701jG/ad+9vtL57tsKK56VJt3/+kzeH/pfJcNqkcRERERkfKtxJJ2jhw5AkDt2rUBaNWqFfPnzycqKooePXpYxO7cuROwHORv1aoVAFFRUQwZMsQiPioqipycHIv4Zs2aYW1tTXR0dJ59OX78OBcvXszzuiIihTV+/HiLv9u3b4+Xlxfe3t588803vP766zg7Oz+gvSteOTm5pKSk3TXO2tqIvb1tie1HSko62dla+aokGI0GHBwq6RyXQoWpOweHSsU6c1NmZia7d+/GaDRSv359AA4cOEBWVpbFSjomjRs3pkaNGsTExJi3nTx5kgsXLtCxY0dsbS3bDycnJ5o2bUpsbCyZmZlUrFiRjIwMDh8+TL169XBxcbGIt7a2pnXr1qxfv55Tp05Rt27dYjtWERERkbLqscce46uvvsqTcLNhwwbGjBnD9OnT2bBhg8VjDg4OjBw5skDlT5s2jbS0ND7//HPatWsHwKhRo+jfvz/z5s2jR48e1KtXzxxf2FUbRUREROTONJaRl8YyygaNa5QN+dXjvYxlqM3LS21e2aA2r2wo7jZPRERERERKp3tK2vn1119xd3fPMwv7mjVr2Lp1K3Xq1MHLywuANm3a4Orqytq1axk4cCCNGjUCIDk5mUWLFmFvb89zzz1nLqN+/fo0b96c6Ohodu3aZR7gz8jIYN68eRiNRvr06WOOr1KlCt26dWPdunWEhYVZDPCHhIQAWMzWLiJSXKpWrUrXrl1ZsmQJsbGxdO7c2WKmpL/KysoiIyODKlWqmLfdKd60vbDxt8YV1Y0bd+/8K+nOpOzsnALthxSdznHpdT/qLj09nYULF5Kbm8ulS5fYvn07586dY9y4cebkbNNMcreumngrDw8P9u3bR1paGnZ2dgWKP3ToEGfOnKFBgwYkJCSQk5ODu7v7bePh5uqN95K0U6FCwdqzklrGvqTb0/Le+V9S9SYlT3UnIlL8unbtmu/25557jpCQEH777TeSk5NxcnIqdNnx8fHs37+ftm3bmvvzAGxtbRk+fDivv/46q1at4o033gAo9KqNIiIiIlI0GsvQWEZZovNdNpRkParNU5tXluh8lw2qRxERERGR8u2eknZWrFjBt99+S6tWrfjb3/4G3FxhZ//+/djZ2REcHEyFCjdfwtramnfffZehQ4fSv39/evbsSaVKldiwYQNJSUkEBQVRrVo1i/KnT59Ov379CAgIoGfPnjg5OREZGcmpU6cYMWKExYyccHMGlZiYGKZMmcLOnTtxc3MjKiqKo0eP4uPjQ9u2be/lcEVEbsvUfmVkZAD/u4H89OnTPPLIIxaxCQkJ5ObmWtysfmv8X6WlpXH+/Hkef/zxAsWbtjs7Oxd5aXUREZP09HTmzp1r/tva2poJEyYwaNAg87a7DTTdOlBlZ2dnjq9cufId469evVqo8k3xRWEwWOHomP/+3E5pW8a+tO1vSdF5KL0eRN1Nnz6dr7/+GoC9e/fi4OBg8XhSUhKzZ89mx44dpKSk4O7ujp+fH/7+/hgMeQfGU1JSmDNnDps3b+bSpUu4uLjg7e1NQEAAFStWzBOfmZlJaGgoa9euJTExkerVq9OlSxdGjRqVZ19ERIqLaXIeU5+eSWZmJuHh4Zw/f55q1arxxBNP0LBhwzzP37t3L0C+/XBt27bFYDCYY6DwqzaKiIiISNFpLENEyhO1eSIiIiIiIiLysLinpJ0OHTrwxx9/8PPPP7Nz505u3LiBi4sLL730EoMHD84zG3q7du1YsmQJc+fOZd26deTk5NC4cWOmT59Op06d8pTfqFEjvvnmG0JCQtiyZQsZGRnUr1+fDz74AB8fnzzxtWrVIiwsjNmzZ7N9+3YiIyNxc3Nj4sSJ+Pv738uhiojc0ZEjRwDMq060atWK+fPnExUVRY8ePSxid+7cCUDLli3N21q1agVAVFQUQ4YMsYiPiooiJyfHIr5Zs2ZYW1sTHR2dZ1+OHz/OxYsX87yuiEhRODk5ERcXR3Z2NomJiaxfv57Zs2dz8OBBQkJC8r0pvTTKycklJSWtQLH5LWNfHEzllpTi3t/SpqTqTUpeYevOwaFSscwkuXv3bpYtW4adnR1paXnbh6SkJHx9fbl48SJdu3Y1TxoRFBREXFwcQUFBFvGpqam88sornDhxgg4dOuDt7U1sbCzz5s3j4MGDLFy4EKPRaI7Pzs5m2LBhREdH06JFC7p37058fDxLlixhz549LFu27J5n5RQR+asjR45w4sQJHn300TzJgRcvXuTtt9+22Na5c2c++OADi9g7rapoZ2dHzZo1LW5gKuyqjUVVkFUVtbrb/5TWc2AwWBV4BU15OOhzJyJyf2ksQ0TKE7V5IiIiIiIiIvKwuKeknY4dO9KxY8dCPadFixZ88cUXBY5v0KCBxezud+Pi4kJwcHCh9klEpCB+/fVX3N3dzbMOm6xZs4atW7dSp04dvLy8AGjTpg2urq6sXbuWgQMH0qhRIwCSk5NZtGgR9vb2PPfcc+Yy6tevT/PmzYmOjmbXrl20a9cOuDnz07x58zAajfTp08ccX6VKFbp168a6desICwvDz88PuHlzZ0hICIB5m4hIcTAajbi6ujJkyBCMRiPBwcGEh4fj5+dnsZJOfv66Uo7p/2vXrt0xvkqVKhbxdyvfFF9UhV2SvrQtY1/a9rek6DyUXvez7tLS0njnnXd49tlnuXLlSr4rPMycOZPz588zY8YMi2ux4cOHExERQa9evSxWjViwYAEnTpwgICCAsWPHmrdPnTqV5cuXExERYXH9FhERQXR0NL179yY4OBgrKysA5s+fz6xZs1i4cCFjxowpoTMgIuXRtWvXmDhxIlZWVvzrX/+yeKxPnz60bt2a+vXrY2NjQ1xcHB9//DGRkZG88cYbLFiwwBxbkFUSb03aKeyqjUVR2FUVtTJf6WVvb/ugd0GKSJ87EZHio7EMESlP1OaJiIiIiIiISGlwT0k7IiLlyYoVK/j2229p1aoVf/vb34CbMzTt378fOzs7goODqVDhZrNqbW3Nu+++y9ChQ+nfvz89e/akUqVKbNiwgaSkJIKCgsxLsptMnz6dfv36ERAQQM+ePXFyciIyMpJT/5+9u4+qus73/v9ibxFEbhJFWBaK4FHGK8wUbcDRq2YmLRwtFLoyixmbixUYiqhLWVOYnvEsYHUKZDzINdqxNdrktAWPlTeNYh5vIDBRKE3wkKLdCIJrIkAUNvz+8McedxvlRlCB52Mtl/XZr/3d35vFd+H3s9/vz/nziomJka+vr1V+xYoVys/P16pVq3TkyBFLd/dTp04pNDRUwcHBd+W8AOh7Wu4vn3/+ucLDwy1d0W/+8uXNysrK5OHhYfmSZXvyBoNB3t7ekqThw4fLYDDowoULt8y35ACgK/z7v/+7qqurtWrVKi1btszm9ZqaGu3du1c+Pj5WE+1Go1FxcXE6ePCgTCaTpWinublZmZmZcnZ2VnR0tNW2YmNjlZmZqe3bt1tty2Qyyc7OTkuXLrUU7EjSggUL9O677yozM1OxsbFWrwFAZ12/fl2xsbE6e/asFi1aZFV0KEkxMTFW/z9x4kRt2rRJzz33nA4dOqSioiKNGzfubu5yh7R3VUVW5vun7l4FsrvU1NSrocF8r3cDHdCRn7uuWlERAHo75jIA9CXc8wAAAAAAQE9A0Q4AtNPUqVP1/fff66uvvtKRI0fU2NgoLy8v/Z//83/0f//v/7X5sviUKVO0ZcsWrV+/Xh9//LGamprk7++vNWvW6IknnrDZ/pgxY/TBBx8oNTVVBw4cUH19vfz8/JSUlKTQ0FCbvKenp0wmk1JSUnTo0CFlZ2fL29tb8fHxioiI6LbzAAAVFRWSbnw5XZLGjx8ve3t75ebm2mTPnDmjyspKhYSEWMZGjhwpDw8PFRQUqL6+Xo6O/+yGfeXKFZ0+fVoBAQFycHCQJDk6OiogIEBFRUW6dOmSvLy8LPmGhgbl5eXJw8NDPj4+3XG4APqY/Px8/fWvf9XatWs1dOjQVjMnTpxQQ0ODzZfaJcnf319DhgyxWp3n3Llzunz5sqZNm2Z1z5Mkd3d3jR07VkVFRbp27ZocHBxUX1+vL774Qr6+vlb3POnGlwsee+wx7d69W+fPn9fIkSO74KgB9GWNjY2Ki4vT4cOH9fLLL9sU6NxK//799cwzz+irr77SyZMnLUU77Vkl8eYVEju6amNndWS1Nlbm67mampq5dj0UP3cA0HWYywDQl3DPAwAA6FvWrFmjv/71r5KkY8eOydXV1er18vJypaSk6PDhw6qurtbw4cMVHh6uiIgIGQy2DYGqq6uVlpamffv2qaqqSl5eXpo1a5aioqIs31m52bVr15SRkaGPPvpIly5d0uDBg/Xkk09q8eLFNvsCAMDNKNoBgHaaNm2apk2b1qH3TJgwQf/5n//Z7vyoUaO0fv36due9vLyUnJzcoX0CgPYoLS3VsGHDNGCAdXftH374QampqZJuTIZJkouLi2bMmKGPP/5YJpPJslKE2Wy2ZG9ePcLOzk5z585VRkaGNmzYoLi4OMtraWlpamhosMpLUlhYmAoLC/X2228rOTnZsrLE5s2bVVVVpaioKFabAHDHrl69qtdee01BQUEKCwu7Za5lha+WlcN+asSIETp+/Ljq6urk5OTUrnxhYaEuXryoUaNG6cKFC2pqarrlCmIt27lw4cIdFe3069d2p/qWbvZd3dW+u7vk04W/+64dut/dvHaNjY1aunSp9u/fr5deekkrV67s0PsHDRokSaqvr7eM3W5Vxbq6OlVUVOiRRx5pV75l/OZVGwEAAHB7zGUA6Eu45wEAAPQdn332md5//305OTmprq7O5vXy8nKFhYWpsrJS06dPt6x6mJiYqOLiYiUmJlrla2pqNH/+fJWUlGjq1KmaNWuWioqKlJ6erpMnT2rTpk2WZrbSje/AvPLKK8rNzdWECRP01FNPqbS0VFu2bFFeXp7ef//9O25ABgDovSjaAQAAgI3du3fr3Xff1cSJE/Xggw/KyclJ33//vQ4ePKja2lqFhIToqaeesuRXrFih/Px8rVq1SkeOHLE8/Dh16pRCQ0MVHBxstf3IyEgdOHBAGRkZOn36tPz9/VVYWKi8vDwFBQVpzpw5Vvm5c+dq9+7d2rlzpy5evKjAwECVlpYqOztbo0ePVmRk5F05LwB6t7feekuVlZVtTtq3terDzatGODk5WfIDBw68bf7HH3/s0PZb8p1hMNhp0KDW96c1rq4D2g7dR3ra/nYnzkXP1d3Xzmw2a8WKFfrkk0/0/PPP6/XXX+/wNr788ktJ0rBhwyxjkyZNkiTl5OTY/I6Wk5OjpqYmBQYGWsY6umojAAAAAAAAAADoW+rq6vTaa6/p17/+tX744Qfl5+fbZN58801VVFRo7dq1Vs1mFy5cqKysLM2ePVtBQUGW/MaNG1VSUqKoqCirZrNvvPGGtm3bpqysLKuGs1lZWcrNzdUzzzxj1Wz2z3/+s9566y1t2rRJS5Ys6aYzAADo6SjaAQAAgI3HH39c5eXlKigoUEFBga5evSo3NzdNmDBBoaGhmjlzplXe09NTJpNJKSkpOnTokLKzs+Xt7a34+HhFRETYbN/Z2Vlbt261LDOcm5srT09PRUdHKzo62qpbiSQZjUZlZGRYlhnevHmz3N3d9eKLLyo2NpZuJQDu2Oeff66tW7cqPj5e3t7e93p3ul1TU7Oqq207UP2U0WiQq+sAVVdfldnc1GWf37Ld7tLV+9sTdde1Q/fryLVzdR3QqRV5mpqaFB8fr127diksLEyrV6++ZbasrExDhgyxKTzMzc3Vtm3b5OLiYlmBUZL8/Pz06KOPKjc3V0ePHtWUKVMk3ViNJz09XUaj0apAu6OrNgIAAAAAAAAAgL7l3//931VdXa1Vq1Zp2bJlNq/X1NRo79698vHxsZpTMBqNiouL08GDB2UymSxFO83NzcrMzJSzs7Oio6OtthUbG6vMzExt377dalsmk0l2dnZaunSppWBHkhYsWKB3331XmZmZio2NtXoNAIAWFO0AAADARkBAgAICAjr0Hi8vLyUnJ7c77+bmpoSEBCUkJLQr7+joqCVLltCZBECXa2xs1B/+8Ac98sgjrRYa/tTNK+m05qcr5bT8XVtbe9u8i4tLh7bfku+sxsb2F3KYzU0dyt9rPW1/uxPnoufqzmu3fv16ffjhh3J1ddXQoUO1fv16m0xoaKgeeughffrpp1q3bp0mT56sBx98UP3799fZs2d19OhR9evXT3/84x/l5uZm9d41a9Zo3rx5ioqK0syZM+Xu7q7s7GydP39eMTEx8vX1tcp3dNVGAOiIS5cuae/evTp48KDOnTunqqoqDRo0SJMnT9Yrr7yi0aNH27yntLRUqampys/PV319vfz8/BQREaFnn3221c8oLy9XSkqKDh8+rOrqag0fPlzh4eGKiIiQwWBbXFldXW1pYlFVVSUvLy/NmjVLUVFRcnBw6OpTAAAAAAAAAPRY+fn5+utf/6q1a9dq6NChrWZOnDihhoYGq5V0Wvj7+2vIkCFWq/OcO3dOly9f1rRp0+To6GiVd3d319ixY1VUVKRr167JwcFB9fX1+uKLL+Tr6ysvLy+rvL29vR577DHt3r1b58+f18iRI7vgqAEAvQ1FOwAAAACAPq2urk5lZWUqKyvTz372s1YzkyZNkiRlZ2drxIgRkm6sPtGasrIyeXh4yMnJSZLalTcYDJYVfoYPHy6DwaALFy7cMt+SA4DO+O677yTd+NJ4enp6q5nJkyfroYce0oQJE/TEE0/o1KlTOnbsmK5fv67BgwfrN7/5jX7/+9+3et8cM2aMPvjgA6WmpurAgQOWL7wnJSUpNDTUJt/RVRsBoCO2bt2qjRs3ysfHR9OmTZObm5vOnj2rXbt26e9//7s2btyon//855Z8cXGx5s2bp4aGBoWEhGjw4MHKzs7WypUr9c033ygmJsZq++Xl5QoLC1NlZaWmT59uKTxMTExUcXGxEhMTrfI1NTWaP3++SkpKNHXqVM2aNUtFRUVKT0/XyZMntWnTJpvVZwEAAAAAAIC+6OrVq3rttdcUFBSksLCwW+Za5k9b5mV/asSIETp+/Ljq6urk5OTUrnxhYaEuXryoUaNG6cKFC2pqarrl/GzLdi5cuHBHRTv9+tk2APopg6F7V/IxGtveB3ROy7nlHPc8XDt0BYp2AAAAAAB9Wv/+/W/5kPe///u/dfnyZT3zzDOyt7fXwIEDNX78eNnb2ys3N9cmf+bMGVVWViokJMQyNnLkSHl4eKigoED19fVW3ZquXLmi06dPKyAgwNJV3dHRUQEBASoqKtKlS5esujU1NDQoLy9PHh4e8vHx6aIzAKCvSUpKUlJSUruy48aN09tvv93hzxg1alSrK/jcSkdXbQSA9ho3bpzee+89BQYGWo3v2bNHS5Ys0Zo1a7Rnzx7L+OrVq1VXV6d33nlHU6ZMkSQtXrxYL7zwgtLT0xUSEmK1Ytibb76piooKrV27VuHh4ZIks9mshQsXKisrS7Nnz7bq8Llx40aVlJQoKipKcXFxlvE33nhD27ZtU1ZWlmU7AAAAAAAAQF/21ltvqbKyUv/5n/9521xNTY0kydnZudXXW8Zramrk5ORkyQ8cOPC2+R9//LFD22/Jd4bBYKdBg1rfn7vJ1XXAvd6FXo9z3HNx7XAnKNoBAAAAAPRpjo6O+rd/+7dWX3vppZd0+fJlvf7663J1dbWMz5gxQx9//LFMJpPVlzNTU1MlyeqLlnZ2dpo7d64yMjK0YcMGqy9npqWlqaGhweaLmWFhYSosLNTbb7+t5ORk2dnd6Ji0efNmVVVVKSoqyjIGAACAW5s+fXqr408//bRSU1P19ddf68qVK3J3d1dpaakKCgoUHBxsKdiRbvy+uHDhQr366qvasWOHli1bJunGZP3evXvl4+Nj9fuc0WhUXFycDh48KJPJZCnaaW5uVmZmppydnRUdHW21P7GxscrMzNT27dsp2gEAAAAAAECf9/nnn2vr1q2Kj4+Xt7f3vd6dbtfU1Kzq6ro2c/b2Rjk7O7aZ66zq6qsym5u6bft9mdFokKvrAM5xD9SRa+fqOoAVedAqinYAAAAAAOigFStWKD8/X6tWrdKRI0fk7e2tnJwcnTp1SqGhoQoODrbKR0ZG6sCBA8rIyNDp06fl7++vwsJC5eXlKSgoSHPmzLHKz507V7t379bOnTt18eJFBQYGqrS0VNnZ2Ro9erQiIyPv5uECAAD0Sv3795ck9et3Y6rk2LFjkmTzu1zLmMFgsGQk6cSJE2poaLBaSaeFv7+/hgwZovz8fMvYuXPndPnyZU2bNs1q9UVJcnd319ixY1VUVKRr165ZVmEEAAAAAAAA+prGxkb94Q9/0COPPKKIiIg28zevpNOan66U0/J3bW3tbfMuLi4d2n5LvrMaG9su5OjuYgCzuald+4HO4xz3XFw73AmKdgAAAAAA6CBPT0+ZTCalpKTo0KFDys7Olre3t+Lj41t9cOzs7KytW7cqLS1N+/btU25urjw9PRUdHa3o6GgZjUarvNFoVEZGhjIyMvTRRx9p8+bNcnd314svvqjY2NhbLr0OAACA9vnyyy9VUlKihx9+2LKiYllZmSRpxIgRNnknJycNHTrUkmkr3zJ+/Phx1dXVycnJqV35wsJCXbx4UaNGjer0sfXr1/bEvcHQc1dt7OtdCluOv6+fh56IawcAAAAAQPvU1dWprKxMZWVl+tnPftZqZtKkSZKk7Oxsy/O2m5/d3aysrEweHh5ycnKSpHblDQaDZYWf4cOHy2Aw6MKFC7fMt+QAAGgNRTsAAAAAANzCli1bbvmal5eXkpOT270tNzc3JSQkKCEhoV15R0dHLVmyREuWLGn3ZwAAAKBttbW1io+Pl52dnZYvX24Z/2nHzZ9ydna2mshvT74l5+TkZMkPHDjwtvkff/yxI4djxWCw06BBrW+/t3B1HXCvd+G+wHnoubh2AAAAAADcXv/+/RUWFtbqa//93/+ty5cv65lnnpG9vb0GDhyo8ePHy97eXrm5uTb5M2fOqLKyUiEhIZaxkSNHysPDQwUFBaqvr7daFfvKlSs6ffq0AgICLKthOzo6KiAgQEVFRbp06ZK8vLws+YaGBuXl5cnDw0M+Pj5ddAYAAL0NRTsAAAAAAAAAAKBPuH79umJjY3X27FktWrRIQUFB93qXulRTU7Oqq+vazNnbG+Xs7Nhm7n5UXX1VZnPTvd6Ne8ZoNMjVdUCfPw89UUeunavrAFbkAQAAAAD0WY6Ojvq3f/u3Vl976aWXdPnyZb3++uuWFbQlacaMGfr4449lMpkUHh4uSTKbzUpNTZUky5gk2dnZae7cucrIyNCGDRsUFxdneS0tLU0NDQ1WeUkKCwtTYWGh3n77bSUnJ8vO7sZK1ps3b1ZVVZWioqIsYwAA/BRFOwAAAAAAAAAAoNdrbGxUXFycDh8+rJdfflkxMTFWr9+8Mk5rampq5OLi0qH8zbmWv2tra2+bv/kzOqOxse1Cjp5cDGA2N7XrGHs7zkPPxbUDAAAAAKDrrVixQvn5+Vq1apWOHDkib29v5eTk6NSpUwoNDVVwcLBVPjIyUgcOHFBGRoZOnz4tf39/FRYWKi8vT0FBQZozZ45Vfu7cudq9e7d27typixcvKjAwUKWlpcrOztbo0aMVGRl5Nw8XANDDULQDAAAAAAAAAAB6tcbGRi1dulT79+/XSy+9pJUrV9pkRowYIUkqKyuzea2urk4VFRV65JFH2pVvGffw8JCTk1O78waDQd7e3h04MgAAAABAX3Dt2jW99dZb+uKLL3Tx4kX94x//0AMPPCBfX1+9+OKLevLJJ21WeCgvL1dKSooOHz6s6upqDR8+XOHh4YqIiJDBYNvMobq6Wmlpadq3b5+qqqrk5eWlWbNmKSoqSg4ODq3uU0ZGhj766CNdunRJgwcP1pNPPqnFixdbrX4BAHeDp6enTCaTUlJSdOjQIWVnZ8vb21vx8fGKiIiwyTs7O2vr1q2W+15ubq48PT0VHR2t6OhoGY1Gq7zRaFRGRoblvrd582a5u7vrxRdfVGxsrKVhDwAAraFoBwAAAAAAAAAA9Fpms1krVqzQJ598oueff16vv/56q7lJkyZJknJycmw6Y+bk5KipqUmBgYGWsfHjx8ve3l65ubk22zpz5owqKysVEhJiGRs5cqQ8PDxUUFCg+vp6OTo6Wl67cuWKTp8+rYCAgFa/CAUAAAAA6Ntqa2v1t7/9TePGjdMTTzyhQYMG6cqVK/r000+1aNEizZs3T6tXr7bky8vLFRYWpsrKSk2fPt2y4kRiYqKKi4uVmJhotf2amhrNnz9fJSUlmjp1qmbNmqWioiKlp6fr5MmT2rRpk9UX2M1ms1555RXl5uZqwoQJeuqpp1RaWqotW7YoLy9P77//Pl9gB9AttmzZcsvXvLy8lJyc3O5tubm5KSEhQQkJCe3KOzo6asmSJVqyZEm7PwMAAImiHQAAAAAAAAAA0Es1NTUpPj5eu3btUlhYmNUXmH7Kz89Pjz76qHJzc3X06FFNmTJFklRfX6/09HQZjUbNmTPHkndxcdGMGTP08ccfy2QyKTw8XNKNLy6lpqZKkmVMkuzs7DR37lxlZGRow4YNiouLs7yWlpamhoYGqzwAAAAAAC0eeOABHTt2TP3797car62t1XPPPaf3339fCxYssKzy+uabb6qiokJr1661+vfqwoULlZWVpdmzZysoKMiynY0bN6qkpERRUVFW/1594403tG3bNmVlZVn9mzUrK0u5ubl65plnlJycbFnl589//rPeeustbdq0iS+1AwAAAP8/inYAAAAAAAAAAECvtH79en344YdydXXV0KFDtX79eptMaGioHnroIUnSmjVrNG/ePEVFRWnmzJlyd3dXdna2zp8/r5iYGPn6+lq9d8WKFcrPz9eqVat05MgRS+fiU6dOKTQ0VMHBwVb5yMhIHThwQBkZGTp9+rT8/f1VWFiovLw8BQUFWRUFAQAAAADQwmAw2BTsSNLAgQP1i1/8Qv/zP/+jCxcuaMSIEaqpqdHevXvl4+NjVWhjNBoVFxengwcPymQyWYp2mpublZmZKWdnZ0VHR1ttPzY2VpmZmdq+fbvVtkwmk+zs7LR06VJLwY4kLViwQO+++64yMzMVGxtr9RoAAADQV1G0AwAAAAAAAAAAeqXvvvtOklRdXa309PRWM5MnT7YU7YwZM0YffPCBUlNTdeDAAdXX18vPz09JSUkKDQ21ea+np6dMJpNSUlJ06NAhZWdny9vbW/Hx8YqIiLDJOzs7a+vWrUpLS9O+ffuUm5srT09PRUdHKzo6WkajsQuPHgAAAADQ2127dk2fffaZjEaj/Pz8JEknTpxQQ0OD1Uo6Lfz9/TVkyBDl5+dbxs6dO6fLly9r2rRpcnR0tMq7u7tr7NixKioq0rVr1+Tg4KD6+np98cUX8vX1lZeXl1Xe3t5ejz32mHbv3q3z589r5MiR3XDUAAAAQM9C0Q4AAAAAAAAAAOiVkpKSlJSU1KH3jBo1qtUVeW7Fy8tLycnJ7c67ubkpISFBCQkJHdovAAAAAACuXr2qTZs2qbm5WVVVVTp06JC+++47LV26VMOGDZMklZWVSZJGjBjR6jZGjBih48ePq66uTk5OTu3KFxYW6uLFixo1apQuXLigpqYmDR8+/JZ5Sbpw4cIdFe3062doM2MwdP9KPkZj2/uBzmk5t5zjnodrBwBAx1C0AwAAAAAAAAAAAAAAAADAfe7q1atWjSbs7e21cuVKLViwwDJWU1Mj6cZqr61pGa+pqZGTk5MlP3DgwNvmf/zxxw5tvyXfGQaDnQYNan1/7jZX1wH3ehd6Pc5xz8W1AwCgfSjaAQAAAAAAAAAAAAAAAADgPufu7q7i4mKZzWZdunRJu3fvVkpKik6ePKnU1FQZDL1j1YumpmZVV9e1mbO3N8rZ2bFb96W6+qrM5qZu/Yy+ymg0yNV1AOe4B2rvtXN1HcBqPAAAiKIdAAAAAAAAAAAAAAAAAAB6DKPRqAcffFCRkZEyGo1KTk5WZmamwsPDrVbSac1PV8pp+bu2tva2eRcXF6t8W9tvyXdWY2PbRRx3oxjAbG5q176g8zjHPRfXDgCA9qGEFQAAAAAAAAAAAAAAAACAHig4OFiS9Pnnn0uSRowYIUkqKytrNV9WViYPDw85OTm1O28wGOTt7S1JGj58uAwGgy5cuHDLfEsOAAAAAEU7AAAAAAAAAAAAAAAAAAD0SBUVFZJurL4jSePHj5e9vb1yc3NtsmfOnFFlZaUmTZpkGRs5cqQ8PDxUUFCg+vp6q/yVK1d0+vRpBQQEyMHBQZLk6OiogIAAff3117p06ZJVvqGhQXl5efLw8JCPj09XHiYAAADQY1G0AwAAAAAAAAAAAAAAAADAfaq0tFRXr161Gf/hhx+UmpoqSZo6daokycXFRTNmzND58+dlMpksWbPZbMmGh4dbxu3s7DR37lzV1NRow4YNVttPS0tTQ0ODVV6SwsLC1NzcrLffflvNzc2W8c2bN6uqqkpz586VnZ3dHR0zAAAA0Fv0u9c7AAAAAAAAAAAAAAAAAAAAWrd79269++67mjhxoh588EE5OTnp+++/18GDB1VbW6uQkBA99dRTlvyKFSuUn5+vVatW6ciRI/L29lZOTo5OnTql0NBQBQcHW20/MjJSBw4cUEZGhk6fPi1/f38VFhYqLy9PQUFBmjNnjlV+7ty52r17t3bu3KmLFy8qMDBQpaWlys7O1ujRoxUZGXlXzgsAAADQE1C0AwAAAAAAAAAAAAAAAADAferxxx9XeXm5CgoKVFBQoKtXr8rNzU0TJkxQaGioZs6caZX39PSUyWRSSkqKDh06pOzsbHl7eys+Pl4RERE223d2dtbWrVuVlpamffv2KTc3V56enoqOjlZ0dLSMRqNV3mg0KiMjQxkZGfroo4+0efNmubu768UXX1RsbKycnZ279XwAAAAAPQlFOwAAAAAAAAAAAAAAAAAA3KcCAgIUEBDQofd4eXkpOTm53Xk3NzclJCQoISGhXXlHR0ctWbJES5Ys6dB+AQAAAH0NRTsAAABAJxiNhvt6ewAAAAAAAAAAAAAAAAAA4N6iaAcAAADoADs7OzU1NcvVdcC93hUAAAAAAAAAAAAAAAAAAHAfo2gHAAAA6ACDwU4Gg53+/b3j+qb8xy7b7gT/oYoIGdtl2wMAAAAAAAAAAAAAAAAAAPcWRTsAAABAJ3xT/qNKv/2hy7b30FDnLtsWAAAAAAAAAAAAAAAAAAC49yjaAQAAgI1Lly5p7969OnjwoM6dO6eqqioNGjRIkydP1iuvvKLRo0db5X/5y1/q22+/bXVbUVFRiouLsxkvLS1Vamqq8vPzVV9fLz8/P0VEROjZZ59tdTvl5eVKSUnR4cOHVV1dreHDhys8PFwREREyGAx3fMwAAAAAAAAAAAAAAAAAAABdiaIdAAAA2Ni6das2btwoHx8fTZs2TW5ubjp79qx27dqlv//979q4caN+/vOfW73HxcVFv/3tb222FRgYaDNWXFysefPmqaGhQSEhIRo8eLCys7O1cuVKffPNN4qJibHKl5eXKywsTJWVlZo+fbq8vb2Vk5OjxMREFRcXKzExsWtPAAAAAAAAAAAAAAAAAAAAwB2iaAcAAAA2xo0bp/fee8+m4GbPnj1asmSJ1qxZoz179li95urqqkWLFrVr+6tXr1ZdXZ3eeecdTZkyRZK0ePFivfDCC0pPT1dISIh8fX0t+TfffFMVFRVau3atwsPDJUlms1kLFy5UVlaWZs+eraCgoDs5ZAAAAAAAAAAAAAAAAAAAgC5luNc7AAAAgPvP9OnTW10h5+mnn5aPj4++/vprXblypVPbLi0tVUFBgYKCgiwFO5Lk6OiohQsXymw2a8eOHZbxmpoa7d27Vz4+PpaCHUkyGo2Ki4uTJJlMpk7tCwAAAAAAAAAAAAAAAAAAQHfp8pV21qxZo7/+9a+SpGPHjsnV1dXq9fLycqWkpOjw4cOqrq7W8OHDFR4eroiICBkMtjVE1dXVSktL0759+1RVVSUvLy/NmjVLUVFRcnBwsMlfu3ZNGRkZ+uijj3Tp0iUNHjxYTz75pBYvXmyzLwAAAOi4/v37S5L69bP+VfLatWvKzMxURUWFHnjgAU2cOFGjR4+2ef+xY8ckScHBwTavBQcHy2AwWDKSdOLECTU0NLS6ko6/v7+GDBmi/Pz8OzomAAAAAAAAAAAAAAAAAACArtalRTufffaZ3n//fTk5Oamurs7m9fLycoWFhamyslLTp0+Xt7e3cnJylJiYqOLiYiUmJlrla2pqNH/+fJWUlGjq1KmaNWuWioqKlJ6erpMnT2rTpk0yGo2WvNls1iuvvKLc3FxNmDBBTz31lEpLS7Vlyxbl5eXp/fffl7Ozc1ceMgAAQJ/y5ZdfqqSkRA8//LBNQXRlZaX+8Ic/WI396le/UlJSklW2rKxMkjRixAib7Ts5OWno0KGWTFv5lvHjx4+rrq5OTk5OnTswSf36tW8RSoPBrtOfcS8ZjX17kc2W4+/r56En4toBAAAAAHBnaLoIAAAAAAAAAPdOlxXt1NXV6bXXXtOvf/1r/fDDD612O3/zzTdVUVGhtWvXKjw8XNKNQpuFCxcqKytLs2fPtuqgvnHjRpWUlCgqKkpxcXGW8TfeeEPbtm1TVlaWZTuSlJWVpdzcXD3zzDNKTk6Wnd2NL1T++c9/1ltvvaVNmzZpyZIlXXXIAMBEF4A+pba2VvHx8bKzs9Py5cutXpszZ44ee+wx+fn5qX///iouLta6deuUnZ2tZcuWaePGjZZsTU2NJN2ymNrZ2dmqaKc9+ZZcZ4t2DAY7DRo0sFPv7SlcXQfc6124L3Aeei6uHQAAAAAAHUfTRQB9DfO3AAAAAADgftNlRTv//u//rurqaq1atUrLli2zeb2mpkZ79+6Vj4+PVaGN0WhUXFycDh48KJPJZCnaaW5uVmZmppydnRUdHW21rdjYWGVmZmr79u1W2zKZTLKzs9PSpUstBTuStGDBAr377rvKzMxUbGys1WsA0FlMdAHoS65fv67Y2FidPXtWixYtsiq0lqSYmBir/584caI2bdqk5557TocOHVJRUZHGjRt3N3e5Q5qamlVdbXsvb429vVHOzo7dvEddr7r6qszmpnu9G/eM0WiQq+uAPn8eeqKOXjtX1wGsygMAAAAAgGi6CKDvYf4WAAAAAADcj7qkaCc/P19//etftXbtWg0dOrTVzIkTJ9TQ0GDzBU9J8vf315AhQ6weFJ87d06XL1/WtGnT5Oho/aVId3d3jR07VkVFRbp27ZocHBxUX1+vL774Qr6+vvLy8rLK29vb67HHHtPu3bt1/vx5jRw5sguOGkBfxkQXgL6ksbFRcXFxOnz4sF5++WWbAp1b6d+/v5555hl99dVXOnnypKVo5+aVcVpTU1MjFxcXy/+3J39zrrMaG9tXyNFTiwHM5qZ2H2Nvxnnoubh2AAAAAAB0DE0XAfQlzN8CAAAAAID71R1/4/Dq1at67bXXFBQUpLCwsFvmysrKJEkjRoxo9fURI0bo8uXLlm4n7ck3NTXp4sWLkqQLFy6oqalJw4cPv2W+JXcn+vUztPmn5YucRmPb2d785258obWrzzHXruf+6ci16wo3T3S1pq2JLunGRFWLtia67O3ttX37dqvx2010DR48WJmZmWpubr7jYwXQtzU2Nmrp0qXav3+/XnrpJa1cubJD7x80aJAkqb6+3jLW8ntZy+97N6urq1NFRYXV74C3y7eMe3h4yMnJqUP7BgAAAAAAAPRWLU0XV65c2eVNFydMmNBm00VJ7Wq6WFFRofPnz9/h0QIA87cAAAAAAOD+dccr7bz11luqrKzUf/7nf94211YH9Js7qDs5OVnyAwcOvG3+xx9/7ND2W/KdYTDYadCg1venNa6uAzr9WWif7jrHXLue625cO1YXA9BXmM1mrVixQp988omef/55vf766x3expdffilJGjZsmGVs0qRJkqScnBxFRkZa5XNyctTU1KTAwEDL2Pjx42Vvb6/c3Fyb7Z85c0aVlZUKCQnp8L4BAAD0VZcuXdLevXt18OBBnTt3TlVVVRo0aJAmT56sV155RaNHj7Z5T2lpqVJTU5Wfn6/6+nr5+fkpIiJCzz77bKufUV5erpSUFB0+fFjV1dUaPny4wsPDFRERIYPBtqFGdXW10tLStG/fPlVVVcnLy0uzZs1SVFSUHBwcuvoUAAAA9Gpd2XTx+PHjqqurk5OTU7vyhYWFunjxokaNGtWhpot3MpfRnoZtBkP3ruTTU1fn7mlubuKHnqs7riPztwAAAAAA4H52R0U7n3/+ubZu3ar4+Hh5e3t31T7dt5qamlVdXddmzmg0yNV1gKqrr8psbroLe3Z/ajkP3amrzzHXrufqyLVzdR3Q6YfATHTZYqKr52Jyq+e6G9euqalJ8fHx2rVrl8LCwrR69epbZsvKyjRkyBCbYuvc3Fxt27ZNLi4umjp1qmXcz89Pjz76qHJzc3X06FFNmTJF0o3Om+np6TIajZozZ44l7+LiohkzZujjjz+WyWSydMAzm81KTU2VJKuueAAAALi9rVu3auPGjfLx8dG0adPk5uams2fPateuXfr73/+ujRs36uc//7klX1xcrHnz5qmhoUEhISEaPHiwsrOztXLlSn3zzTeKiYmx2n55ebnCwsJUWVmp6dOny9vbWzk5OUpMTFRxcbESExOt8jU1NZo/f75KSko0depUzZo1S0VFRUpPT9fJkye1adMmGY3Gu3JuAAAAegOaLt59NAS8uzjfvUNXXUfmb20xf9s7MJfbO3AdAQAAAEh3ULTT2NioP/zhD3rkkUcUERHRZv7mh7qt+elD25a/a2trb5t3cXHp0PZb8p3V2Nj+Qg6zualDeXRcd51jrl3P1d3Xjomuu4+Jl+7HOe65uvParV+/Xh9++KFcXV01dOhQrV+/3iYTGhqqhx56SJ9++qnWrVunyZMn68EHH1T//v119uxZHT16VP369dMf//hHubm5Wb13zZo1mjdvnqKiojRz5ky5u7srOztb58+fV0xMjHx9fa3yK1asUH5+vlatWqUjR45Yvvh56tQphYaGKjg4uNvOBQAAQG8zbtw4vffee1arG0rSnj17tGTJEq1Zs0Z79uyxjK9evVp1dXV65513LAXXixcv1gsvvKD09HSFhIRY/f725ptvqqKiQmvXrrUquF64cKGysrI0e/Zsq87GGzduVElJiaKiohQXF2cZf+ONN7Rt2zZlZWVRpA0AANBONF1snb29Uc7Ojm3mOouGgHcHDRh7h9au4500XWT+9u5jbvHu4nz3DlxHAAAAoG/rdNFOXV2dysrKVFZWpp/97GetZiZNmiRJys7OtnQNaelG8lNlZWXy8PCQk5OTJLUrbzAYLA+bhw8fLoPBoAsXLtwy35IDgM5goqt1THT1XExu9Vx3Y3Wx7777TpJUXV2t9PT0VjOTJ0/WQw89pAkTJuiJJ57QqVOndOzYMV2/fl2DBw/Wb37zG/3+979v9XfFMWPG6IMPPlBqaqoOHDig+vp6+fn5KSkpSaGhoTZ5T09PmUwmpaSk6NChQ8rOzpa3t7fi4+PbVUAOAACAf5o+fXqr408//bRSU1P19ddf68qVK3J3d1dpaakKCgoUHBxsKdiRJEdHRy1cuFCvvvqqduzYoWXLlkm68SWlvXv3ysfHx6rQxmg0Ki4uTgcPHpTJZLIU7TQ3NyszM1POzs6Kjo622p/Y2FhlZmZq+/btFO0AAAC0A00Xb627u9vTEPDu4nz3Dl1xHZm/bR3zt70Dc7m9Q1cXKgIAAADomTpdtNO/f/9bLi383//937p8+bKeeeYZ2dvba+DAgRo/frzs7e2Vm5trkz9z5owqKysVEhJiGRs5cqQ8PDxUUFCg+vp6OTr+84HClStXdPr0aQUEBMjBwUHSjS8KBAQEqKioSJcuXZKXl5cl39DQoLy8PHl4eMjHx6ezhwygD2Oi69aY6Or5OMc9V3deu6SkJCUlJbUrO27cOL399tsd/oxRo0a1uoLPrXh5eSk5ObnDnwMAAID269+/vySpX78bjw2PHTsmSa2ubBgcHCyDwWDJSNKJEyfU0NBgtZJOC39/fw0ZMkT5+fmWsXPnzuny5cuaNm2a1fM/SXJ3d9fYsWNVVFSka9euWZ4DAgAAoHU0XQTQlzB/e2vM3/YunO/egesIAAAA9G2dLtpxdHTUv/3bv7X62ksvvaTLly/r9ddfl6urq2V8xowZ+vjjj2UymSzdMc1ms1JTUyXJqmOmnZ2d5s6dq4yMDG3YsEFxcXGW19LS0tTQ0GDTYTMsLEyFhYV6++23lZycLDs7O0nS5s2bVVVVpaioKMsYAHQEE10AAAAAgN7uyy+/VElJiR5++GHLM72Wf1+2/Lv1Zk5OTho6dKjVv2Vvl28ZP378uOrq6uTk5NSufGFhoS5evKhRo0Z1+tj69Wv7C0stX2qi02nPPQcGg127rjXuH/zcAUDXoukigL6E+VsAAAAAANBTdLpopzNWrFih/Px8rVq1SkeOHJG3t7dycnJ06tQphYaG2nTsjIyM1IEDB5SRkaHTp0/L399fhYWFysvLU1BQkObMmWOVnzt3rnbv3q2dO3fq4sWLCgwMVGlpqbKzszV69GhFRkbezcMF0Isw0QUAAAAA6M1qa2sVHx8vOzs7LV++3DL+007DP+Xs7Gz1Bab25FtyTk5OlvzAgQNvm//xxx87cjhWDAY7DRrU+vZb4+o6oNOfhXvL2dmx7RDuS/zcAUDXoOkigL6E+VsAAAAAANBT3NWiHU9PT5lMJqWkpOjQoUPKzs6Wt7e34uPjW12u2NnZWVu3blVaWpr27dun3NxceXp6Kjo6WtHR0TIajVZ5o9GojIwMZWRk6KOPPtLmzZvl7u6uF198UbGxsbf8sgAAtIWJLgAAAABAb3X9+nXFxsbq7NmzWrRokYKCgu71LnWppqZmVVfXtZkzGg1ydR2g6uqrMpub7sKe3b9azkVPU1NTr4YG873eDXRAR37uXF0HsCIPAHQDmi4C6KmYvwUAAAAAAD1FtxTtbNmy5ZaveXl5KTk5ud3bcnNzU0JCghISEtqVd3R01JIlS7RkyZJ2fwYAdAcmugAAAAAA97vGxkbFxcXp8OHDevnllxUTE2P1+s0r47SmpqZGLi4uHcrfnGv5u7a29rb5mz+jMxob21+EYzY3dSiP+0dTUzPXrofi5w4A7h2aLgLoS5i/BQAAAAAA98JdXWkHAPoSJroAAAAAAPezxsZGLV26VPv379dLL72klStX2mRGjBghSSorK7N5ra6uThUVFXrkkUfalW8Z9/DwkJOTU7vzBoNB3t7eHTgyAAAA/BRNFwGA+VsAAAAAAHBvULQDAHeIiS4AAAAAQE9jNpu1YsUKffLJJ3r++ef1+uuvt5qbNGmSJCknJ8emI3BOTo6ampoUGBhoGRs/frzs7e2Vm5trs60zZ86osrJSISEhlrGRI0fKw8NDBQUFqq+vl6Ojo+W1K1eu6PTp0woICJCDg8MdHS8AAAAAoO9g/hYAAAAAANxPDPd6BwAAAAAAAADcPU1NTYqPj9euXbsUFham1atX3zLr5+enRx99VLm5uTp69KhlvL6+Xunp6TIajZozZ45l3MXFRTNmzND58+dlMpks42azWampqZKk8PBwy7idnZ3mzp2rmpoabdiwweqz09LS1NDQYJUHAAAAAAAAAAAAAKAnYaUdAAAAAAAAoA9Zv369PvzwQ7m6umro0KFav369TSY0NFQPPfSQJGnNmjWaN2+eoqKiNHPmTLm7uys7O1vnz59XTEyMfH19rd67YsUK5efna9WqVTpy5Ii8vb2Vk5OjU6dOKTQ0VMHBwVb5yMhIHThwQBkZGTp9+rT8/f1VWFiovLw8BQUFWRUFAQAAAAAAAAAAAADQk1C0AwAAAAAAAPQh3333nSSpurpa6enprWYmT55sKdoZM2aMPvjgA6WmpurAgQOqr6+Xn5+fkpKSFBoaavNeT09PmUwmpaSk6NChQ8rOzpa3t7fi4+MVERFhk3d2dtbWrVuVlpamffv2KTc3V56enoqOjlZ0dLSMRmMXHj0AAAAAAAAAAAAAAHcPRTsAAAAAAABAH5KUlKSkpKQOvWfUqFGtrshzK15eXkpOTm533s3NTQkJCUpISOjQfgEAAAAAAAAAAAAAcD+jaAcAAAAA0Kddu3ZNb731lr744gtdvHhR//jHP/TAAw/I19dXL774op588knZ2dlZvae8vFwpKSk6fPiwqqurNXz4cIWHhysiIkIGg8HmM6qrqy0rSFRVVcnLy0uzZs1SVFSUHBwcWt2njIwMffTRR7p06ZIGDx6sJ598UosXL5arq2u3nQsAAAAAAAAAAAAAAAAAXcf2m0QAAAAAAPQhtbW1+tvf/qZ+/frpiSee0Msvv6zHH39cpaWlWrRokdasWWOVLy8vV1hYmHbu3KnAwED99re/lYODgxITE/Xaa6/ZbL+mpkbz58/Xli1b9C//8i/63e9+p2HDhik9PV1RUVEym81WebPZrFdeeUXp6eny8PDQ7373O40dO1ZbtmzR/PnzVVNT063nAwAAAAAAAAAAAAAAAEDXYKUdAAAAAECf9sADD+jYsWPq37+/1Xhtba2ee+45vf/++1qwYIFGjBghSXrzzTdVUVGhtWvXKjw8XNKNQpuFCxcqKytLs2fPVlBQkGU7GzduVElJiaKiohQXF2cZf+ONN7Rt2zZlZWVZtiNJWVlZys3N1TPPPKPk5GTLKj9//vOf9dZbb2nTpk1asmRJd50OAAAAAAAAAAAAAAAAAF2ElXYAAAAAAH2awWCwKdiRpIEDB+oXv/iFJOnChQuSbqyas3fvXvn4+FgV2hiNRktBjslksow3NzcrMzNTzs7Oio6Ottp+bGys7O3ttX37dqtxk8kkOzs7LV261FKwI0kLFizQ4MGDlZmZqebm5js8agAAAAAAAAAAAAAAAADdjZV2AAAAAABoxbVr1/TZZ5/JaDTKz89PknTixAk1NDRYraTTwt/fX0OGDFF+fr5l7Ny5c7p8+bKmTZsmR0dHq7y7u7vGjh2roqIiXbt2TQ4ODqqvr9cXX3whX19feXl5WeXt7e312GOPaffu3Tp//rxGjhzZDUcNAAAAAAAAAAAAAPfOtWvX9NZbb+mLL77QxYsX9Y9//EMPPPCAfH199eKLL+rJJ5+0an4oSeXl5UpJSdHhw4dVXV2t4cOHKzw8XBERETIYbNc3qK6uVlpamvbt26eqqip5eXlp1qxZioqKkoODQ6v7lJGRoY8++kiXLl3S4MGD9eSTT2rx4sVydXXttnMBAOgdKNoBAAAAAEDS1atXtWnTJjU3N6uqqkqHDh3Sd999p6VLl2rYsGGSpLKyMknSiBEjWt3GiBEjdPz4cdXV1cnJyald+cLCQl28eFGjRo3ShQsX1NTUpOHDh98yL91Y+edOi3b69Wt78V2j0WD1d1fp6u3d7e33BN117dD9uHYAAAAAAAAAAKAvq62t1d/+9jeNGzdOTzzxhAYNGqQrV67o008/1aJFizRv3jytXr3aki8vL1dYWJgqKys1ffp0eXt7KycnR4mJiSouLlZiYqLV9mtqajR//nyVlJRo6tSpmjVrloqKipSenq6TJ09q06ZNMhqNlrzZbNYrr7yi3NxcTZgwQU899ZRKS0u1ZcsW5eXl6f3335ezs/PdOj0AgB6Ioh0AAAAAAHSjaGf9+vWW/7e3t9fKlSu1YMECy1hNTY0k3fKha8t4TU2NnJycLPmBAwfeNv/jjz92aPst+c4yGOw0aFDr+9QaV9cBd/R5d1tP29/uxLnoubh2ANB1du7cqc8//1ynTp1SSUmJGhoa9B//8R/69a9/bZP95S9/qW+//bbV7URFRSkuLs5mvLS0VKmpqcrPz1d9fb38/PwUERGhZ599ttXtdLTrJwAAAAAAANCXPPDAAzp27Jj69+9vNV5bW6vnnntO77//vhYsWGBpePjmm2+qoqJCa9euVXh4uKQbhTYLFy5UVlaWZs+eraCgIMt2Nm7cqJKSEpvnfW+88Ya2bdumrKwsy3YkKSsrS7m5uXrmmWeUnJxsWeXnz3/+s9566y1t2rRJS5Ys6a7TAQDoBSjaAQAAAABAkru7u4qLi2U2m3Xp0iXt3r1bKSkpOnnypFJTU3vVFyibmppVXV3XZs5oNMjVdYCqq6/KbG7qss9v2W536er97Ym669qh+3Xk2rm6DmBFHgBoh3Xr1unbb7+Vu7u7hgwZou+///62eRcXF/32t7+1GQ8MDLQZKy4u1rx589TQ0KCQkBANHjxY2dnZWrlypb755hvFxMRY5Tva9RMAAAAAAADoawwGg03BjnSjUeIvfvEL/c///I8uXLigESNGqKamRnv37pWPj49VoY3RaFRcXJwOHjwok8lkKdppbm5WZmamnJ2dFR0dbbX92NhYZWZmavv27VbbMplMsrOz09KlSy0FO5K0YMECvfvuu8rMzFRsbKzVawAA3IyiHQAAAAAAbmI0GvXggw8qMjJSRqNRycnJyszMVHh4uNVKOq356Uo5LX/X1tbeNu/i4mKVb2v7Lfk70djY/kIOs7mpQ/l7raftb3fiXPRcXDsA6Dpr166Vj4+Phg0bpj/96U9Wqyu2xtXVVYsWLWrXtlevXq26ujq98847mjJliiRp8eLFeuGFF5Senq6QkBD5+vpa8h3t+gkAAAAAAADghmvXrumzzz6T0WiUn5+fJOnEiRNqaGho9Zmav7+/hgwZovz8fMvYuXPndPnyZU2bNk2Ojo5WeXd3d40dO1ZFRUW6du2aHBwcVF9fry+++EK+vr7y8vKyytvb2+uxxx7T7t27df78eY0cObIbjhoA0BtQtAMAAAAAwC0EBwdLkj7//HOFh4dbllgvKytrNV9WViYPDw85OTlJUrvyBoNB3t7ekqThw4fLYDDowoULt8y35AAAANA+Lb/TdbXS0lIVFBQoODjYUrAjSY6Ojlq4cKFeffVV7dixQ8uWLZOkDnf9BAAAAAAAAPqyq1evatOmTWpublZVVZUOHTqk7777TkuXLtWwYcMk/XP+tGVe9qdGjBih48ePq66uTk5OTu3KFxYW6uLFixo1apQuXLigpqamW87PtmznwoULd1y006+foc2MwdC9q/kYjW3vAzqn5dxyjnserh26AkU7AAAAAADcQkVFhaQbX6SUpPHjx8ve3l65ubk22TNnzqiyslIhISGWsZEjR8rDw0MFBQWqr6+36tZ05coVnT59WgEBAXJwcJB04wueAQEBKioq0qVLl6y6NTU0NCgvL08eHh7y8fHpjsMFAACAbnTszMzMVEVFhR544AFNnDhRo0ePtskdO3ZMUutFQcHBwTIYDJaM1PGunwAAAAAAAEBfdvXqVatVs+3t7bVy5UotWLDAMlZTUyNJcnZ2bnUbLeM1NTVycnKy5AcOHHjb/I8//tih7bfkO8tgsNOgQa3v093k6jrgXu9Cr8c57rm4drgTFO0AAAAAAPq00tJSDRs2TAMGWD9g+eGHH5SamipJmjp1qiTJxcVFM2bM0McffyyTyWTpkG42my3Zm7um29nZae7cucrIyNCGDRsUFxdneS0tLU0NDQ1WeUkKCwtTYWGh3n77bSUnJ8vO7ka3pM2bN6uqqkpRUVGWMQAAAHS9yspK/eEPf7Aa+9WvfqWkpCS5urpaxm7XldPJyUlDhw61WnGxo10/O+t+6MjZnfp6N0O6OvZcXDsAAAAAADrG3d1dxcXFMpvNunTpknbv3q2UlBSdPHlSqampMhh6z7+xm5qaVV1d12bO3t4oZ2fHNnOdVV19VWZzU7dtvy8zGg1ydR3AOe6BOnLtXF0H8PwPraJoBwAAAADQp+3evVvvvvuuJk6cqAcffFBOTk76/vvvdfDgQdXW1iokJERPPfWUJb9ixQrl5+dr1apVOnLkiLy9vZWTk6NTp04pNDTUptN6ZGSkDhw4oIyMDJ0+fVr+/v4qLCxUXl6egoKCNGfOHKv83LlztXv3bu3cuVMXL15UYGCgSktLlZ2drdGjRysyMvKunBcAAIC+aM6cOXrsscfk5+en/v37q7i4WOvWrVN2draWLVumjRs3WrLt6bJ5c9FOR7t+dsb90pGzO9HN8AbOQ8/FtQMAAAAAoGOMRqMefPBBRUZGymg0Kjk5WZmZmQoPD7d6ptaanz6Ta/m7trb2tnkXFxerfFvbb8nficbGtgs5ursYwGxuatd+oPM4xz0X1w53gqIdAAAAAECf9vjjj6u8vFwFBQUqKCjQ1atX5ebmpgkTJig0NFQzZ860ynt6espkMiklJUWHDh1Sdna2vL29FR8fr4iICJvtOzs7a+vWrUpLS9O+ffuUm5srT09PRUdHKzo6Wkaj0SpvNBqVkZGhjIwMffTRR9q8ebPc3d314osvKjY29pZf8gQAAMCdi4mJsfr/iRMnatOmTXruued06NAhFRUVady4cfdo79p2v3Tk7E59vRMlHTl7LjpyAgAAAABw51oaKH7++ecKDw+3rGp9c/Ocm5WVlcnDw8PSJKc9eYPBIG9vb0nS8OHDZTAYdOHChVvmW3IAANwKRTsAAAAAgD4tICBAAQEBHXqPl5eXkpOT2513c3NTQkKCEhIS2pV3dHTUkiVLtGTJkg7tFwAAALpe//799cwzz+irr77SyZMnLUU77emyeXOHzY52/eys+6EjZ3eim+ENnIeei2sHAAAAAEDnVVRUSJKlMeL48eNlb2+v3Nxcm+yZM2dUWVmpkJAQy9jIkSPl4eGhgoIC1dfXy9Hxn41trly5otOnTysgIEAODg6SbszbBgQEqKioSJcuXZKXl5cl39DQoLy8PHl4eMjHx6c7DhcA0Ev03FkZAAAAAAAAAACAu2DQoEGSpPr6esvY7bpy1tXVqaKiwpJpK98yfnPXTwAAAAAAAKAvKi0t1dWrV23Gf/jhB6WmpkqSpk6dKklycXHRjBkzdP78eZlMJkvWbDZbsuHh4ZZxOzs7zZ07VzU1NdqwYYPV9tPS0tTQ0GCVl6SwsDA1Nzfr7bffVnNzs2V88+bNqqqq0ty5c2VnZ3dHxwwA6N1YaQcAAAAAAAAAAOA2vvzyS0nSsGHDLGOTJk2SJOXk5CgyMtIqn5OTo6amJgUGBlrGOtr1EwAAAAAAAOiLdu/erXfffVcTJ07Ugw8+KCcnJ33//fc6ePCgamtrFRISoqeeesqSX7FihfLz87Vq1SodOXJE3t7eysnJ0alTpxQaGqrg4GCr7UdGRurAgQPKyMjQ6dOn5e/vr8LCQuXl5SkoKEhz5syxys+dO1e7d+/Wzp07dfHiRQUGBqq0tFTZ2dkaPXq0zbNBAAB+iqIdAAAA2Lh06ZL27t2rgwcP6ty5c6qqqtKgQYM0efJkvfLKKxo9erTNe0pLS5Wamqr8/HzV19fLz89PERERevbZZ1v9jPLycqWkpOjw4cOqrq7W8OHDFR4eroiICBkMtgtCVldXKy0tTfv27VNVVZW8vLw0a9YsRUVFWZYlBgAAAACgs8rKyjRkyBANHDjQajw3N1fbtm2Ti4uLpYOnJPn5+enRRx9Vbm6ujh49qilTpki6sRpPenq6jEaj1QR/S9fPjz/+WCaTydKx81ZdPwEAAAAAAIC+6PHHH1d5ebkKCgpUUFCgq1evys3NTRMmTFBoaKhmzpxplff09JTJZFJKSooOHTqk7OxseXt7Kz4+XhERETbbd3Z21tatWy3fQcnNzZWnp6eio6MVHR0to9FolTcajcrIyFBGRoY++ugjbd68We7u7nrxxRcVGxsrZ2fnbj0fAICej6IdAAAA2Ni6das2btwoHx8fTZs2TW5ubjp79qx27dqlv//979q4caN+/vOfW/LFxcWaN2+eGhoaFBISosGDBys7O1srV67UN998o5iYGKvtl5eXKywsTJWVlZo+fbqly0liYqKKi4uVmJhola+pqdH8+fNVUlKiqVOnatasWSoqKlJ6erpOnjypTZs22Tw0AQAAAABAkkwmk44fPy5J+uqrryRJf/nLX7R//35JUlhYmAIDA/Xpp59q3bp1mjx5sh588EH1799fZ8+e1dGjR9WvXz/98Y9/lJubm9W216xZo3nz5ikqKkozZ86Uu7u7srOzdf78ecXExMjX19cq39GunwAAAAAAAEBfExAQoICAgA69x8vLS8nJye3Ou7m5KSEhQQkJCe3KOzo6asmSJVqyZEmH9gsAAImiHQAAALRi3Lhxeu+99xQYGGg1vmfPHi1ZskRr1qzRnj17LOOrV69WXV2d3nnnHUtn4cWLF+uFF15Qenq6QkJCrL6o9Oabb6qiokJr16616iy8cOFCZWVlafbs2QoKCrLkN27cqJKSEkVFRSkuLs4y/sYbb2jbtm3KysqiGzEAAAAAoFXHjx/Xjh07rMby8vIs/z158mQFBgZqwoQJeuKJJ3Tq1CkdO3ZM169f1+DBg/Wb3/xGv//97/Wzn/3MZttjxozRBx98oNTUVB04cMCy8mxSUpJCQ0Nt8h3t+gkAAAAAAAAAAICejaIdAAAA2Jg+fXqr408//bRSU1P19ddf68qVK3J3d1dpaakKCgoUHBxsKdiRbnQZWbhwoV599VXt2LFDy5Ytk3Rj1Zy9e/fKx8fHqtDGaDQqLi5OBw8elMlkshTtNDc3KzMzU87OzoqOjrban9jYWGVmZmr79u0U7QAAAAAAWpWUlKSkpKQ2c+PGjdPbb7/d4e2PGjVK69evb3e+o10/AQAAAAAAAAAA0HMZ7vUOAAAAoGfp37+/JKlfvxv138eOHZMkBQcH22SDg4NlMBgsGUk6ceKEGhoarFbSaeHv768hQ4YoPz/fMnbu3DldvnxZEyZMkKOjo1Xe3d1dY8eOVVFRka5du3bnBwcAAAAAAAAAAAAAAAAAANBFWGkHAAAA7fbll1+qpKREDz/8sFxdXSVJZWVlkqQRI0bY5J2cnDR06FBLpq18y/jx48dVV1cnJyenduULCwt18eJFjRo1qtPH1q9f++rZDQa7Tn/GvWQ09u16/Zbj7+vnoSfi2gEAAAAAAAAAAAAAAADoqSjaAQAAQLvU1tYqPj5ednZ2Wr58uWW8pqZGkuTs7Nzq+5ydna2KdtqTb8k5OTlZ8gMHDrxt/scff+zI4VgxGOw0aFDr2+8tXF0H3OtduC9wHnourh0AAAAAAAAAAAAAAACAnoaiHQAAALTp+vXrio2N1dmzZ7Vo0SIFBQXd613qUk1NzaqurmtX1t7eKGdnx27eo65XXX1VZnPTvd6Ne8ZoNMjVdUCfPw89UUevnavrAFblAQAAAAAAAAAAAAAAAHBfoGgHAAAAt9XY2Ki4uDgdPnxYL7/8smJiYqxev3llnNbU1NTIxcWlQ/mbcy1/19bW3jZ/82d0RmNj+wo5emoxgNnc1O5j7M04Dz0X1w4AAAAAAAAAAAAAAABAT9Mzv3EIAACAu6KxsVFLly7V/v379dJLL2nlypU2mREjRkiSysrKbF6rq6tTRUWFJdNWvmXcw8NDTk5O7c4bDAZ5e3t34MgAAAAAAAAAAAAAAAAAAAC6F0U7AAAAaJXZbNaKFSv0ySef6Pnnn9frr7/eam7SpEmSpJycHJvXcnJy1NTUpMDAQMvY+PHjZW9vr9zcXJv8mTNnVFlZadmmJI0cOVIeHh4qKChQfX29Vf7KlSs6ffq0AgIC5ODg0KnjBAAAAAAAAAAAAAAAAAAA6A4U7QAAAMBGU1OT4uPjtWvXLoWFhWn16tW3zPr5+enRRx9Vbm6ujh49ahmvr69Xenq6jEaj5syZYxl3cXHRjBkzdP78eZlMJsu42WxWamqqJCk8PNwybmdnp7lz56qmpkYbNmyw+uy0tDQ1NDRY5QEAAAAAAAAAAAAAAAAAAO4H/e71DgAAAOD+s379en344YdydXXV0KFDtX79eptMaGioHnroIUnSmjVrNG/ePEVFRWnmzJlyd3dXdna2zp8/r5iYGPn6+lq9d8WKFcrPz9eqVat05MgReXt7KycnR6dOnVJoaKiCg4Ot8pGRkTpw4IAyMjJ0+vRp+fv7q7CwUHl5eQoKCrIqCgIAAAAAAAAAAAAAAAAAALgfdLpo59q1a3rrrbf0xRdf6OLFi/rHP/6hBx54QL6+vnrxxRf15JNPys7Ozuo95eXlSklJ0eHDh1VdXa3hw4crPDxcERERMhhsF/2prq5WWlqa9u3bp6qqKnl5eWnWrFmKioqSg4NDq/uUkZGhjz76SJcuXdLgwYP15JNPavHixXJ1de3soQIAAPQ53333naQbv4+lp6e3mpk8ebKlaGfMmDH64IMPlJqaqgMHDqi+vl5+fn5KSkpSaGiozXs9PT1lMpmUkpKiQ4cOKTs7W97e3oqPj1dERIRN3tnZWVu3brX8bpibmytPT09FR0crOjpaRqOxC48eAAAAAAAAAAAAAAAAAADgznW6aKe2tlZ/+9vfNG7cOD3xxBMaNGiQrly5ok8//VSLFi3SvHnztHr1aku+vLxcYWFhqqys1PTp0y3d1BMTE1VcXKzExESr7dfU1Gj+/PkqKSnR1KlTNWvWLBUVFSk9PV0nT57Upk2brL6caTab9corryg3N1cTJkzQU089pdLSUm3ZskV5eXl6//335ezs3NnDBQAA6FOSkpKUlJTUofeMGjWq1RV5bsXLy0vJycntzru5uSkhIUEJCQkd2i8AAAAAAACgL6DpIgAAAAAAAADcfzpdtPPAAw/o2LFj6t+/v9V4bW2tnnvuOb3//vtasGCBRowYIUl68803VVFRobVr1yo8PFzSjUKbhQsXKisrS7Nnz1ZQUJBlOxs3blRJSYmioqIUFxdnGX/jjTe0bds2ZWVlWbYjSVlZWcrNzdUzzzyj5ORkywPnP//5z3rrrbe0adMmLVmypLOHCwBMdgEAAAAAAAAAgPsWTRcB9DXM3wLoSy5duqS9e/fq4MGDOnfunKqqqjRo0CBNnjxZr7zyikaPHm3zntLSUqWmpio/P1/19fXy8/NTRESEnn322VY/o7vvkQAAAEBfZfvbdHvfaDDYFOxI0sCBA/WLX/xCknThwgVJNx7g7t27Vz4+PlaFNkaj0VKQYzKZLOPNzc3KzMyUs7OzoqOjrbYfGxsre3t7bd++3WrcZDLJzs5OS5cutXrosmDBAg0ePFiZmZlqbm7u7OECgGWyq1+/fnriiSf08ssv6/HHH1dpaakWLVqkNWvWWOVbJrt27typwMBA/fa3v5WDg4MSExP12muv2Wy/ZbJry5Yt+pd/+Rf97ne/07Bhw5Senq6oqCiZzWarfMtkV3p6ujw8PPS73/1OY8eO1ZYtWzR//nzV1NR06/kAAAAAAAAAAAD3j5ami1u2bNEf//hHLV26VGvXrtXf//53jRo1Su+//77Kysos+Zami//6r/+qdevWafny5TKZTHr88cctDRNvdnPTxU2bNmn58uX6y1/+oueff145OTnKysqyyt/cdPGvf/2rli9frg0bNmjZsmUqKSnRpk2b7sp5AdB7MX8LoC/ZunWrEhMT9f3332vatGmWe8yuXbs0d+5cffbZZ1b54uJihYeH6+DBg3r88cc1f/581dbWauXKlVq/fr3N9rv7HgkAAAD0ZZ1eaedWrl27ps8++0xGo1F+fn6SpBMnTqihocFqJZ0W/v7+GjJkiPLz8y1j586d0+XLlzVt2jQ5Ojpa5d3d3TV27FgVFRXp2rVrcnBwUH19vb744gv5+vrKy8vLKm9vb6/HHntMu3fv1vnz5zVy5MiuPmQAfQQrjAEAAAAAAAAAgPtVW00X/+d//kcXLlzQiBEj2my6ePDgQZlMJss8RltNFzMzM7V9+3arbd2u6eK7776rzMxMxcbG2qyCAQDtxfwtgL5k3Lhxeu+99xQYGGg1vmfPHi1ZskRr1qzRnj17LOOrV69WXV2d3nnnHU2ZMkWStHjxYr3wwgtKT09XSEiIfH19LfnuvkcCAAAAfVmnV9ppcfXqVf3pT39SWlqa3njjDT311FM6c+aMYmNjNWzYMEmydGxqeRDyUyNGjNDly5dVV1fX7nxTU5MuXrwo6caKPk1NTRo+fPgt8y25O9Wvn6HNP0bjjdNqNLad7c1/Ws5Dd+rqc8y167l/OnLtOosVxgAAAAAAvcXOnTuVkJCgOXPm6OGHH9aYMWO0f//+VrO//OUvNWbMmFb/pKSktPqelq7Gjz32mB555BHNmTNH//Vf/3XL/SkvL1d8fLymTJmigIAAzZw5U++++66ampq64nABAAD6tK5sujhhwoQ2my5KalfTxYqKCp0/f76LjxZAX8L8LYC+ZPr06TYFO5L09NNPy8fHR19//bWuXLki6cazuYKCAgUFBVkKdiTJ0dFRCxculNls1o4dOyzjd+MeCQAAAPRld7zSztWrV62WzLS3t9fKlSu1YMECy1jLEr/Ozs6tbqNlvKamRk5OTpb8wIEDb5v/8ccfO7T9lnxnGQx2GjSo9X1qjavrgDv6PLStu84x167nuhfXjhXGAAAAAAA9zbp16/Ttt9/K3d1dQ4YM0ffff3/bvIuLi37729/ajLf2RYHi4mLNmzdPDQ0NCgkJ0eDBg5Wdna2VK1fqm2++UUxMjFW+vLxcYWFhqqys1PTp0+Xt7a2cnBwlJiaquLhYiYmJd3awAAAAfczVq1e1adMmNTc3q6qqSocOHdJ3332npUuXdqjp4vHjx1VXVycnJ6d25QsLC3Xx4kWNGjWqQ00X73Qeoz0N2wyG7l3N5240M4Ssmvih57ob15H5WwB9TUsBY79+N74KeOzYMUlScHCwTTY4OFgGg8GSkbr/HgkAAAD0dXdctOPu7q7i4mKZzWZdunRJu3fvVkpKik6ePKnU1FQZDL3ngVlTU7Oqq+vazBmNBrm6DlB19VWZzX23G2jLeehOXX2OuXY9V0eunavrgDt6CNyXJruY6OrdmNzqubh2AAAAuFNr166Vj4+Phg0bpj/96U9WTXla4+rqqkWLFrVr26tXr1ZdXZ3eeecdSyfPxYsX64UXXlB6erpCQkLk6+tryb/55puqqKjQ2rVrLZ08zWazFi5cqKysLM2ePbvVLwwAAACgdTRdvPtoCHh3cb57h668jszfWmP+tndgPrB3uBvX8csvv1RJSYkefvhhubq6Srr9Pc/JyUlDhw61ZNrKt4zfyT2ys+6He57Ez2F34l7Xc3HtAADomDsu2mlhNBr14IMPKjIyUkajUcnJycrMzFR4eLjVQ93W/PShbcvftbW1t827uLhY5dvafkv+TjQ2tr+Qw2xu6lAeHddd55hr13PdjWvXVya7mOjqOzjHPRfXDgAAAJ3VWpfNrlBaWqqCggIFBwdbCnYkydHRUQsXLtSrr76qHTt2aNmyZZJu/Pt279698vHxsRTsSDeeNcbFxengwYMymUwU7QAAAHQATRdt2dsb5ezs2Gaus2gIeHfQgLF3aO06dkXTReZv7x7mp+4uznfv0F3Xsba2VvHx8bKzs9Py5cst4+25J91ctNPd98jOuF/ueRI/h3cD57jn4toBANA+XVa0c7OWSf/PP/9c4eHhlqr6m3/Zv1lZWZk8PDzk5OQkSe3KGwwGeXt7S5KGDx8ug8GgCxcu3DLfkgOAO9VXJruY6Or9mNzque7m6mIAAACAJF27dk2ZmZmqqKjQAw88oIkTJ2r06NE2uWPHjklqvSgoODhYBoPBkpGkEydOqKGhodWiHH9/fw0ZMkT5+fldeCQAAAB9B00X/6m7n5HSEPDu4nz3Dl15HZm/tcb8be/AXG7v0B2Fii2uX7+u2NhYnT17VosWLep1TW/ul3uexH2vO3Gv67nae+34zgoAADd0S9FORUWFpBsPgiVp/Pjxsre3V25urk32zJkzqqysVEhIiGVs5MiR8vDwUEFBgerr6+Xo+M9frK9cuaLTp08rICBADg4Okm506gwICFBRUZEuXbokLy8vS76hoUF5eXny8PCQj49PdxwugD6qL0x2MdHVN3COey6uHQAAAO6WyspK/eEPf7Aa+9WvfqWkpCS5urpaxlqa57Q05bmZk5OThg4datWo53b5lvHjx4+rrq7O0vCnM/r1a/vfri3/vmUCseeeA4PBrl3XGvcPfu4A4O6h6SKAvoD52xuYv+1dON+9Q1dfx8bGRsXFxenw4cN6+eWXFRMTY/V6e+5JN9+Puvse2Vn3wz1P4ufwbuAc91xcOwAA2qfTRTulpaUaNmyYBgywXt7uhx9+UGpqqiRp6tSpkm78Aj5jxgx9/PHHMplMCg8PlySZzWZLtmVMkuzs7DR37lxlZGRow4YNiouLs7yWlpamhoYGq7wkhYWFqbCwUG+//baSk5NlZ2cnSdq8ebOqqqoUFRVlGQOArsZkFwAAAACgt5ozZ44ee+wx+fn5qX///iouLta6deuUnZ2tZcuWaePGjZbsTyfwf8rZ2dnq377tybfkOlu0YzDYadCgge3Ou7oOaDuE+1J3d1VF9+HnDgC6H00XAfQ1zN8C6K0aGxu1dOlS7d+/Xy+99JJWrlxpk7ndPayurk4VFRV65JFH2pVvGb+TeyQAAADQ13W6aGf37t169913NXHiRD344INycnLS999/r4MHD6q2tlYhISF66qmnLPkVK1YoPz9fq1at0pEjR+Tt7a2cnBydOnVKoaGhlgcmLSIjI3XgwAFlZGTo9OnT8vf3V2FhofLy8hQUFKQ5c+ZY5efOnavdu3dr586dunjxogIDA1VaWqrs7GyNHj1akZGRnT1UAGgTk10AAAAAgN7qp506J06cqE2bNum5557ToUOHVFRUpHHjxt2jvWtbU1Ozqqvr2swZjQa5ug5QdfVVmc19uzNgy7noaWpq6tXQYL7Xu4EO6MjPnavrAFbkAYA20HQRAP6J+VsAvZHZbNaKFSv0ySef6Pnnn9frr7/eam7SpEmSpJycHJvvzOXk5KipqUmBgYGWse6+RwIAAAB9XaeLdh5//HGVl5eroKBABQUFunr1qtzc3DRhwgSFhoZq5syZVnlPT0+ZTCalpKTo0KFDys7Olre3t+Lj4xUREWGzfWdnZ23dulVpaWnat2+fcnNz5enpqejoaEVHR1serLQwGo3KyMhQRkaGPvroI23evFnu7u568cUXFRsbe8tunQDQXkx2AQAAAABwQ//+/fXMM8/oq6++0smTJy1FOzevjNOampoaubi4WP6/Pfmbc53V2Nj+IhyzualDedw/mpqauXY9FD93ANA1aLoIoK9h/hZAX9LU1KT4+Hjt2rVLYWFhWr169S2zfn5+evTRR5Wbm6ujR49qypQpkqT6+nqlp6fLaDRa/e52N+6RAAAAQF/W6aKdgIAABQQEdOg9Xl5eSk5Obnfezc1NCQkJSkhIaFfe0dFRS5Ys0ZIlSzq0XwDQHkx2AQAAAADwT4MGDZJ0Y7K/xYgRIyRJZWVlNvm6ujpVVFTokUceaVe+ZdzDw0NOTk5dtt8AAAC9FU0XAfQ1zN8C6EvWr1+vDz/8UK6urho6dKjWr19vkwkNDdVDDz0kSVqzZo3mzZunqKgozZw5U+7u7srOztb58+cVExMjX19fq/d29z0SAAAA6Ms6XbQDAH0Nk10AAAAAAPzTl19+KUkaNmyYZWzSpEmSpJycHJsvI+Xk5KipqUmBgYGWsfHjx8ve3l65ubk22z9z5owqKysVEhLSHbsPAADQ69B0EUBfw/wtgL7ku+++kyRVV1crPT291czkyZMtRTtjxozRBx98oNTUVB04cED19fXy8/NTUlKSQkNDbd7b3fdIAAAAoC+jaAcA2onJLgAAAABAX1NWVqYhQ4Zo4MCBVuO5ubnatm2bXFxcNHXqVMu4n5+fHn30UeXm5uro0aOaMmWKpBur8aSnp8toNFp12XRxcdGMGTP08ccfy2QyKTw8XJJkNpuVmpoqSZYxAAAAAABuxvwtgL4kKSlJSUlJHXrPqFGjWl2R51a6+x4JAAAA9FUU7QAAAAAAAAB9jMlk0vHjxyVJX331lSTpL3/5i/bv3y9JCgsLU2BgoD799FOtW7dOkydP1oMPPqj+/fvr7NmzOnr0qPr166c//vGPcnNzs9r2mjVrNG/ePEVFRWnmzJlyd3dXdna2zp8/r5iYGPn6+lrlV6xYofz8fK1atUpHjhyRt7e3cnJydOrUKYWGhio4OPgunBEAAAAAAAAAAAAAALoeRTsAAAAAAABAH3P8+HHt2LHDaiwvL8/y35MnT1ZgYKAmTJigJ554QqdOndKxY8d0/fp1DR48WL/5zW/0+9//Xj/72c9stj1mzBh98MEHSk1N1YEDB1RfXy8/Pz8lJSUpNDTUJu/p6SmTyaSUlBQdOnRI2dnZ8vb2Vnx8vCIiIrr+4AEAAAAAAAAAAAAAuEso2gEAAAAAAAD6mKSkJCUlJbWZGzdunN5+++0Ob3/UqFFav359u/NeXl5KTk7u8OcAAAAAAAAAAAAAAHA/M9zrHQAAAAAAAAAAAAAAAAAAAAAAAAB6G4p2AAAAAAAAAAAAAAAAAAAAAAAAgC5G0Q4AAAAAAAAAAAAAAAAAAAAAAADQxSjaAQAAAAAAAAAAAAAAAAAAAAAAALoYRTsAAAAAAAAAAAAAAAAAAAAAAABAF6NoBwAAAAAAAAAAAAAAAAAAAAAAAOhiFO0AAAAAAAAAAAAAAAAAAAAAAAAAXYyiHQAAAAAAAAAAAAAAAAAAAAAAAKCLUbQDAAAAAAAAAAAAAAAAAAAAAAAAdLF+93oHAAAAcH/auXOnPv/8c506dUolJSVqaGjQf/zHf+jXv/61TfaXv/ylvv3221a3ExUVpbi4OJvx0tJSpaamKj8/X/X19fLz81NERISeffbZVrdTXl6ulJQUHT58WNXV1Ro+fLjCw8MVEREhg4FadAAAAAAAAAAAAAAAAAAAcH+haAcAAACtWrdunb799lu5u7tryJAh+v7772+bd3Fx0W9/+1ub8cDAQJux4uJizZs3Tw0NDQoJCdHgwYOVnZ2tlStX6ptvvlFMTIxVvry8XGFhYaqsrNT06dPl7e2tnJwcJSYmqri4WImJiXd2sAAAAAAAAAAAAAAAAAAAAF2Moh0AAAC0au3atfLx8dGwYcP0pz/9SevXr79t3tXVVYsWLWrXtlevXq26ujq98847mjJliiRp8eLFeuGFF5Senq6QkBD5+vpa8m+++aYqKiq0du1ahYeHS5LMZrMWLlyorKwszZ49W0FBQZ08UgB93aVLl7R3714dPHhQ586dU1VVlQYNGqTJkyfrlVde0ejRo23e092rhVVXVystLU379u1TVVWVvLy8NGvWLEVFRcnBwaGrTwEAAAAAAAAAAAAAAACAbmD7zSAAAABAUnBwsIYNG9bl2y0tLVVBQYGCgoIsBTuS5OjoqIULF8psNmvHjh2W8ZqaGu3du1c+Pj6Wgh1JMhqNiouLkySZTKYu308AfcfWrVuVmJio77//XtOmTdPvfvc7jR07Vrt27dLcuXP12WefWeWLi4sVHh6ugwcP6vHHH9f8+fNVW1urlStXtlrg2LJa2M6dOxUYGKjf/va3cnBwUGJiol577TWbfE1NjebPn68tW7boX/7lX/S73/1Ow4YNU3p6uqKiomQ2m7vtXAAAAAAAAAAAAAAAAADoOqy0AwAAgC5x7do1ZWZmqqKiQg888IAmTpzY6uoUx44dk3SjKOingoODZTAYLBlJOnHihBoaGlpdScff319DhgxRfn5+Fx4JgL5m3Lhxeu+99xQYGGg1vmfPHi1ZskRr1qzRnj17LOPdvVrYxo0bVVJSoqioKEtxoiS98cYb2rZtm7KysqyKGAEAAAAAAAAAAAAAAADcnyjaAQAAQJeorKzUH/7wB6uxX/3qV0pKSpKrq6tlrKysTJI0YsQIm204OTlp6NChlkxb+Zbx48ePq66uTk5OTp3e/3792rcIpcFg1+nPuJeMxr69yGbL8ff189AT3Y1rN3369FbHn376aaWmpurrr7/WlStX5O7ublktLDg4uNXVwl599VXt2LFDy5Ytk9T2amEHDx6UyWSyFO00NzcrMzNTzs7Oio6Ottqf2NhYZWZmavv27RTtAAAAAAAAAAAAAOiVLl26pL179+rgwYM6d+6cqqqqNGjQIE2ePFmvvPJKqw1kS0tLlZqaqvz8fNXX18vPz08RERF69tlnW/2M8vJypaSk6PDhw6qurtbw4cMVHh6uiIgIGQy2c9PV1dVKS0vTvn37VFVVJS8vL82aNUtRUVFycHDo6lMAAOhlKNoBAADAHZszZ44ee+wx+fn5qX///iouLta6deuUnZ2tZcuWaePGjZZsTU2NJMnZ2bnVbTk7O1sV7bQn35LrbNGOwWCnQYMGduq9PYWr64B7vQv3Bc5Dz3Wvrl3//v0lSf363fjnc3evFnbu3DldvnxZ06ZNk6Ojo1Xe3d1dY8eOVVFRka5du8bDXwAAAAAAAAAAAAC9ztatW7Vx40b5+Pho2rRpcnNz09mzZ7Vr1y79/e9/18aNG/Xzn//cki8uLta8efPU0NCgkJAQDR48WNnZ2Vq5cqW++eYbxcTEWG2/vLxcYWFhqqys1PTp0+Xt7a2cnBwlJiaquLhYiYmJVvmamhrNnz9fJSUlmjp1qmbNmqWioiKlp6fr5MmT2rRpk4xG4105NwCAnomiHQAAANyxnz7gmDhxojZt2qTnnntOhw4dUlFRkcaNG3eP9q5tTU3Nqq6ua1fW3t4oZ2fHtoP3merqqzKbm+71btwzRqNBrq4D+vx56Ik6eu1cXQd02ao8X375pUpKSvTwww9bVgzr7tXC2pMvLCzUxYsXNWrUqM4fnNq3wlh3rXTU3atesaoWK4z1ZFw7AOh6O3fu1Oeff65Tp06ppKREDQ0N+o//+A/9+te/bjVPV04AAAAAAADg3hk3bpzee+89BQYGWo3v2bNHS5Ys0Zo1a7Rnzx7L+OrVq1VXV6d33nlHU6ZMkSQtXrxYL7zwgtLT0xUSEiJfX19L/s0331RFRYXWrl2r8PBwSZLZbNbChQuVlZWl2bNnWzVl3Lhxo0pKShQVFaW4uDjL+BtvvKFt27YpKyvLsh0AAFpD0Q4AAAC6Rf/+/fXMM8/oq6++0smTJy1FOzevjNOampoaubi4WP6/Pfmbc53V2Ni+Qo6e+gVas7mp3cfYm3Eeeq67fe1qa2sVHx8vOzs7LV++3DLe3auFteQHDmx99a+W/I8//tiRw7HR0RXGetoqVT1tf7sT56Ln4toBQNdZt26dvv32W7m7u2vIkCH6/vvvb5mlKycAAAAAAABwb02fPr3V8aefflqpqan6+uuvdeXKFbm7u6u0tFQFBQUKDg62FOxIkqOjoxYuXKhXX31VO3bs0LJlyyTdeD63d+9e+fj4WBXaGI1GxcXF6eDBgzKZTJainebmZmVmZsrZ2VnR0dFW+xMbG6vMzExt376doh0AwG1RtAMAAIBuM2jQIElSfX29Zaxl9Yibv9Teoq6uThUVFXrkkUfalW8Z9/DwkJOTU5ftN4C+7fr164qNjdXZs2e1aNEiqy5KvUV7VxjrrlWqWrbbXVhVixXGerKOXLuuXF0MAHqztWvXysfHR8OGDdOf/vQnrV+//pZZunICAAAAAAAA96/+/ftLkvr1u/H152PHjkmSgoODbbLBwcEyGAyWjCSdOHFCDQ0Nrc4B+/v7a8iQIcrPz7eMnTt3TpcvX9a0adPk6OholXd3d9fYsWNVVFSka9eusYo2AOCWKNoBAABAt/nyyy8lScOGDbOMTZo0SZKUk5OjyMhIq3xOTo6ampqsljgeP3687O3tlZuba7P9M2fOqLKyUiEhId2x+wD6oMbGRsXFxenw4cN6+eWXbTqpd/dqYS1/19bW3jZ/82d0VkdWLuppq1T1tP3tTpyLnotrBwBdp7UJ+9bQlRMAAAAAAAC4f3355ZcqKSnRww8/LFdXV0n/bADb0hD2Zk5OTho6dKhVk9jb5VvGjx8/rrq6Ojk5ObUrX1hYqIsXL2rUqFGdPzhJ/fq13ajNYLC7o89oC83iuk/LueUc9zxcO3QFinYAAABwR8rKyjRkyBANHDjQajw3N1fbtm2Ti4uLpk6dahn38/PTo48+qtzcXB09etTyRaj6+nqlp6fLaDRqzpw5lryLi4tmzJihjz/+WCaTyapzcWpqqiTxhSYAXaKxsVFLly7V/v379dJLL2nlypU2me5eLaw9eYPBIG9v7w4cGQAAANqDrpwAAAAAAADA/am2tlbx8fGys7PT8uXLLeM/bZL4U87OzlZzr+3Jt+ScnJws+Z9+J+an+R9//LEjh2PDYLDToEGtf8bd5Oo64F7vQq/HOe65uHa4ExTtAAAAoFUmk0nHjx+XJH311VeSpL/85S/av3+/JCksLEyBgYH69NNPtW7dOk2ePFkPPvig+vfvr7Nnz+ro0aPq16+f/vjHP8rNzc1q22vWrNG8efMUFRWlmTNnyt3dXdnZ2Tp//rxiYmLk6+trlV+xYoXy8/O1atUqHTlyRN7e3srJydGpU6cUGhra7q7JAHArZrNZK1as0CeffKLnn39er7/+equ57l4tbOTIkfLw8FBBQYHq6+utvsx55coVnT59WgEBAXyJEwAAoBv0lq6c90NHzu7U17sZ0tWx5+LaAQAAAADQOdevX1dsbKzOnj2rRYsWtdpEp6drampWdXVdmzl7e6OcnR3bzHVWdfVVmc1N3bb9vsxoNMjVdQDnuAfqyLVzdR3A8z+0iqIdAAAAtOr48ePasWOH1VheXp7lvydPnqzAwEBNmDBBTzzxhE6dOqVjx47p+vXrGjx4sH7zm9/o97//vX72s5/ZbHvMmDH64IMPlJqaqgMHDqi+vl5+fn5KSkpSaGioTd7T01Mmk0kpKSk6dOiQsrOz5e3trfj4eEVERHT9wQPoU5qamhQfH69du3YpLCxMq1evvmW2u1cLs7Oz09y5c5WRkaENGzYoLi7O8lpaWpoaGhpYXQwAAKCb9IaunPdLR87uRDfDGzgPPRfXDgAAAACA9mtsbFRcXJwOHz6sl19+WTExMVav3/wMrjU1NTVycXHpUP7mXMvftbW1u9dsoQABAABJREFUt83f/Bmd1djYdiFHdxcDmM1N7doPdB7nuOfi2uFOULQDAACAViUlJSkpKanN3Lhx4/T22293ePujRo3S+vXr25338vJScnJyhz8HANqyfv16ffjhh3J1ddXQoUNbvTeFhobqoYcektT9q4VFRkbqwIEDysjI0OnTp+Xv76/CwkLl5eUpKCjIqigIAAAAuNn90pGzO/X1TpR05Oy56MgJAAAAAEDHNDY2aunSpdq/f79eeuklrVy50ibTsqr1zc12WtTV1amiokKPPPJIu/It4x4eHnJycmp33mAwyNvbuwNHBgDoayjaAQAAAAD0ad99950kqbq6Wunp6a1mJk+ebCna6e7VwpydnbV161alpaVp3759ys3Nlaenp6KjoxUdHS2j0diFRw8AAIAWvaUr5/3QkbM70c3wBs5Dz8W1AwAAAACgbWazWStWrNAnn3yi559/Xq+//nqruUmTJkmScnJyFBkZafVaTk6OmpqaFBgYaBkbP3687O3tlZuba7OtM2fOqLKyUiEhIZaxkSNHysPDQwUFBaqvr5ej4z8b4Vy5ckWnT59WQECAHBwc7uh4AQC9G0U7AAAAAIA+rb0ri92su1cLc3NzU0JCghISEjq0XwAAAOg8unICAAAAAAAA915TU5Pi4+O1a9cuhYWFafXq1bfM+vn56dFHH1Vubq6OHj2qKVOmSJLq6+uVnp4uo9GoOXPmWPIuLi6aMWOGPv74Y5lMJoWHh0u6USSUmpoqSZYxSbKzs9PcuXOVkZGhDRs2KC4uzvJaWlqaGhoarPIAALSGoh0AAAAAAAAAANDn0ZUTAAAAAAAAuPfWr1+vDz/8UK6urho6dGirzRRDQ0P10EMPSZLWrFmjefPmKSoqSjNnzpS7u7uys7N1/vx5xcTEyNfX1+q9K1asUH5+vlatWqUjR47I29tbOTk5OnXqlEJDQxUcHGyVj4yM1IEDB5SRkaHTp0/L399fhYWFysvLU1BQkFVREAAAraFoBwAAAAAAAAAA9Hl05QQAAAAAAADuve+++06SVF1drfT09FYzkydPthTtjBkzRh988IFSU1N14MAB1dfXy8/PT0lJSQoNDbV5r6enp0wmk1JSUnTo0CFlZ2fL29tb8fHxioiIsMk7Oztr69atSktL0759+5SbmytPT09FR0crOjpaRqOxC48eANAbUbQDAAAAAAAAAAB6LZPJpOPHj0uSvvrqK0nSX/7yF+3fv1+SFBYWZllBh66cAAAAAAAAwL2VlJSkpKSkDr1n1KhRra7IcyteXl5KTk5ud97NzU0JCQlKSEjo0H4BACBRtAMAAAAAAAAAAHqx48ePa8eOHVZjeXl5lv+ePHmypWiHrpwAAAAAAAAAAADoShTtAAAAAAAAAACAXqujnTnpygkAAAAAAAAAAICuYrjXOwAAAAAAAAAAAAAAAAAAAAAAAAD0Np1eaefSpUvau3evDh48qHPnzqmqqkqDBg3S5MmT9corr2j06NE27yktLVVqaqry8/NVX18vPz8/RURE6Nlnn231M8rLy5WSkqLDhw+rurpaw4cPV3h4uCIiImQw2NYbVVdXKy0tTfv27VNVVZW8vLw0a9YsRUVFycHBobOHCgAAAAAAAAAAAAD3NeZvAfQ13PcAAAAAAEBP0Omina1bt2rjxo3y8fHRtGnT5ObmprNnz2rXrl36+9//ro0bN+rnP/+5JV9cXKx58+apoaFBISEhGjx4sLKzs7Vy5Up98803iomJsdp+eXm5wsLCVFlZqenTp8vb21s5OTlKTExUcXGxEhMTrfI1NTWaP3++SkpKNHXqVM2aNUtFRUVKT0/XyZMntWnTJhmNxs4eLgDw0BcAAAAAAAAAANy3mL8F0Ndw3wMAAAAAAD1Bp4t2xo0bp/fee0+BgYFW43v27NGSJUu0Zs0a7dmzxzK+evVq1dXV6Z133tGUKVMkSYsXL9YLL7yg9PR0hYSEyNfX15J/8803VVFRobVr1yo8PFySZDabtXDhQmVlZWn27NkKCgqy5Ddu3KiSkhJFRUUpLi7OMv7GG29o27ZtysrKsmwHADqDh74AAAAAAAAAAOB+xfwtgL6G+x4AAAAAAOgJbJdtaKfp06fbPPiQpKefflo+Pj76+uuvdeXKFUk3VpooKChQUFCQ5cGHJDk6OmrhwoUym83asWOHZbympkZ79+6Vj4+P1QMLo9FoebBhMpks483NzcrMzJSzs7Oio6Ot9ic2Nlb29vbavn17Zw8VACT986HvJ598oj/+8Y9avny5/t//+39KSUnR9evXtWbNGqt8y0PfjIwMJScna8WKFdq5c6f+1//6X0pPT9fXX39tlW956Puv//qvWrdunZYvXy6TyaTHH39cWVlZys3Ntcrf/NB306ZNWr58uf7yl7/o+eefV05OjrKysrr9nAAAAAAAep6dO3cqISFBc+bM0cMPP6wxY8Zo//79t8yXlpZq0aJFeuyxx/TII49ozpw5+q//+q9b5svLyxUfH68pU6YoICBAM2fO1LvvvqumpqZW89XV1Vq7dq3+9//+33r44Yf161//WuvWrdO1a9fu9FABAAD6FOZvAfQ13PcAAAAAAEBP0OmVdm6nf//+Nzbe78bmjx07JkkKDg62yQYHB8tgMFgyknTixAk1NDRYdSRp4e/vryFDhig/P98ydu7cOV2+fFnTpk2To6OjVd7d3V1jx45VUVGRrl27JgcHhzs6tn792q5zMhoNVn/3VXfj+Lv6M7h2PdfduHbTp09vdfzpp59Wamqq5aGvu7u75aFvcHBwqw99X331Ve3YsUPLli2T1PZD34MHD8pkMlnui2099M3MzNT27dvp1AQAAAAAsLFu3Tp9++23cnd315AhQ/T999/fMssqsgAAAL1Db56/BYDWcN8DAAAAAAD3iy4v2vnyyy9VUlKihx9+WK6urpKksrIySdKIESNs8k5OTho6dKgl01a+Zfz48eOqq6uTk5NTu/KFhYW6ePGiRo0a1eljMxjsNGjQwHbnXV0HdPqz0D7ddY65dj3Xvbp2PPQFAAAAAPQUa9eulY+Pj4YNG6Y//elPWr9+/S2zLavIvvPOO5amFIsXL9YLL7yg9PR0hYSEyNfX15JvWUV27dq1lkYSZrNZCxcuVFZWlmbPnm31b9+bV5Ft6VQsSW+88Ya2bdumrKwsGlIAAADcod48fyu1r+miwWB3R5/RFhoC3h00YOwd7sZ17M33Pe55fQf3vN6B6wgAAABA6uKindraWsXHx8vOzk7Lly+3jNfU1EiSnJ2dW32fs7Oz1cOP9uRbck5OTpb8wIGtF9S05H/88ceOHI6NpqZmVVfXtZkzGg1ydR2g6uqrMpub7ugze7KW89Cduvocc+16ro5cO1fXAV36QISHvjz07al4QNhzce0AAABwJ1prMNEaVpEFAADo+Xr7/G1Hmy52FxoC3l2c796hu65jb77vcc/rmzjfvQPXEQAAAOjbuqxo5/r164qNjdXZs2e1aNGiVleL6A0aG9tfyGE2N3Uoj47rrnPMteu57va146Fv9+PhVffjHPdcXDsAAAB0p960imx7mlJQHP9PPfUcGAx27brWuH/wcwcA3asvzN+2t+mivb1Rzs6ObeY6i4aAdwcNGHuH1q5jVzVd7O33Pe55fQv3vN6hO+95AAAAAHqOLinaaWxsVFxcnA4fPqyXX35ZMTExVq/f/GXz1tTU1MjFxaVD+ZtzLX/X1tbeNn/zZwDAneKh7w089O25eNDbc93L1cUAAADQd/SWVWQ72pSC4vieqzufT6B78XOHjuiO5xxNTc1qamru8u0C91Jfmr9tTzO37n5GSkPAu4vz3Tt09XXsK/c97nl9D+e7d+A6AgAAAH3bHRftNDY2aunSpdq/f79eeuklrVy50ibTMvF+8yR+i7q6OlVUVOiRRx5pV75l3MPDQ05OTu3OGwwGeXt7d+DIAODWeOj7Tzz07fk4xz0X1w4AAADdqTesIiu1vykFjQ3+qeVc9DQ1NfVqaDDf691AB9CUAh3xgIuDmpqau+X+ZDY36R//qKNwB70G87cA+hruewAAAAAA4H52R0U7ZrNZK1as0CeffKLnn39er7/+equ5SZMmSZJycnIUGRlp9VpOTo6ampoUGBhoGRs/frzs7e2Vm5trs60zZ86osrJSISEhlrGRI0fKw8NDBQUFqq+vl6PjPzsqXrlyRadPn1ZAQIAcHBzu5HABQBIPfQEAAAAA6Gk6UuxOcXzP1dTUzLXrofi5Q3s4D7CXwWCnf3/vuL4pv7OCzps95Omi5fMnymCwo2gHvQLztwD6Gu57AAAAAADgftfptnRNTU2Kj4/Xrl27FBYWptWrV98y6+fnp0cffVS5ubk6evSoZby+vl7p6ekyGo2aM2eOZdzFxUUzZszQ+fPnZTKZLONms1mpqamSpPDwcMu4nZ2d5s6dq5qaGm3YsMHqs9PS0tTQ0GCVB4DO6sxD35/q7EPflm1Ktg99b8ZDXwAAAABAV+gtq8gCAHqXb8p/VOm3P3TZn64sAALuNeZvAfQ13PcAAAAAAEBP0OmVdtavX68PP/xQrq6uGjp0qNavX2+TCQ0N1UMPPSRJWrNmjebNm6eoqCjNnDlT7u7uys7O1vnz5xUTEyNfX1+r965YsUL5+flatWqVjhw5Im9vb+Xk5OjUqVMKDQ1VcHCwVT4yMlIHDhxQRkaGTp8+LX9/fxUWFiovL09BQUFWD1cAoDPu5KHvlClTJLX90Pfjjz+WyWSyPLBt66FvRkaGNmzYoLi4OMtrPPQFAAAAAHQFVpEFAADoWZi/BdDXcN8DAAAAAAA9QaeLdr777jtJUnV1tdLT01vNTJ482fLwY8yYMfrggw+UmpqqAwcOqL6+Xn5+fkpKSlJoaKjNez09PWUymZSSkqJDhw4pOztb3t7eio+PV0REhE3e2dlZW7duVVpamvbt26fc3Fx5enoqOjpa0dHRMhqNnT1UAJDEQ18AAAAAQN9y8yqykZGRVq91dhXZkJAQy9hPV5F1dHS0vMYqsgAAAB3H/C2Avob7HgAAAAAA6Ak6XbSTlJSkpKSkDr1n1KhRrX7J/Va8vLyUnJzc7rybm5sSEhKUkJDQof0CgPbgoS8AAAAAoC9hFVkAAICehflbAH0N9z0AAAAAANATdLpoBwD6Gh76AgAAAAB6A5PJpOPHj0uSvvrqK0nSX/7yF+3fv1+SFBYWZllBh1VkAQAAAAAAAAAAAADoPIp2AAAAAAAAgD7k+PHj2rFjh9VYXl6e5b8nT55sKdphFVkAAAAAAAAAAAAAADqPoh0AAAAAAACgD+noSrKsIgsAAAAAAAAAAAAAQOcY7vUOAAAAAAAAAAAAAAAAAAAAAAAAAL0NK+0AAACgVTt37tTnn3+uU6dOqaTk/2PvvuOjqvL/j78zIRBCqNKkK+6EFiBUCb1IBAQlwioirK7SQb+oi7ArIooLKi6IkXXFClaCFEXBpVkgkUASipSgIMXABhApIYaE5P7+4DdjhkySmclMJpN5PR8PHpo7Z+6cW87nnnvuOeceUnZ2tl577TX169fPbvrDhw9r4cKFSkhIUGZmppo2barRo0frrrvusps+LS1NCxYs0HfffaeLFy+qUaNGGj58uEaPHi2TKf/Y8osXL2rRokXasGGDfv31V9WtW1eDBw/W+PHjVaFCBXduOgAAAAAAAAAAAAAAAAAAQLExaAcAAAB2vfLKK0pNTVWNGjVUs2ZNnTp1qsC0KSkpGjFihLKzszVw4EDdcMMN2rRpk5588kn98ssvmjx5sk36tLQ0DRs2TGfPnlX//v3VsGFDxcXFae7cuUpJSdHcuXNt0qenp2vkyJE6dOiQunfvrsGDB2vPnj1avHixdu3apTfffFOBgYEe2Q8AAAAAAAAAAAAAAAAAAACuYNAOAAAA7JozZ46aNGmievXq6dVXX1VMTEyBaZ955hllZGTorbfeUteuXSVJjzzyiO677z4tXrxYAwcO1M0332xN/9JLL+n06dOaM2eOhg8fLknKycnRxIkTtXLlSg0ZMkRdunSxpl+yZIkOHTqk8ePHa+rUqdbls2bN0scff6yVK1da1wMAAAAAAAAAAAAAAAAAAFAamLydAQAAAJROkZGRqlevXpHpDh8+rKSkJHXp0sU6YEeSgoODNXHiROXk5GjVqlXW5enp6Vq/fr2aNGliM9AmMDDQOiAnNjbWutwwDH366acKDQ3VhAkTbH770UcfVVBQkFasWOHydgIAAAAAAAAAAAAAAAAAAHgCg3YAAABQLDt27JB0bZDP9SIjI2UymaxpJCk5OVnZ2dk2b9KxaNasmWrWrKmEhATrsp9//llnzpxRu3btFBwcbJO+Ro0aatGihfbs2aMrV664a5MAAAAAAAAAAAAAAAAAAACKrZy3MwAAAADfduzYMUlS48aN830WEhKi2rVrW9MUld6yPDExURkZGQoJCXEo/e7du3XixAndcsstLm9HuXKOjWc3mQJc/g1vCgz07/H6lu339/3gizh2AAAAAAAAAAAAAAAAAHwVg3YAAABQLOnp6ZKk0NBQu5+HhobaDNpxJL0lXUhIiDV9pUqVCk1/6dIlF3J/jckUoOrV7a+/rKhSpaK3s1AqsB98F8cOAAAAAAAAAAAAAAAAgK9h0A4AAAD8Xm6uoYsXMxxKGxQUqNDQYA/nyP0uXvxdOTm53s6G1wQGmlSlSkW/3w++yNljV6VKRd7KAwAAAAAAAAAAypw1a9Zo586d2rdvnw4dOqTs7Gy99tpr6tevn930hw8f1sKFC5WQkKDMzEw1bdpUo0eP1l133WU3fVpamhYsWKDvvvtOFy9eVKNGjTR8+HCNHj1aJlP+Zy8XL17UokWLtGHDBv3666+qW7euBg8erPHjx6tChQru3HQAAADApzFoBwAAAMWS98049qSnp6ty5cpOpc+bzvLfy5cvF5o+72+44upVxwZy+OpggJycXIe3sSxjP/gujh0AAAAAAAAAAPBnr7zyilJTU1WjRg3VrFlTp06dKjBtSkqKRowYoezsbA0cOFA33HCDNm3apCeffFK//PKLJk+ebJM+LS1Nw4YN09mzZ9W/f381bNhQcXFxmjt3rlJSUjR37lyb9Onp6Ro5cqQOHTqk7t27a/DgwdqzZ48WL16sXbt26c0331RgYKBH9gMAAADgaxi0AwAAgGJp3LixJOnYsWP5PsvIyNDp06fVpk0bh9JblteqVUshISEOpzeZTGrYsKHrGwEAAAAAAAAAAAAApdicOXPUpEkT1atXT6+++qpiYmIKTPvMM88oIyNDb731lrp27SpJeuSRR3Tfffdp8eLFGjhwoG6++WZr+pdeekmnT5/WnDlzNHz4cElSTk6OJk6cqJUrV2rIkCHq0qWLNf2SJUt06NAhjR8/XlOnTrUunzVrlj7++GOtXLnSuh4AAADA3/nmNOEAAAAoNTp27ChJiouLy/dZXFyccnNz1aFDB+uytm3bKigoSPHx8fnSHzx4UGfPnrWuU5Juuukm1apVS0lJScrMzLRJf+7cOe3fv1/h4eG8Yh0AAAAAAAAAAABAmRUZGal69eoVme7w4cNKSkpSly5drAN2JCk4OFgTJ05UTk6OVq1aZV2enp6u9evXq0mTJjYDbQIDA60DcmJjY63LDcPQp59+qtDQUE2YMMHmtx999FEFBQVpxYoVLm8nAAAAUNYwaAcAAADF0rRpU0VERCg+Pl7btm2zLs/MzNTixYsVGBio6Oho6/LKlSsrKipKR48etWnczcnJ0cKFCyXJpjE4ICBAd999t9LT0/Xvf//b5rcXLVqk7OxsZmkCAAAAAAAAAAAAAEk7duyQdG2Qz/UiIyNlMpmsaSQpOTlZ2dnZNm/SsWjWrJlq1qyphIQE67Kff/5ZZ86cUbt27RQcHGyTvkaNGmrRooX27NmjK1euuGuTAAAAAJ9WztsZAAAAQOkUGxurxMRESdKBAwckSUuXLtXGjRslScOGDbO+QWf27NkaMWKExo8fr0GDBqlGjRratGmTjh49qsmTJ9u8Wl2Spk2bpoSEBD399NPaunWrGjZsqLi4OO3bt09Dhw7N14A8ZswYbd68Wa+//rr279+vZs2aaffu3dq+fbu6dOliMygIAAAAAAAAAAAAAPzVsWPHJEmNGzfO91lISIhq165tTVNUesvyxMREZWRkKCQkxKH0u3fv1okTJ3TLLbe4vB3lyhU9H7nJFODy+h0VGMi86J5i2bfsY9/DsQMAwDkM2gEAAIBdiYmJNq9Fl6Tt27db/79Tp07WQTthYWFavny5Fi5cqM2bNyszM1NNmzbVvHnzNHTo0HzrrlOnjmJjY7VgwQJ9++232rRpkxo2bKjp06dr9OjR+dKHhobq/fff16JFi7RhwwbFx8erTp06mjBhgiZMmKDAwEA3bz0AAAAAAAAAAAAA+J709HRJ156x2hMaGmozaMeR9JZ0ISEh1vSVKlUqNP2lS5dcyP01JlOAqle3v/6SVqVKRW9nocxjH/sujh0AAI5h0A4AAADsmjdvnubNm+dw+ltuuUUxMTEOp69bt65eeOEFh9NXrVpVM2fO1MyZMx3+DgAAAAAAAAAAAADAt+TmGrp4MaPIdEFBgQoNDfZoXi5e/F05Obke/Q1/FRhoUpUqFdnHPsjRY1elSkXexgMAgBi0AwAAAAAAAAAAAAAAAABAmZD3zTj2pKenq3Llyk6lz5vO8t/Lly8Xmj7vb7ji6tWiB3GUxGCAnJxch/IC17GPfRfHDgAAxzCEFQAAAAAAAAAAAAAAAACAMqBx48aSpGPHjuX7LCMjQ6dPn7amKSq9ZXmtWrUUEhLicHqTyaSGDRu6vhEAAABAGcKgHQAAAAAAAAAAAAAAAAAAyoCOHTtKkuLi4vJ9FhcXp9zcXHXo0MG6rG3btgoKClJ8fHy+9AcPHtTZs2et65Skm266SbVq1VJSUpIyMzNt0p87d0779+9XeHi4KlSo4K5NAgAAAHwag3YAAAAAAAAAAAAAAAAAACgDmjZtqoiICMXHx2vbtm3W5ZmZmVq8eLECAwMVHR1tXV65cmVFRUXp6NGjio2NtS7PycnRwoULJUnDhw+3Lg8ICNDdd9+t9PR0/fvf/7b57UWLFik7O9smPQAAAODvynk7AwAAAAAAAAAAAAAAAAAAoGCxsbFKTEyUJB04cECStHTpUm3cuFGSNGzYMOsbdGbPnq0RI0Zo/PjxGjRokGrUqKFNmzbp6NGjmjx5sm6++WabdU+bNk0JCQl6+umntXXrVjVs2FBxcXHat2+fhg4dqsjISJv0Y8aM0ebNm/X6669r//79atasmXbv3q3t27erS5cuNoOCAAAAAH/HoB0AAAAAAFCmBAa6/8XCubmGcnMNt68XAAAAAAAAAABHJCYmatWqVTbLtm/fbv3/Tp06WQfthIWFafny5Vq4cKE2b96szMxMNW3aVPPmzdPQoUPzrbtOnTqKjY3VggUL9O2332rTpk1q2LChpk+frtGjR+dLHxoaqvfff1+LFi3Shg0bFB8frzp16mjChAmaMGGCAgMD3bz1AAAAgO9i0A4AAAAAACgTqlWuoNxcQ1WqVHT7unNycnX+fAYDdwAAAAAAAAAAXjFv3jzNmzfP4fS33HKLYmJiHE5ft25dvfDCCw6nr1q1qmbOnKmZM2c6/B0AAADAHzFoBwAAAADg99asWaOdO3dq3759OnTokLKzs/Xaa6+pX79+dtMfPnxYCxcuVEJCgnV2utGjR+uuu+6ymz4tLU0LFizQd999p4sXL6pRo0YaPny4Ro8eLZMp/1thLl68aJ2d7tdff1XdunU1ePBgjR8/XhUqVHDnppcpoRWDZDIFaP4Hifol7ZLb1tugTmU9MbK9TKYABu0AAAAAAAAAAAAAAADAYQzaAQAAAAD4vVdeeUWpqamqUaOGatasqVOnThWYNiUlRSNGjFB2drYGDhyoG264QZs2bdKTTz6pX375RZMnT7ZJn5aWpmHDhuns2bPq37+/GjZsqLi4OM2dO1cpKSmaO3euTfr09HSNHDlShw4dUvfu3TV48GDt2bNHixcv1q5du/Tmm28qMDDQI/uhrPgl7ZIOp17wdjYAAAAAAAAAAAAAuIBJFwEAZQmDdgAAAAAAfm/OnDlq0qSJ6tWrp1dffVUxMTEFpn3mmWeUkZGht956S127dpUkPfLII7rvvvu0ePFiDRw4UDfffLM1/UsvvaTTp09rzpw5Gj58uCQpJydHEydO1MqVKzVkyBB16dLFmn7JkiU6dOiQxo8fr6lTp1qXz5o1Sx9//LFWrlxpXQ8AAADcLywsrMDP8tbpLJKTkxUTE6Ndu3YpNzdXzZs319ixY9WrVy+763C2AwEAAAAAAADgb5h0EQBQljBoBwAAAADg9yIjIx1Kd/jwYSUlJSkyMtI6YEeSgoODNXHiRE2aNEmrVq3S448/LulaA+769evVpEkTm86dgYGBmjp1qr7++mvFxsZaB+0YhqFPP/1UoaGhmjBhgs1vP/roo/r000+1YsUKBu0AAAB4WP369TV06NB8y1u0aGHzd1xcnMaMGaPg4GANGjRIFStW1Lp16zRu3DjNnTtX0dHRNumd7UAAAAAAAAAA+CMmXQQAlCUM2gEAAAAAwEE7duyQZH+QT2RkpEwmkzWNdG3W9ezsbJtGXYtmzZqpZs2aSkhIsC77+eefdebMGfXo0UPBwcE26WvUqKEWLVpoz549unLlCq9ZBwAA8KD69etrypQphabJzs7WU089pcDAQH344YfWN/SMGzdOQ4cO1fPPP68+ffqoWrVq1u8424EAAAAAAAAA8EdMuggAKEsYtAMAAAAAgIOOHTsmSWrcuHG+z0JCQlS7dm1rmqLSW5YnJiYqIyNDISEhDqXfvXu3Tpw4oVtuuaVY21KunKnINIGBJpv/uou711dSfCnfnjp28DyOHQD4jvj4eKWmpmr48OHWATvStcHWf/3rX/XPf/5T69ev17333ivJ+Q4EAAAAAAAAAArHpIsAAF/AoB0AAAAAAByUnp4uSQoNDbX7eWhoqM2gHUfSW9KFhIRY01eqVKnQ9JcuXXIh938wmQJUvbr937CnSpWKxfq9ssIX94Mv5hnXcOwAwLsuXLigjz/+WOfPn9cNN9ygzp07q1GjRjZpCusQ0K1bN2say6AdZzsQAAAAAAAAACicv026aDIFFOs3isKkcp7DxH2+i2MHd2DQDgAAAAAAfiY319DFixlFpgsMNKlKlYq6ePF35eTkuu33Lev1Ne7eD57kqWMHz3Pm2FWpUpHGYQDwkJSUFM2aNcv6d0BAgO6++27NmjVL5cuXl1T4A/5GjRopICDA4Q4B9joQuKo0PNz3Rb5yTeUBse/i2AEAAAAA4H7+Oumip/jiM1xfwz72XRw7FAeDdgAAAAAAcFDeRlp70tPTVblyZafS501n+e/ly5cLTZ/3N1x19arjAzlycnKdSl9W+eJ+8MU84xqOHQB4z0MPPaTbb79dTZo0kWEY2rt3r+bPn68VK1YoKChIzzzzjKTCH/AHBQUpODjY5mG9sx0IXFFaHu77Il974Opr+cUfOHYAAAAAAOB6jk66GBQUqNDQYI/lgwkBPYdJF30Xky7CHRi0AwAAAACAgyyzotvrTJmRkaHTp0+rTZs2DqW3LK9Vq5ZCQkIcTm8ymdSwYUPXNwIAAACFmjZtms3f3bp1U3h4uAYPHqzly5dr0qRJqlWrlpdyV7jS8nDfF/nKw3Ie7vsuHu4DAAAAAOB+/jbpoqfbC5hUzvPYx76LY4fiKNagnTVr1mjnzp3at2+fDh06pOzsbL322mvq16+f3fSHDx/WwoULlZCQoMzMTDVt2lSjR4/WXXfdZTd9WlqaFixYoO+++04XL15Uo0aNNHz4cI0ePVomU/4Lz8WLF7Vo0SJt2LBBv/76q+rWravBgwdr/PjxqlChQnE2FQAkEfcAAAD8XceOHSVJcXFxGjNmjM1ncXFxys3NVYcOHazL2rZtq6CgIMXHx+db18GDB3X27FkNHDjQuuymm25SrVq1lJSUpMzMTAUH/9GR8ty5c9q/f7/Cw8Op6wEAAJSwqlWrqn///lq2bJn27Nmjvn37FvqAPzs7W5mZmU53CCgrD/d9ka89cPW1/OIPnj52PMcA4E+IeQAAAGDSRQCALyjWU5lXXnlFy5cv16lTp1SzZs1C06akpGj48OH6+uuv1atXL40cOVKXL1/Wk08+qZiYmHzp09LSNGzYMK1Zs0YdOnTQX/7yF1WoUEFz587VP/7xj3zp09PTNXLkSC1btkx/+tOf9MADD6hevXpavHixxo8fr5ycnOJsKgBIIu4BAAD4u6ZNmyoiIkLx8fHatm2bdXlmZqYWL16swMBARUdHW5dXrlxZUVFROnr0qGJjY63Lc3JytHDhQknS8OHDrcsDAgJ09913Kz09Xf/+979tfnvRokXKzs62SQ8AJSUsLKzAf3njm0VycrIeeughtW/fXhEREbrvvvv09ddfF7j+w4cPa8qUKercubPatGmj6OhorV692nMbBAAuqFatmqRrdT+p8Af2x48fl2EY1jRFpbd0IMibHgBcwXMMAP6EmAcAAIC8ky5ez9VJFy3rlPJPupgXky4CABxVrDftzJkzR02aNFG9evX06quv2m3IsHjmmWeUkZGht956S127dpUkPfLII7rvvvu0ePFiDRw4UDfffLM1/UsvvaTTp09rzpw51g5JOTk5mjhxolauXKkhQ4aoS5cu1vRLlizRoUOHNH78eE2dOtW6fNasWfr444+1cuVKOjYBKDbiHgAAQNkUGxurxMRESdKBAwckSUuXLtXGjRslScOGDbM25s6ePVsjRozQ+PHjNWjQINWoUUObNm3S0aNHNXnyZJs6niRNmzZNCQkJevrpp7V161Y1bNhQcXFx2rdvn4YOHarIyEib9GPGjNHmzZv1+uuva//+/WrWrJl2796t7du3q0uXLjaDggCgJNWvX19Dhw7Nt7xFixY2f1veRhYcHKxBgwapYsWKWrduncaNG6e5c+fmi2MpKSkaMWKEsrOzNXDgQN1www3atGmTnnzySf3yyy+aPHmyR7cLABz1ww8/SJLq1asn6VqHgDfeeENxcXE2b0+UpK1bt0qSTYcAZ9/aCACu4DkGAH9CzAMAAMD1ky5a6npFTbq4du1axcbG2tT1Cpt08fXXX9e///1vm7oeky4CABxVrDftREZGWh9OFebw4cNKSkpSly5drBdESQoODtbEiROVk5OjVatWWZenp6dr/fr1atKkic3FLDAw0HrByzuDp2EY+vTTTxUaGqoJEybY/Pajjz6qoKAgrVixwuXtBAAL4h4AAEDZlJiYqFWrVmnVqlU6ePCgJGn79u3WZcePH7emDQsL0/Lly9WzZ09t3rxZ77//vkJCQjRv3jxNmTIl37rr1Kmj2NhYDRkyRAkJCXr33Xf1+++/a/r06Xr++efzpQ8NDdX777+v+++/XykpKXrnnXeUmpqqCRMm6D//+Y8CAwM9tyMAoBD169fXlClT8v1r2bKlNU12draeeuopBQYG6sMPP9Szzz6rGTNmaPXq1apbt66ef/55nT9/3ma9lo5Tr7/+ul544QVNmzZNa9asUcuWLbV48WIdOXKkhLcUgD/76aeflJWVlW/5mjVrtGXLFjVo0EDh4eGSpC5duqh+/fr6/PPPlZKSYk177tw5vfPOOwoNDdWAAQOsy519ayMAuILnGAD8CTEPAACg7IqNjdX06dM1ffp060SLS5cutS7buXOnNe3s2bMVEhKi8ePHa/r06XrxxRd15513at++fZowYYLdSRdr166tp59+Wo8++qjmz5+v4cOHa8uWLQVOumg2m/X6669rzJgxevnllzV69Gh99NFHTLoIAHBIsd6046gdO3ZIUr4LmWWZyWSyppGk5ORkZWdn28xKYtGsWTPVrFlTCQkJ1mU///yzzpw5ox49eig4ONgmfY0aNdSiRQvt2bNHV65c4RV0AEoEcQ8AAMC3zJs3T/PmzXM4/S233FLozJ3Xq1u3rl544QWH01etWlUzZ87UzJkzHf4OAJQG8fHxSk1N1fDhwxUWFmZdXqNGDf31r3/VP//5T61fv1733nuvpD86TkVGRtrtODVp0iStWrVKjz/+eIlvCwD/9Mknn+izzz5Tx44ddeONN0q69oadpKQkhYSE6IUXXlC5ctcerQQFBem5557T2LFjdd9999m8XSwtLU1z585VtWrVbNbv7FsbAcBTeI4BwJ8Q8wAAAHyPZdLFvLZv3279/06dOlnfWm2ZdHHhwoXavHmzMjMz1bRpU82bN09Dhw7Nt27LpIsLFizQt99+q02bNqlhw4aaPn26Ro8enS+9ZdLFRYsWacOGDYqPj1edOnU0YcIETZgwgUkXAQBFKpFBO8eOHZMkNW7cON9nISEhql27tjVNUektyxMTE5WRkaGQkBCH0u/evVsnTpzQLbfcUqxtKVeu6JcTBQaabP7rr0pi+939Gxw731Xajl1ZiXuOxDyTKcDl9TuitBzTsqi0lRs4jmMHAAAAb7hw4YI+/vhjnT9/XjfccIM6d+6sRo0a2aQprCNUt27drGksg3ac7TgFAJ7WvXt3nTp1SgcOHNDWrVt19epV1a1bV/fcc48efvjhfHGva9euWrZsmWJiYrR27Vrl5uaqWbNmmj17tnr37p1v/c52IAAATykrzzEknmX4E9rGywZvHEdinntRBksGMa9s4DgCgOuYdBEAUJaUyKCd9PR0SddGm9oTGhpq0wDiSHpLupCQEGv6SpUqFZr+0qVLLuT+DyZTgKpXt/8b9lSpUrFYv4eieWofc+x8V2k5dmUh7jkb8zyltBzTsox97Ls4dgAAAChJKSkpmjVrlvXvgIAA3X333Zo1a5bKly8vqfCOTY0aNVJAQIDDHaHsdZxyFRPxOMdX94HJFODQsUbpURrLXY8ePdSjRw+nvtOuXTu9/fbbDqd3tgMBAHhCWXiOIfEsw1+xv8uGkjyOxDz3ogyWLPZ32cBxBAAAAPxbiQzaKStycw1dvJhRZLrAQJOqVKmoixd/V05ObgnkrHSy7AdPcvc+5tj5LmeOXZUqFUtVR4DSytGYFxQUqNDQ4CLTuYry6DnEPN9FzAMAAEBJe+ihh3T77berSZMmMgxDe/fu1fz587VixQoFBQXpmWeekVR4x6agoCAFBwfbdFJytuOUK5iIx394sn0CnkW5AwC4imcZ/oXnGmWDvePIswzHEPP8CzGvbCDmAQAAAJBKaNBO3llG7ElPT1flypWdSp83neW/ly9fLjR93t9w1dWrjt8I5+TkOpUezvPUPubY+a7ScuzKStxzZF96ujGptBzTsox97Ls4dgAAACgp06ZNs/m7W7duCg8P1+DBg7V8+XJNmjRJtWrV8lLuCsdEPM4ricl4PCE9PVPZ2TnezgacwKQUAOA9ZeU5hsSzDH/E/i4bSvI4EvPcizJYstjfZQPHEQAAAPBvJTJop3HjxpJkd1bMjIwMnT59Wm3atHEovWV5rVq1FBIS4nB6k8mkhg0bur4RAOAE4h4AfxQWFlbgZ3PmzNHw4cNtliUnJysmJka7du1Sbm6umjdvrrFjx6pXr15213H48GEtXLhQCQkJyszMVNOmTTV69GjdddddbtwKAAAAOKpq1arq37+/li1bpj179qhv376FdmzKzs5WZmam0x2hmIgHjsrNNTh2PopyBwAlj+cYAPwJMQ8AAAAAAHhTiUxL17FjR0lSXFxcvs/i4uKUm5urDh06WJe1bdtWQUFBio+Pz5f+4MGDOnv2rHWdknTTTTepVq1aSkpKUmZmpk36c+fOaf/+/QoPD1eFChXctUkAUCjiHgB/Vb9+fU2ePDnfvxYtWtiki4uL0/33369du3Zp0KBB+vOf/6xffvlF48aN08qVK/OtNyUlRcOHD9fXX3+tXr16aeTIkbp8+bKefPJJxcTElNTmAQAA4DrVqlWTJOu9aWEdlY4fPy7DMKxpikpv6TiVNz0AAADcg+cYAPwJMQ8AAAAAAHhTiQzaadq0qSIiIhQfH69t27ZZl2dmZmrx4sUKDAxUdHS0dXnlypUVFRWlo0ePKjY21ro8JydHCxculCSbmdoDAgJ09913Kz09Xf/+979tfnvRokXKzs7ON7M7AHgScQ+Av6pfv76mTJmS71/Lli2tabKzs/XUU08pMDBQH374oZ599lnNmDFDq1evVt26dfX888/r/PnzNut95plnlJGRoddff10vvPCCpk2bpjVr1qhly5ZavHixjhw5UsJbCgAAAEn64YcfJEn16tWTVHhHqK1bt0qSTUcoZztOAQAAwD14jgHAnxDzAAAAAACAN5UrzpdjY2OVmJgoSTpw4IAkaenSpdq4caMkadiwYdaH6rNnz9aIESM0fvx4DRo0SDVq1NCmTZt09OhRTZ48WTfffLPNuqdNm6aEhAQ9/fTT2rp1qxo2bKi4uDjt27dPQ4cOVWRkpE36MWPGaPPmzXr99de1f/9+NWvWTLt379b27dvVpUsXmwYWAHAVcQ8Aii8+Pl6pqakaPny4wsLCrMtr1Kihv/71r/rnP/+p9evX695775UkHT58WElJSYqMjFTXrl2t6YODgzVx4kRNmjRJq1at0uOPP17i2wIAAOAPfvrpJzVq1Ejly5e3Wb5mzRpt2bJFDRo0UHh4uCSpS5cuql+/vj7//HONGjXKWt87d+6c3nnnHYWGhmrAgAHWdVzfccpS3yuo4xQAAAAKx3MMAP6EmAcAAAAAAHxBsQbtJCYmatWqVTbLtm/fbv3/Tp06WRtAwsLCtHz5ci1cuFCbN29WZmammjZtqnnz5mno0KH51l2nTh3FxsZqwYIF+vbbb7Vp0yY1bNhQ06dP1+jRo/OlDw0N1fvvv69FixZpw4YNio+PV506dTRhwgRNmDBBgYGBxdlUAJBE3AOAoly4cEEff/yxzp8/rxtuuEGdO3dWo0aNbNLs2LFDkvI90JKkbt26WdNYBu0Ulj4yMlImk8maBgAAAO73ySef6LPPPlPHjh114403Srr2hp2kpCSFhITohRdeULly15oZg4KC9Nxzz2ns2LG67777NGjQIFWsWFHr1q1TWlqa5s6dq2rVqtms39mOUwAAACgYzzEA+BNiHgAAAAAA8AXFGrQzb948zZs3z+H0t9xyi2JiYhxOX7duXb3wwgsOp69atapmzpypmTNnOvwdAHAGcQ8ACpeSkqJZs2ZZ/w4ICNDdd9+tWbNmWWdmP3bsmCSpcePG+b7fqFEjBQQEWNMUlT4kJES1a9e2Se+qcuVMDqUzmQKK/VveEBjo2PaVVZbt9/f94Is4dgDgfd27d9epU6d04MABbd26VVevXlXdunV1zz336OGHH843SLtr165atmyZYmJitHbtWuXm5qpZs2aaPXu2evfunW/9znacAgAAQMF4jgHAnxDzAAAAAACALyjWoB0AAADA4qGHHtLtt9+uJk2ayDAM7d27V/Pnz9eKFSsUFBSkZ555RpKUnp4u6dqsc9cLCgpScHCwLl26ZF1WWHrL8uIO2jGZAlS9eqViraO0q1KlorezUCqwH3wXxw4AvKdHjx7q0aOHU99p166d3n77bYfTO9txCgAAAAAAAAAAAAAAX8CgHQAAALjFtGnTbP7u1q2bwsPDNXjwYC1fvlyTJk1SrVq1vJS7wuXmGrp4McOhtEFBgQoNDfZwjtzv4sXflZOT6+1seE1goElVqlT0+/3gi5w9dlWqVOStPAAAAAAAAAAAAAAAAABKBQbtAAAAwGOqVq2q/v37a9myZdqzZ4/69u1rfWOO5Q06eWVnZyszM1OVK1e2LissvWV53vSuunrVsYEcvjoYICcn1+FtLMvYD76LYwcAAAAAAAAAAAAAAADA1/hmj0MAAAD4jGrVqkmSMjMzJUmNGzeWJB07dixf2uPHj8swDGuaotJnZGTo9OnTNukBAAAAAAAAAAAAAAAAAABKAwbtAAAAwKN++OEHSVK9evUkSR07dpQkxcXF5Uu7detWSVKHDh2sywpLHxcXp9zcXJv0AAAAAAAAAAAAAAAAAAAApQGDdgAAAFBsP/30k7KysvItX7NmjbZs2aIGDRooPDxcktSlSxfVr19fn3/+uVJSUqxpz507p3feeUehoaEaMGCAdXnTpk0VERGh+Ph4bdu2zbo8MzNTixcvVmBgoKKjoz24dQAAAAAAAAAAAAAAAAAAAM4r5+0MAAAAwPd98skn+uyzz9SxY0fdeOONkq69YScpKUkhISF64YUXVK7ctapnUFCQnnvuOY0dO1b33XefBg0apIoVK2rdunVKS0vT3LlzVa1aNZv1z549WyNGjND48eM1aNAg1ahRQ5s2bdLRo0c1efJk3XzzzSW9yQAAAAAAAAAAAAAAAAAAAIVi0A4AAACKrXv37jp16pQOHDigrVu36urVq6pbt67uuecePfzww2rUqJFN+q5du2rZsmWKiYnR2rVrlZubq2bNmmn27Nnq3bt3vvWHhYVp+fLlWrhwoTZv3qzMzEw1bdpU8+bN09ChQ0tqMwEAAAAAAAAAAAAAAAAAABzGoB0AAAAUW48ePdSjRw+nvtOuXTu9/fbbDqe/5ZZbFBMT42zWAAAAAAAAAAAAAAAAAAAAvMLk7QwAAAAAAAAAAAAAAAAAAAAAAAAAZQ1v2gEAAAAAAAAAAIBfCwx0/zx3ubmGcnMNt68XAAAAAAAAAAD4DgbtAAAAAAAAAAAAwC9Vq1xBubmGqlSp6PZ15+Tk6vz5DAbuAAAAAAAAAADgxxi0AwAAAAAAAAAAAL8UWjFIJlOA5n+QqF/SLrltvQ3qVNYTI9vLZApg0A4AAAAAAAAAAH6MQTsAAAAAAAAAAADwa7+kXdLh1AvezgYAAAAAAPBDJlOATKYAt683N9dgMhEAAEoBBu0AAAAAAAAAAAAAAAAAAAAAJcxkClC1aiEKDDS5fd05Obk6fz6DgTsAAHgZg3YAAAAAAAAAAAAAAAAAAACAEmYyBSgw0KT5HyTql7RLbltvgzqV9cTI9jKZAhi0AwCAlzFoBwAAAAAAAAAAAAAAAAAAACUmICBAkjzyhpncXMMjA1VMpgCZTAFuXadl+39Ju6TDqRfcum4AAFA6MGgHAAAAAAAAAAAAAAAAAAAAJcJkClDlysGSpCpVKrp9/Tk5uTp/PsOtA3dMpgBVqxbikUFGAACgbGPQDgAAAAAAAAAAAAAAAAAAAEqEyRSgwECT5n+QqF/SLrl13Q3qVNYTI9vLZApw+6AdT+S5XbPaGj2whdvWdz1PDDKyvCUJAAA4hkE7AAAAAAAAAAAAAAAAAAAAKFG/pF3S4dQL3s6GU9yd5wa1Q922rryqVa6g3FzDY28yAgAAjmPQDgAAAAAAAAAAAAAAAAAAAMoMd79hxhNvrPGk0IpBMpkC3P5mIMubjAAAgOMYtAMAAAAAAAAAAAAAAAAAAACf58k3zPgiX3ybEQAAZQ2DdgAAAAAAAAAAAAAAAAAAAODzPPWGmXbNamv0wBZuWx8AAPAfDNoBAAAAAAAAAAAAAAAAAABAPiZTgEymALeuMzDQ5Nb12ePuN8w0qB3qtnUBAAD/wqAdAAAAAAAAAAAAAAAAAAAA2DCZAlStWkiJDLIBAAAoqxi0AwAAAAAAAAAAAAAAAAAA4MM89UacwECT5n+QqF/SLrltve2a1dbogS3ctj4AAIDSjEE7AAAAAAAAAAAAAAAAAAAAPsrTb8T5Je2SDqdecNv6GtQOddu6AAAASjsG7QAAAAAAAAAAAAAAAAAAAPgokymAN+IAAACUUgzaAQAAAAAAAAAAAAAAAAAA8HG8EQcAAKD0YdAOAAAAAAAAAAAA4AGBgaZSvT4AAAAAAAAAAOBZDNoBAAAAAAAAAAAA3Kha5QrKzTVUpUpFt687N9dQQECA29cLAAAAAAAAAADcj0E7AAAAAAAAAAAAgBuFVgySyRSg+R8k6pe0S25bb4M6lfXEyPYymRi0AwAAAAAAAAAWJlOAR9pNefs53IFBOwAAAAAAAAAAAIAH/JJ2SYdTL3g7GwAAAACAUsQTnYrpUAwA/stTg1Vycw3l5hpuX68n8hsQEKDKlYM9dj3k7ecoLgbtAAAAAAAAAAAAAAAAAAAAeJjJFKBq1UIYZAMAfsrd8d+Tg1VycnJ16VKmDMN9A3c8PbjG3W8+l3j7OdyDQTsAAAAAAAAAAAAAAAAAAADXcXen4sBAkwIDTW7vVNyuWW2NHtjCbesDAH/miTfBlCsXqNxcQ1WqVHTrei3cfV1pflMNjbkzXNWqhbhtnXl56jrIm89RWjFoBwAAAAAAAAAAAAAAAAAA4P+rVrmCRztXu7tTcYPaoW5bFwD4M0+/Ec1XBqs0qB0qkynAp/ILlGZlctBOcnKyYmJitGvXLuXm5qp58+YaO3asevXq5e2sAYDbEfMA+BNiHgB/Q9wD4E+IeQD8CTEPxWUyBahcOfd3HMjNNZSba7h9vQBxD4A/IeYB8CdlOeaFVgzyaGdlAL6pLMc9X+OJt+FInn8jmq8NVvG1/AKlVZkbtBMXF6cxY8YoODhYgwYNUsWKFbVu3TqNGzdOc+fOVXR0tLezCABuQ8wD4E+IecXjiRlA6MgDeBZxD4A/IeYB8CfEPBSHZabn0NBgj6w/JydX589ncL8PtyLuAfAnxDwA/sRfYh6dlQFY+EvcczdPDK4JCAhQ5crBHnsbjkT8B+BeZWrQTnZ2tp566ikFBgbqww8/VFhYmCRp3LhxGjp0qJ5//nn16dNH1apV825G4TbuvuB68gIOuBsxD4A/Iea5zpOvbacjD+A5xD0A/oSYB8CfEPNQXJ6a6VmSGtSprCdGtpfJFMC9PtyGuAfAnxDzAPgTYh4Af0Pcc43JFKBq1UI81jfXE21kvBENgCeUqUE78fHxSk1N1fDhw60XREmqUaOG/vrXv+qf//yn1q9fr3vvvdeLuYQ7eLLzaW6uoYAA978yD3A3Yh4Af0LMc52nOvPQkQfwLOIeAH9CzAPgT4h5cBd3z/SZF2/rhTsR9wD4E2IeAH9CzAPgb/wl7nliIv3AQJPb+6xYBtZ4oo2MN+IA8IQyNWhnx44dkqTIyMh8n3Xr1s2axtcviiiZzqdAaUfMA+BPiHnF58nOPADcr7TFPd5yeo2n8k0HRvi70hbzAMCTiHkozTz9tt5LlzJlGO6t91KXLv2IewD8CTEPgD8h5gHwN2U97nmyXUhyf58VBtYA8DVlatDOsWPHJEmNGzfO91mjRo0UEBBgTeMKkylANWpUKjKd5SUtVat65uLla54Z00VXc3Ldus4K5QMlSQ8PaeXWdZf7/x2wQkODFRrKQx5fVLVqRRX1zK+sDMoqbTHP3WXdUh6JpZ7HPvZdxLxrSjLmSZ6Le5b6ja+s11fjtK/lF39wJOZJxD1HOVPXMwzPNc76SswrH2Ty6H4wDMPtnRctiHu+i7reNbTpeZevxGna9HwfMe+astCmJ/ne/S3rtV23yRSg9Iws5bhxIEy5QJNCgsupWrUQt63TwpN1aU/xp5gnlf2456ttZL6O/e077MW7vPdels/LStwj5sET2N++g5j3h7IQ8yTfu69jvZ5fN+u9plyeSe6KusctKzFPKvtxz1PtQkHlTAoJDvKZ89uT62a9vrleKe9zqAqqVKlCoWnLUtyDe5WpQTvp6emSpNDQ/CMog4KCFBwcrEuXXH8rS0BAgAIDHS9MJpNvzhzsbtUqFx6gSuO6rwVNAqcv8qdyV9pinufKo/8cU29hH/sufzp2pS3mSZ6Le762Xl87D30tv/iDvx270hj3PMHXYp6nBAQEKCDAM8fD38pOWeJPx660xTx/2vdF8bU4TZue7/KnclfaYp4vtt+zXs+uV5JCQ8p7bN3u5sm6tKf4U8yT/Cfu+dtx9Tb2d9lQFo8jMQ+ewP4uG8ricfSXmOfJdbNez67Xk+tmvX8oi/GtIP4S9zzVLuSL57ev5Zn1ena9kn/FPLgfZw8AAAAAAAAAAAAAAAAAAAAAAADgZmVq0I5lBKtlRGte2dnZyszMVOXKlUs6WwDgEcQ8AP6EmAfA3xD3APgTYh4Af0LMA+BviHsA/AkxD4A/IeYB8DfEPQBAcZSpQTuNGzeWJB07dizfZ8ePH5dhGNY0AODriHkA/AkxD4C/Ie4B8CfEPAD+hJgHwN8Q9wD4E2IeAH9CzAPgb4h7AIDiKFODdjp27ChJiouLy/fZ1q1bJUkdOnQo0TwBgKcQ8wD4E2IeAH9D3APgT4h5APwJMQ+AvyHuAfAnxDwA/oSYB8DfEPcAAMVRpgbtdOnSRfXr19fnn3+ulJQU6/Jz587pnXfeUWhoqAYMGODFHAKA+xDzAPgTYh4Af0PcA+BPiHkA/AkxD4C/Ie4B8CfEPAD+hJgHwN8Q9wAAxRFgGIbh7Uy407Zt2zR27FgFBwdr0KBBqlixotatW6e0tDTNnTtX0dHR3s4iALgNMQ+APyHmAfA3xD0A/oSYB8CfEPMA+BviHgB/QswD4E+IeQD8DXEPAOCqMjdoR5KSkpIUExOjXbt2KTc3V82aNdO4cePUu3dvb2cNANyOmAfAnxDzAPgb4h4Af0LMA+BPiHkA/A1xD4A/IeYB8CfEPAD+hrgHAHBFmRy0AwAAAAAAAAAAAAAAAAAAAAAAAHiTydsZAAAAAAAAAAAAAAAAAAAAAAAAAMoaBu0AAAAAAAAAAAAAAAAAAAAAAAAAbsagHQAAAAAAAAAAAAAAAAAAAAAAAMDNGLQDAAAAAAAAAAAAAAAAAAAAAAAAuBmDdgAAAAAAAAAAAAAAAAAAAAAAAAA3Y9AOAAAAAAAAAAAAAAAAAAAAAAAA4GblvJ0BX5GcnKyYmBjt2rVLubm5at68ucaOHatevXo5vI60tDQtWLBA3333nS5evKhGjRpp+PDhGj16tEwmxk95SnGP3ahRo5SQkGD3s8GDB2v+/PluzC0s1qxZo507d2rfvn06dOiQsrOz9dprr6lfv35OrYdy5xpinu8i5vkmYp73Efd8F3HP9xDzvI+Y57uIeb6JuOddxDzfRczzTcQ87yPu+S7inu8h5nkfMa9sIP75PuJhySDmlQ3EPN9HzCs5xD3fRazzTcQ37yLm+S5inm8i5sEbGLTjgLi4OI0ZM0bBwcEaNGiQKlasqHXr1mncuHGaO3euoqOji1xHWlqahg0bprNnz6p///5q2LCh4uLiNHfuXKWkpGju3LklsCX+xx3HzmLy5Mn5loWFhbkzu8jjlVdeUWpqqmrUqKGaNWvq1KlTTq+DcucaYp7vIub5LmKedxH3fBdxzzcR87yLmOe7iHm+i7jnPcQ830XM813EPO8i7vku4p5vIuZ5FzGvbCD+lQ3EQ88j5pUNxLyygZhXMoh7votY57uIb95DzPNdxDzfRcyDVxgoVFZWltG7d28jPDzcOHjwoHX5r7/+avTo0cNo166d8dtvvxW5nscff9wwm83G8uXLrcuuXr1qjB071jCbzUZcXJwnsu/X3HXs7r//fsNsNnswp7Bn27ZtRmpqqmEYhrFo0SLDbDYbGzZscGodlDvnEfN8FzHPtxHzvIe457uIe76LmOc9xDzfRczzbcQ97yDm+S5inm8j5nkPcc93Efd8FzHPe4h5ZQPxr+wgHnoWMa9sIOaVHcQ8zyPu+S5inW8jvnkHMc93EfN8GzEP3sC7l4oQHx+v1NRUDRkyxGbUYo0aNfTXv/5V6enpWr9+faHrsKRp0qSJhg8fbl0eGBioqVOnSpJiY2M9swF+zB3HDt4TGRmpevXqufx9yp1riHm+i5jn24h53kPc813EPd9FzPMeYp7vIub5NuKedxDzfBcxz7cR87yHuOe7iHu+i5jnPcS8soH4V3YQDz2LmFc2EPPKDmKe5xH3fBexzrcR37yDmOe7iHm+jZgHb2DQThF27Ngh6VoBvV63bt1s0hQkOTlZ2dnZ6tKlS77PmjVrppo1ayohIcENuUVe7jh2eX322Wd6/fXXtWzZMu3evds9mYTHUO5cQ8zzXcQ8/0a5cx1xz3cR9/wXZc51xDzfRczzb5Q71xDzfBcxz79R7lxH3PNdxD3/RZlzHTGvbCD+wYLyWDhiXtlAzIMF5bFoxD3fRazzb5Q71xDzfBcxz79R7uCKct7OQGl37NgxSVLjxo3zfdaoUSMFBARY07iyDsvyxMREZWRkKCQkpJg5hoU7jl1ef/vb32z+bteunRYsWKC6desWL6PwCMqda4h5vouY598od64j7vku4p7/osy5jpjnu4h5/o1y5xpinu8i5vk3yp3riHu+i7jnvyhzriPmlQ3EP1hQHgtHzCsbiHmwoDwWjbjnu4h1/o1y5xpinu8i5vk3yh1cwZt2ipCeni5JCg0NzfdZUFCQgoODdenSJZfXkXe5JR3cwx3HTpL69u2rN998U9u2bVNycrJWrlypqKgoJSUlacyYMbp69arb847io9y5hpjnu4h5/o1y5zrinu8i7vkvypzriHm+i5jn3yh3riHm+S5inn+j3LmOuOe7iHv+izLnOmJe2UD8gwXlsXDEvLKBmAcLymPRiHu+i1jn3yh3riHm+S5inn+j3MEVDNoBivDAAw+oe/fuqlmzpkJCQtSyZUstWrRIPXv21KFDh7RhwwZvZxEA3IaYB8DfEPcA+BNiHgB/QswD4G+IewD8FfEPgD8h5gHwB8Q6AP6EmAf4DwbtFKGw0W7Z2dnKzMxU5cqVXV5H3uUFjbiDa9xx7AozbNgwSdKuXbtcXgc8h3LnGmKe7yLm+TfKneuIe76LuOe/KHOuI+b5LmKef6PcuYaY57uIef6Ncuc64p7vIu75L8qc64h5ZQPxDxaUx8IR88oGYh4sKI9FI+75LmKdf6PcuYaY57uIef6NcgdXMGinCI0bN5YkHTt2LN9nx48fl2EY1jSurMOyvFatWgoJCSlmbpGXO45dYapXry5J+v33311eBzyHcucaYp7vIub5N8qd64h7vou4578oc64j5vkuYp5/o9y5hpjnu4h5/o1y5zrinu8i7vkvypzriHllA/EPFpTHwhHzygZiHiwoj0Uj7vkuYp1/o9y5hpjnu4h5/o1yB1cwaKcIHTt2lCTFxcXl+2zr1q2SpA4dOhS6jrZt2yooKEjx8fH5Pjt48KDOnj1r/R24jzuOXWF++OEHSVL9+vVdXgc8h3LnGmKe7yLm+TfKneuIe76LuOe/KHOuI+b5LmKef6PcuYaY57uIef6Ncuc64p7vIu75L8qc64h5ZQPxDxaUx8IR88oGYh4sKI9FI+75LmKdf6PcuYaY57uIef6NcgdXMGinCF26dFH9+vX1+eefKyUlxbr83LlzeueddxQaGqoBAwZYlx8/flyHDx9Wdna2dVnlypUVFRWlo0ePKjY21ro8JydHCxculCQNHz7c8xvjZ9xx7P73v//p3Llz+dadkpKif//73woMDFT//v09uyEoEuXOfYh5vouY5z8od+5F3PNdxD3/QJlzL2Ke7yLm+Q/KnfsQ83wXMc9/UO7ci7jnu4h7/oEy517EvLKB+OefKI/OI+aVDcQ8/0R5dA1xz3cR6/wH5c59iHm+i5jnPyh3cJcAwzAMb2eitNu2bZvGjh2r4OBgDRo0SBUrVtS6deuUlpamuXPnKjo62pq2T58+Sk1N1aZNm9SgQQPr8rS0NA0bNkxnz55V//791bBhQ8XFxWnfvn0aOnSo5s2b541NK/OKe+w2btyoqVOnqmPHjmrYsKEqVaqko0eP6ptvvlFOTo6mT5+uBx54wEtbV7bFxsYqMTFRknTgwAEdPHhQnTt3Vr169SRJw4YNs45Epty5FzHPdxHzfBcxz7uIe76LuOebiHneRczzXcQ830Xc8x5inu8i5vkuYp53Efd8F3HPNxHzvIuYVzYQ/8oG4qHnEfPKBmJe2UDMKxnEPd9FrPNdxDfvIeb5LmKe7yLmwRvKeTsDvqBr165atmyZYmJitHbtWuXm5qpZs2aaPXu2evfu7dA66tSpo9jYWC1YsEDffvutNm3apIYNG2r69OkaPXq0h7fAfxX32N1yyy0aNGiQ9u7dqz179uj3339X9erV1bt3b40ePVqdOnUqga3wT4mJiVq1apXNsu3bt1v/v1OnTkW+PpBy5xpinu8i5vkuYp53Efd8F3HPNxHzvIuY57uIeb6LuOc9xDzfRczzXcQ87yLu+S7inm8i5nkXMa9sIP6VDcRDzyPmlQ3EvLKBmFcyiHu+i1jnu4hv3kPM813EPN9FzIM38KYdAAAAAAAAAAAAAAAAAAAAAAAAwM1M3s4AAAAAAAAAAAAAAAAAAAAAAAAAUNYwaAcAAAAAAAAAAAAAAAAAAAAAAABwMwbtAAAAAAAAAAAAAAAAAAAAAAAAAG7GoB0AAAAAAAAAAAAAAAAAAAAAAADAzRi0AwAAAAAAAAAAAAAAAAAAAAAAALgZg3YAAAAAAAAAAAAAAAAAAAAAAAAAN2PQDgAAAAAAAAAAAAAAAAAAAAAAAOBmDNoBAAAAAAAAAAAAAAAAAAAAAAAA3KyctzMAAAAAAAAAAAAAAACA4luzZo127typffv26dChQ8rOztZrr72mfv36FXvdy5Yt0759+7Rv3z4dPnxYOTk5Wr16tZo3b17gd5KTkxUTE6Ndu3YpNzdXzZs319ixY9WrV69i5wcAiHkA/AkxD4C/Ie6hLGHQDgAAAAAAAAAAAAAAQBnwyiuvKDU1VTVq1FDNmjV16tQpt617zpw5kqTatWurevXqOnv2bKHp4+LiNGbMGAUHB2vQoEGqWLGi1q1bp3Hjxmnu3LmKjo52W94A+CdiHgB/QswD4G+IeyhLTN7OAAAAAAAAAAAAAAAAAIpvzpw52rJli+Lj43X33Xe7dd3/+c9/tHXrVn333Xfq3r17oWmzs7P11FNPKTAwUB9++KGeffZZzZgxQ6tXr1bdunX1/PPP6/z5827NHwD/Q8wD4E+IeQD8DXEPZQmDdgAAAAAAAAAAAAAAAMqAyMhI1atXz+H033//vcaMGaPOnTsrPDxcAwcO1BtvvKGrV6/mS9urVy/VqlXLofXGx8crNTVVQ4YMUVhYmHV5jRo19Ne//lXp6elav369w/kEAHuIeQD8CTEPgL8h7qEsYdAOAAAAAAAAAAAAAACAn3n//ff1wAMPaN++ferTp49GjhypSpUq6eWXX9b//d//FWvdO3bskHStk9X1unXrZpMGAEoCMQ+APyHmAfA3xD2UduW8nQEAAAAAAAAAAAAAAACUnB9//FFz585V27Zt9eabbyo0NFSSZBiGnnvuOX3wwQdav369br/9dpfWf+zYMUlS48aN833WqFEjBQQEWNMAgKcR8wD4E2IeAH9D3IMv4E07AAAAAAAAAAAAAAAAfuSTTz7R1atX9Y9//MPaoUmSAgIC9NhjjykgIEBffvmly+tPT0+XJJt1WwQFBSk4OFiXLl1yef0A4AxiHgB/QswD4G+Ie/AFvGkHAAAAAAAAAAAAAADAj+zevVsBAQHavHmzvv7663yfBwcH68iRIyWfMQDwAGIeAH9CzAPgb4h78AUM2gEAAAAAAAAAAAAAAPAjFy5ckGEYWrx4cYFpMjIyXF6/ZQZiy4zEeWVnZyszM1OVK1d2ef0A4AxiHgB/QswD4G+Ie/AFDNoBAAAAAAAAAAAAAADwI6GhoQoMDNSuXbtUvnx5t6+/cePGkqRjx46pZcuWNp8dP35chmFY0wCApxHzAPgTYh4Af0Pcgy8weTsDAAAAAAAAAAAAAAAAKDnh4eHKycnRnj17PLL+jh07SpLi4uLyfbZ161ZJUocOHTzy2wBwPWIeAH9CzAPgb4h78AUM2gEAAAAAAAAAAAAAAPAj9913nwIDA/Xss8/q9OnT+T4/e/asDh8+7PL6u3Tpovr16+vzzz9XSkqKdfm5c+f0zjvvKDQ0VAMGDHB5/QDgDGIeAH9CzAPgb4h78AUBhmEY3s4EAAAAAAAAAAAAAAAAiic2NlaJiYmSpAMHDujgwYPq3Lmz6tWrJ0kaNmyYdQbgDz/8UM8995yCg4PVs2dP1a9fXxcvXtTRo0eVlJSkRx99VGPHjrWu+4033tCRI0ckSYmJiTp+/Lh69+6tatWqSZLGjBmjpk2bWtNv27ZNY8eOVXBwsAYNGqSKFStq3bp1SktL09y5cxUdHV0SuwRAGUbMA+BPiHkA/A1xD2UJg3YAAAAAAAAAAAAAAADKgOnTp2vVqlUFfn59Z6Lk5GS98847SkpK0vnz51W1alXVr19fPXr0UHR0tLUzlCSNGjVKCQkJBa576dKl6ty5s82ypKQkxcTEaNeuXcrNzVWzZs00btw49e7duxhbCQDXEPMA+BNiHgB/Q9xDWcKgHQAAAAAAAAAAAAAAAAAAAAAAAMDNTN7OAAAAAAAAAAAAAAAAAAAAAAAAAFDWMGgHAAAAAAAAAAAAAAAAAAAAAAAAcDMG7QAAAAAAAAAAAAAAAAAAAAAAAABuxqAdAAAAAAAAAAAAAAAAAAAAAAAAwM0YtAMAAAAAAAAAAAAAAAAAAAAAAAC4GYN2AAAAAAAAAAAAAAAAAAAAAAAAADdj0A4AAAAAAAAAAAAAAAAAAAAAAADgZgzaAQAAAAAAAAAAAAAAAAAAAAAAANyMQTsAAAAAAAAAAAAAAAAAAAAAAACAmzFoBwAAAAAAAAAAAAAAAAAAAAAAAHAzBu0AAAAAAAAAAAAAAAAAAAAAAAAAbsagHQAAAAAAAAAAAAAAAAAAAAAAAMDNGLQDAAAAAAAAAAAAAAAAAAAAAAAAuBmDdgAAAAAAAAAAAAAAAAAAAAAAAAA3Y9AOAAAAAAAAAAAAAAAAAAAAAAAA4GYM2gEAAAAAAAAAAAAAAAAAAAAAAADcjEE7AAAAAAAAAAAAAAAAAAAAAAAAgJsxaAcAAAAAAAAAAAAAAAAAAAAAAABwMwbtAAAAAAAAAAAAAAAAAAAAAAAAAG7GoB0AAAAAAAAAAAAAAAAAAAAAAADAzRi0AwAAAAAAAAAAAAAAAAAAAAAAALgZg3YAAAAAAAAAAAAAAAAAAAAAAAAAN2PQDgAAAAAAAAAAAAAAAAAAAAAAAOBmDNoBAAAAAAAAAAAAAAAAAAAAAAAA3IxBOwAAAAAAAAAAAAAAAAAAAAAAAICbMWgHAAAAAAAAAAAAAAAAAAAAAAAAcDMG7QAAAAAAAAAAAAAAAAAAAAAAAABuxqAdAAAAAAAAAAAAAAAAAAAAAAAAwM0YtAMAAAAAAAAAAAAAAAAAAAAAAAC4GYN2AAAAAAAAAAAAAAAAAAAAAAAAADdj0A4AAAAAAAAAAAAAAAAAAAAAAADgZgzaAQAAAAAAAAAAAAAAAAAAAAAAANyMQTsAAAAAAAAAAAAAAAAAAAAAAACAm5WKQTsrV65UWFiYwsLCNH369ALT3X777QoLC9Mvv/xSgrn7w7vvvquwsDA9/vjjdj/ft2+fdTs+//xzu2liYmIUFham2bNnezKrhXr11VcVFhamlStXFms906dPt26vo/+2b9/upq1AXr/88ku+fd28eXN16tRJ999/v1auXCnDMLydzWJZvXq1wsLC9PXXXzv1Pct56svnnmEYuuuuuzR48GDl5uZ6OzvFljfmW/61bNlS3bp10+TJk7Vjxw5vZxGAj9u1a5emT5+uPn36qHXr1urQoYOGDh2qRYsW6bfffvN29rzCEntfffVVb2elVDt37pymTZumbt26qXnz5jZ15rCwMPXp08fLOQRc88wzzygsLEzNmjVTampqgeks9xWjRo2yWb59+/Yi79d9RVnaFqC0mzNnjsLCwvSvf/3L7uf//e9/rfeESUlJdtPMmDFDYWFhevPNNz2Wz1GjRjnV3ugL7QyGYejLL7/U5MmT1bNnT4WHhysiIkKDBg3SrFmztGfPHq/kqyRjsLvaP93Nki9n/nl7G4q7L/fs2WPdlpiYGDfnDnnZuxeOjo7Wq6++qvPnz7v1t/r06aOwsLBircNT8fT06dNq0aKFwsLCNGPGDLeu2xdFRUVZj5cz/0rD/W9x8zFmzBiFhYUpIiJCv//+uxtzBk/76aef9Nxzz+mOO+5Q+/bt1apVK3Xv3l3jx4/X6tWrlZWV5e0s+qSBAwcqLCxM/fr183ZWvO6pp55SWFiYevfu7XR89FY/BQtn71+ut2TJEuu28DwO7laa4ndxn4lkZWUpIiLCpThxfdtqSSuojdcZXDPgDO5Fr+Fe1JblXvR6GRkZeueddzRq1ChFRkaqVatW6tixo+655x698sorOnnypBdy63ss7ayOxnp3nfeuXmMKqsMWVKZLS7uEryqLdbL7778/32e//fabYmJidM899+jWW29Vy5Yt1blzZ91///1asmSJzp07V9zs+wXLMXL0uU1x70ktXH1e5EzccEe9GHC3UjFoJ6/PPvtMR48e9ehvuFoY27dvL0lKTEy0+/nOnTut/19QGsvyDh06OPXbziipzgPt27fX0KFDbf5169ZNkhQSEpLvs6FDh6pmzZoezZO/y7vfBw4cqEaNGmnHjh2aMWOG224KvdE55cqVK1q4cKHCw8PVq1cvm8/ccVNe2gUEBGjSpEk6dOiQ1ztquFOjRo2s52vfvn0VEhKiDRs2aNSoUVqxYoW3swfAB+Xm5ur555/XPffco1WrVqlSpUrq06ePOnTooFOnTum1115TVFSU4uPjvZ1Vt/OFzqO+4O9//7vWrFmjGjVqaNCgQRo6dKgaNWpUYHo6/8MXZGVlad26dZKudeIuaIKJsqK0dtL2Fq4P8CZL21dpb0cra06fPq177rlHU6dO1ebNm1W7dm317dtXkZGRunr1qj7++GMNHz5cr732mrezalUaYndJPbxp3rx5vvbSqKgo6+f22lMLq49erzTsy+utWbPG+v++Ug/xtXp+YffCJ0+eVExMjKKiovT99997O6slYu3atcrJyZF0bYDolStXvJyjonkqBh0+fFhHjx5V7969C40vzZo1KzQ2OaK0dag5e/astm3bJulap7CNGzd6OUeOcVfHB19lGIYWLlyoIUOG6P3339fly5fVuXNn9e/fXw0aNNDWrVv15JNPauDAgd7Oaolx17X9hx9+0OHDhyVJJ06cKHDQfGnjiWeAhmHo66+/ltls1ogRI/LFv3bt2kmSatasaTd2hoSEOPxbpbFMf/bZZ3b/vzQrjXVc2CqL8fv7779XRkaG3TiRt99Lu3bt8n3WvXt3h3+nNHYk5JoBR3Evaot70T/kvRfNKykpSf3799e8efO0d+9e/elPf1JUVJQiIiJ0/PhxLV68WFFRUYqLi3Nrfkqr0ngNKM18rb3OG8pynez6NqeNGzeqX79+evXVV3XkyBG1bNlSt99+u1q1aqUDBw5o/vz5uu222/Tjjz96Kecli/LhHCY9hjeV83YG8goODlZmZqZee+01vfTSS97OTj4tWrRQSEiITp06pZMnT6pevXo2nycmJqp8+fKqX7++3c4GOTk52rVrl6Sy0dlg+PDhGj58uM2y7du3a+vWrapevbrmzZvnpZz5L3v7fePGjZo0aZJWrVqlYcOG+eS599FHH+nUqVP6xz/+4fR3H3vsMY0ZMyZfefU1/fr1080336xFixbprrvuUrlypSp8u6R9+/Y252tubq5eeuklvf3225o3b54GDhzo1MMPAHjhhRe0dOlS1alTRy+//LI6duxo/ezq1at64403tGjRIo0ZM0YfffSRwsPDvZjbknXbbbepTZs2ql69urezUmplZWXp22+/Vf369bV69WqZTLbzG3z55ZcKCgryUu4A13377bc6f/68atWqpTNnzmjNmjUaP368t7PlNa1bt9aXX36pypUrezsrQJlnaX/Yu3evsrKyVL58eZvPd+7cqXr16ik9PV2JiYkaM2aMzednzpzRsWPHFBwcrJYtW5ZYvotSmtsZ0tPTNWrUKB09elS9evXSrFmz8uVz7969eumll3TixIkSzx8x+Fr7zvUzFf/yyy/66quvJKnMtadmZ2friy++kCTVqlVLR48e1e7du9WmTRsv56xsceZe+OOPP3ZLTH333XeVnZ1d7PV4gmWgmKX+u2nTJp/qjOBOmzdvliT17t3bOuFaXtOnT9fx48fVr18/TZkypaSz51GWDnN574MGDx7s7WyhCP/617/0xhtvqGbNmvrnP/+pnj172nx+4cIFvf3223rrrbe8lEPfdX1sXLNmjXVwir/Zu3evzpw5o+joaI0dOzbf5ytXrlRSUpJuvvnmMlc3O3DggA4dOqSaNWvq3LlzWr9+vWbOnJnvXg1wVlmM35Z61G233aabbrop3+ejRo3S2bNnNXz4cEVHR5d09jyKawYcxb2oLe5F/5D3XtTiwIEDeuCBB3TlyhWNGTNGEydOtOkPlJubq40bN+qll17S//73vxLPc1nn7TbtF154Qb///rvq1KnjUHqey7umLNfJ8saTb775RlOmTJHJZNL06dN1//3325wvWVlZ+uyzz7RgwQLetuMBzpZnd3OmLlCnTh19+eWXqlixoodzBTiuVL1pp1+/fqpVq5a++OILHTlyxNvZyScwMFARERGS7M8AmpiYqFatWunWW2/VTz/9pIsXL9p8vn//fmVkZKhBgwZeC1rwP/369bPO5rJ161Yv58Y1H330kapVq5bvLTuOqF27tpo2berzF9+AgAANHjxYaWlp1gppWWMymTR16lRVrlxZly5d0u7du72dJQA+JDk5We+9954qVKigd955x6ZhWJLKlSuniRMnatKkScrOztb06dNlGIaXclvyKleurKZNm6pGjRrezkqpdfbsWeXk5Kh+/fr5BuxIUtOmTZ2a5RwoLSwPih555BE1atRIR44c0d69e72cK++pWLGimjZtqtq1a3s7K0CZV7NmTTVp0kRXrlzRDz/8YPPZ5cuXdfDgQbVv315t27ZVcnJyvrqZpe2tTZs2peoBXWluZ3j55Zd19OhRRUZGavHixXYfwoaHh+vdd9/VPffcU+L5Iwb7n++++06//fab2rVrpxEjRkiyffMOis+Ze+GsrCy33Qs3atRITZs2LfZ63O3QoUM6ePCgbrzxRj3++OOS/Puc27JliypVqqROnTp5OyslzvL2iNmzZyskJERxcXE6c+aMl3OFwuzZs0dLlixRcHCwli5dmq9zkSRVrVpVU6dO1XvvveeFHPqunJwc6yDaF198UQEBAVq/fr2ysrK8nDPvsDxjK01vBysplmvisGHD1KlTJ128eLHMPnNEySmr8fvrr7/WTTfdZHfATlnGNQOO4l7UFveitq6/FzUMQ9OmTdOVK1c0ZcoUPfHEE/km8DWZTOrfv79WrlypVq1aeSPbZZq327Tr1aunpk2bOtzOz3N55/lLnSwjI0PTp09Xbm6u5syZowcffDDfeVW+fHkNGzZMK1euVP369b2R7TLN2fLsbs7UBYKCgtS0adNSOQkf/FepGrQTHByshx9+WDk5OYqJiXHqu+fPn9fLL7+sgQMHqnXr1mrfvr1Gjx6tLVu22KR79dVX1bdvX0lSQkKCwsLCrP8ceT1Y+/btJV2bDTSvo0eP6uzZs2rfvr3atWun3NzcfK+JtXQ2uP5NJz/99JMef/xxdevWTa1atVL37t01bdo0uwOX8r7K7MyZM/rHP/6hHj16qEWLFnr33XcVFhamVatWSZJGjx5ts332Xr2dkpKi8ePHq2PHjmrbtq3uv/9+j7zetqhXOhb0WmvLK2wNw9CyZcs0ZMgQtWnTRnfeeaekazPBhYWFafv27dqxY4dGjx6tiIgItWvXTmPHjtVPP/1k9/euXr2qZcuWKTo6WhEREYqIiNCwYcP04YcfWl9XajF48GCFhYVZXwF8vd9++02tWrVSZGSkrl69avPZ7t279cgjj1iPbY8ePfSPf/xDJ0+eLHQf7NmzR+PGjVPnzp0VFhamAwcO2N+xDvrTn/4kSflGD1+5ckWxsbGaMGGC+vbtq9atW6tDhw4aOXKktTEmL2fOr2+//VZjx47VrbfeqlatWqlv376aO3eufvvtN6fynpCQoKNHj6p///42F3tLWUhNTbXmzfIvb0N73nMkr7yvR/7ggw90xx13qHXr1urTp4+WLFlibTDYt2+fxo8fr06dOikiIkITJkyw/ub1DMPQ2rVrNXr0aHXs2FHh4eEaMGCAXn31Vf3+++/50l++fFn/+c9/NGTIELVv314RERHq16+fHnnkEX333Xf50ltmAly+fLkzu9CnlC9f3nrj9euvv+b73NFYv2/fPoWFheV7G1hey5YtU1hYmObOnWuz/OrVq/rwww91zz33qF27dmrdurXuvPNOvfvuu/nKuGR7LsXGxmrw4MFq3bq1unbtqqeffjrfAM7rv3O9wl5Z6ew5VpC8MTk9PV1z5sxRz549ret79913lZuba/e7v//+u/7zn//orrvussbPP//5z9bYcD1LmczKylJMTIz1daQTJ04sMp+jRo2yxpc1a9YoOjpabdq0UZcuXfTkk08qLS2twO86E4PyxonvvvtOo0aNUocOHRQWFmY9fqmpqZo1a5aioqLUpk0bderUSYMGDdLTTz9t93qdnJysCRMmWH+/T58+euaZZ+zmOe9rN0+ePKnHH39ct956q1q3bq3o6Ggemjno3XfflWEYGjlyZKE3aOPGjVOtWrX0008/6dtvv7UuL03lwhPX54Je7+pqXSojI0Pz589Xnz59FB4erttuu02vvfaasrOzC41x9uTNwzfffKMRI0YoIiJCHTt21OTJk+3WwfJuz88//6ypU6cqMjJSzZo108aNG63pvvnmGz344IPWmBkVFaX58+fni819+vSxzs6S9x4hb53CXh1j9OjRkqRVq1bZ7HdHXqObt+63e/duPfTQQ+rQoYPatWunBx980PqGTnsOHz6s6dOnq2fPntZ66NSpU+2+3tnRfWVPaSoX0h/Hs3v37mrVqpW6deumESNG2L13dKa+L9leczZu3Kg///nPatu2rTp16qTHHnvMZ2f1unjxor7++muVL19eAwYMsNYn3fmwyNl9LV2bdf+jjz7SiBEj1KFDB7Vu3Vq33XabZsyYYdOx31L3mTp1qqKiotS2bVvr+j/44IN851+fPn2s58OMGTNsyqXlfqCwupa3zxtvXB8s3HX/lncbFi1apH79+ik8PFx9+/bVK6+8oitXrtj9nqt18ILaCgrjynXHwt33+OfOndP8+fM1cOBARUREqH379oqKitK0adO0Z8+efOt0tf3o/PnzmjVrlvV7d9xxh1asWFHkvnKHgtrRdu3apZycHGs72vnz5/PVOyzfub4dzdW6trPXwUuXLmnkyJEKCwvTc889Z20ncKSdwdF7Q+na9dZyD9C2bVtFR0friy++KLIt7Xrnz5/Xp59+Kkl66qmnFBgYWGBak8lknZhIcj6+XL8fHC1L9mKwI7Hblfw5w5n2YmfKobs4U6f19r68nqXT/JAhQzRkyBBJ12bKLGgmPGfiorP36adOndKzzz5rvTZ16tRJ48aNy9cW7mg9/9ChQ3riiSfUt29fhYeH69Zbb9Wdd96p559/XqdPn3Z9pznJ2XvhQ4cO2bQ7FlY3khyLedc7deqU5syZo6ioKLVu3VqdOnVSdHS0YmJilJ6eXuQ2ZWVl6ZFHHlFYWJgmT57sVAdBSz33jjvuUP/+/VWxYkVt3bq1wFk1nWmfdfa67e5nVs6e8+fOndOuXbvUrVs3l96g8Ntvv+mFF15Q//79rWXmoYceyjcxmOVaa8lj3vznvYYdOHBAL774oqKjo23qnAVdw4vj8OHD2rdvn2rXrq3evXurf//+Nh1Q7XH0ftMwDH322WcaMWKEIiMjFR4erp49e+qBBx7QBx98kG+9jrbnWq77CQkJkqS+ffva7EuLrKwsffDBB7r77rvVuXNntWnTRn369NG4ceM8EsdL0ttvvy3DMDRq1KgiO19Y6phSyTx/LKjNWHK9HdqRdjhHru2O2Lp1q3799Ve1adNGkZGR6tChg86fP69vvvnGbnpnznNnz0lH7/0cfQbo7HM26dqgnRtuuEGtW7d2eB/mzb8j7QaOlunTp09ryZIluv/++63xp2vXrpo8ebLda0tx5OTkaO3atZJs62aFtRE5U99JSkrSxIkT1bt3b+t2DBs2TPPnz9fly5fzrdvR+2tHy4Ez7YZwL1fjt3Ttvv/ZZ5/V4MGD1bFjR7Vu3Vq333673fsdC2fPNUlOP3vbv3+/Tp06ZTOjuzNOnTqlp59+2prHLl262C3XjtYDXdlPruKaAUdxL2qLe1Hb/F5/L/rtt9/q0KFDqlu3rsaPH1/ovqxcubLMZrP177zPYa5X0L1AUW3zRfW9tHC0LUlyvj2+uP1XnVVQmSrOvbozz44LO472OPtcfu/evQoLC9O9995b4Dpff/11hYWFadGiRQ7lwdf4S51s9erVOnfunNq0aaOhQ4cWup116tRRgwYNrH+70levqLYBR59Budq/w5F9Vtx+K84qqDwXp856+vRpTZ8+XZGRkWrdurWGDh2q1atX203rTH8ke9eJUaNGacaMGZKkmJgYm/21cuVKrV+/XmFhYdZBuPbMnDlTYWFh1mdygDPKeTsD1xsxYoTefPNNrVu3ThMnTtQtt9xS5Hd+/vlnPfjggzp16pTq16+vbt266fLly9q9e7fGjx+vadOm6aGHHpIkNW/eXFFRUfrqq69Us2ZN6xtIpPwXJHssHQWur4BZOhK0b9/eOkAiMTHR5s0g9jobxMfHa/z48crMzFSLFi3UqVMnHTlyRGvWrNGGDRu0ZMmSfJ0TpGuV3GHDhiknJ0ft2rVTVlaWKlasqKFDhyoxMVHHjx9Xt27dVKtWLet3rh+l/sMPP+jZZ59Vw4YN1a1bNx05ckQ7duzQAw88oBUrVthUgr1t1qxZWrlypTp27KimTZvme7C7ZcsWLV26VK1atVLPnj114MABffPNN9q9e7fWrl1rsx9ycnI0ceJEffPNNwoNDVVkZKQMw9D333+v2bNnKy4uTosWLbLOsD548GC9/PLL+vzzz/V///d/+fK2fv16ZWdna+DAgSpX7o8i9cEHH2jOnDmSrs1i2r59e/38889asWKFNm/erPfff99uJWnHjh16+umn1aRJE3Xt2lWnT59WQEBAsfafpTJ0/ez6v/zyi5566inVrl1bN910k1q3bq2zZ88qOTlZO3fu1JEjRzRlyhRrekfPr/nz52vJkiUKCgpSeHi4atWqpZSUFL377rvavHmzPvroI9WsWdOhvFtuHK+fDbBmzZoaOnSovvrqK2VkZNhUxKpXr+7gnpH++c9/6pNPPlHnzp3VoEEDJSQkaP78+fr999/VtWtXPfTQQ7r55psVGRmp/fv3a/Pmzfrpp5/0+eefKzg42Lqe3Nxc/e1vf9PatWsVEhKiVq1aqWrVqvrhhx8UExOjb7/9VsuWLbN+JycnRw8++KB2796t6tWrq1OnTqpQoYL+97//6dtvv1VISIhNfJKkhg0b6sYbb9T333+vzMxMm98vSyzn6w033GCz3JlY37JlS918883as2ePjh8/bncGhs8//1ySrA8mJCkzM1Njx47V9u3bVa1aNbVt21bly5fXnj17NHfuXG3fvl2vvfaa3TcwvPjii1q6dKk6d+6sxo0bKykpSZ988okOHz6s999/v9jl2NlzzBFZWVkaPXq0Tpw4oVtvvVXZ2dmKj4/X3LlzdfDgQc2bN88m/a+//qoHH3xQKSkpqlWrljp27CjDMJScnKzp06frhx9+0MyZM+3mfdKkSdq5c6c6duyosLAwVatWzeF8vv322/rwww/VoUMH9e3bV7t27dLq1av1/fff65NPPlHdunVt0rsag9auXavY2FjrA6Ljx48rICBAp06dUnR0tM6fP68mTZqoZ8+eysnJ0cmTJ7V8+XK1bdtWN998s3U9a9as0YwZM6zX6BtvvFH79u3TRx99pA0bNmjp0qV2439qaqqGDRumSpUqqUuXLjp16pSSk5M1adIkLVmyRN26dXN4n/mbnJwca6eRvGXanvLly+v222/XsmXL9O233+abYaQ0lAtPXZ8L40xdKisryzqopFq1aurdu7eysrK0ZMkS7d+/36Hfs2f9+vX66KOP1KpVK/Xu3VspKSnasGGDvv/+e73//vtq1qxZvu/8/PPPGjZsmKpVq6bOnTvr4sWL1vrYf/7zH/3rX/9SuXLl1LFjR1WvXl1JSUlasmSJNmzYoA8++MAaC6KiopSamprvHqGwOkX79u115swZbd26VY0aNbK5l2jevLnD252cnKynn35ajRs3Vo8ePXTs2DHFxcVpx44dev311/OV/Y0bN2rq1KnKyspS8+bN1aZNG/3vf//TunXrtGXLFi1ZsiTfjGZF7auilIZy8cEHH+jZZ59VYGCg2rVrp06dOum3337T4cOH9eqrr2ry5MnW9Thb38/rww8/1Lvvvqv27durR48e2rNnj7744gvt27dPa9as8bn617p165SVlaWoqChVrlxZQ4YM0WuvvaYvv/xS06dPd/gcKIgr+zojI0Njx47Vjh07FBISonbt2qlKlSpKTU3V559/rtDQUOssallZWXr88cdVrVo13XLLLWrRooXOnz+v5ORkPfvss9q7d6/N+RcVFaW4uDgdPHhQ7dq1U+PGja2fFXX/UVrOG29cH9x5/yZde1j/yCOPKD4+Xl26dFHz5s0VHx+vxYsXKzk5WW+99ZbNYILi1MGLaisojLPXHXff46enp2v48OH65ZdfdOONNyoyMlKBgYE6deqUvvzySzVs2NCmE5mr7UcXL17UPffco4yMDLVv316//fabdu7cqX/84x8yDKPQiQ7coUOHDvr0008LbUezdGhMTEy0tqlZ/rasw8LVuraz18GzZ8/q4Ycf1oEDBzRp0iQ98sgjDm+zM/eGx44d07333qtz586pcePGioyM1OnTp/X44487PFjH4vvvv9eVK1fUokULp2ccdTa+5OVKHS4vR2J3cfLnCEfbi10th8XhbJ3W2/syr0uXLmnz5s0KCgrSgAEDVK1aNUVERCg5OVnfffddvtntnYmLzt6nJycna9y4cbpw4YJuuukm9erVS+fOndPWrVv13XffWTu/SI7V83/44Qfdd999unLlisLCwtS3b19lZmbqxIkTWrp0qfr161cib5Qqzr1wjx49PJKnnTt3asKECbp48aLq16+v3r1768qVKzpy5Ii1Q0ph90uXL1/W5MmTFRcXp7vvvlvPPfdcoYMQ88rNzbVp76tUqZL69u2rtWvX6osvvsgXV51pn3X2uu3uZ1bOnvPStU5ROTk5Lr1JIi0tTSNHjtSJEydUr1499evXT+fOnVN8fLy2bt2qGTNm6IEHHpB0bXbLoUOHatWqVQoJCVFUVJR1PXnz9MYbb+i///2vwsLCrNt14MABffTRR9q4caM+/fRT1alTx+m82pO3w5zJZNKQIUO0evVqffbZZ9Z85+XM/eaLL76ot99+W+XLl7fG5TNnziglJUXHjx/XyJEjrWmdac8NCQnR0KFD9d133+ns2bOKioqy26bzxBNP6KuvvlKlSpXUoUMHhYaGKi0tTYmJicrIyNCgQYPcsg9LWm5urrVz4h133FGiv13UPUVBbcaS6/dSjrbDFeceN6+8g2gt/92xY4c+++wz3XbbbfnSO3OeO3NOOnPv58gzQFees508eVIpKSm6++677d5jFsaZdgNHy/SmTZs0f/583XTTTQoLC1NoaKiOHTumDRs26Ouvv7bbNuiq+Ph4nTlzRi1btlTTpk1Vp04dPfvss9Y3I17fDupMfWfz5s2aNGmSDMNQ69atFRERoYsXL+rYsWNasmSJ7r33XlWqVMm6bmfurx0pB87EcbhXceP3iy++qIMHDyosLExdunTRlStXtG/fPi1ZskRff/21PvnkE5tzx9lzTXLt2ZulI6SlM7UzUlJS9Je//EW//fabbrrpJvXv318nT57Uhg0btGXLFs2fP18DBgyQ5Pi9qLP7qTi4ZsAR3Iva4l606HtRy8C/22+/vdjPpZxRVP+7gvpeSs61JeXlaHt8cfuvuour9+rOPjsurqLa68LDw9WyZUslJyfrxx9/tHnOIF17brVixQqZTCYNGzbMrXkrDfypTmaJJyXddlBY24BU+DMoV/t3OLrP3NVvpbhcrbOeP39e99xzj7KysqxvhN2+fbuefPJJnThxwm3PKyy6d++uq1evKikpSc2aNbPZR40aNVKbNm1Uq1Yt/fe//7V7r3z58mWtXbtWoaGhdq8DQJGMUuDTTz81zGaz8fe//90wDMNYunSpYTabjUceecQmXVRUlGE2m40TJ05Yl129etW44447DLPZbCxZssTIycmxfnb06FGjT58+RvPmzY2UlBTr8hMnThhms9m4//77nc7r77//brRs2dIICwszzp8/b10+ffp0m2XdunUzRowYYfPdLl26GGaz2Th8+LBhGIZx+fJlIzIy0jCbzcb7779vk/add94xzGaz0aNHDyMzM9O6/PvvvzfMZrNhNpuNSZMm2Xxm8eSTTxpms9n4/vvv7W7DokWLrOt47733bD57/vnnDbPZbPztb39zYq/8wZK/3r172ywvap9b8vTpp5/aLO/du7dhNpuNzp07G4cOHcr3Pcu2NmvWzNiwYYN1+dWrV40pU6YYZrPZWLhwoc133nrrLcNsNhuDBg0yzpw5Y12elpZmPceWLVtmXX7y5EkjLCzM6Nevn928jxgxwjCbzcauXbusy5KTk43mzZsb3bt3N/bu3WuTfvny5YbZbDaGDx9udx+YzWbjjTfesPtbBbHs3+v3u2EYRlZWltGvXz/DbDYbO3futPns3LlzxrZt24zc3Fyb5cePHzd69+5tNGvWzKa8GUbR59eXX35pmM1m44477jCOHj1qXZ6bm2u88sorhtlsNv7v//7P4W0bPny4YTabjZ9//tnu55ZzpCAF5dfyvW7duhnHjh2zLv/pp5+MVq1aGW3atDF69+5tfPjhh9bPrly5YowePdowm83GihUrbNa3ZMkS6zl++vRpm+/8/e9/N8xms/HSSy9Zl8fHxxtms9m4++6785XjS5cu5TtvLCzndXx8fIHbXNpZYv6TTz6Z77Off/7ZaN68udGhQwfj8uXL1uWuxPrXXnvNMJvNRkxMTL7fOXbsmGE2m43bb7/dZvkzzzxjPUcvXrxoXX7p0iVjzJgxhtlstjknDOOPc6lr167W+G4YhvHrr78at912m2E2m424uDi737HHEkev3z/OnmOFscQMs9lsDB482Pj1119t9k23bt0Ms9lsE1cNw7Dugzlz5hhXrlyxLj9z5owRHR1tmM1m45tvvrH5juV3brvtNuN///ufQ/mzuP/++w2z2Wy0aNHC+Prrr63Ls7KyjMcff9wwm83GhAkTbL7jSgyyxAmz2Wx88cUX+fJh+d6zzz6b77PU1FSbGHLy5EmjdevWRvPmzY2NGzdal+fk5FivsdHR0TbrsJQJs9lszJs3z+b8ttQH7rvvvqJ2l187evSoYTabjZYtWxpXr14tMv2qVasMs9lsU1crTeXCE9dny3m2aNEiu99zpi5lia/Dhg0zLly4YLMPe/bsad0+R+Utg5988ol1eW5urvHSSy8ZZrPZuPPOO+1uj6VsXn/cd+/ebTRr1sxo27atTR3typUrxiOPPGKYzWZjypQpNt8pqr5qr65VUMx2RN6637/+9S+b4/3BBx9Yry2///67TR7btm1rtG3b1ti2bZvN+r755hujZcuWRs+ePW3OxaL2VWFKU7no1auXERYWZuzZs8dmeW5ubr7z3tn6vmH8cc1p06aNkZSUZF2ekZFh3HPPPYbZbDZiY2OL2mWljuVeJe8xGjZsmGE2m22urRYFlYOCznVX9rWl3jJy5Eibc8owrp0jectsdna2sWHDBiMrK8sm3a+//mo9lxISEmw+K+je0hPb4u7zxhvXB3ffv1m2oUePHsbx48ety3/99Vdrff6dd96x+U5x6uAFtRUUxpXrjifu8VesWGGYzWZj/PjxNvU/w7i2v/Le2xS3/Wjq1Kk28XjDhg2G2Ww2evXqVcTeKj7LvVenTp1szt1Ro0YZHTt2NHJzc42MjAyjRYsWxhNPPGH9/NKlS0bz5s2NFi1aWO8Ni1vXLug6aCnLlvJz4sQJ47bbbjPCwsKMpUuX5ktfVDuDM/eGf/nLXwyz2Ww8/fTTNnn79ttvjZYtWxZaN7nev/71L8Ns/qN91RnFiS/OlKWCYnBRsduV/BW1zusVVRd0pRw6Km+dKy9X6rSlYV9aWOJj3vt2Sz33+nZ/w3AuLjpzn37p0iWja9euRvPmzY01a9bYpN2zZ4/RsWNHo23btjb1kqLq+dOmTTPMZrPx1ltv5fvsp59+MtLS0ux+z91cvRfO28ZQ1LYWFfPy+u2334xbb73VMJvNxptvvpnvOCYlJRlnz54tcN3nzp2z1lVfeOGFIrfnenFxcYbZbDaGDBliXfb1118bZvO1NtjrOdM+68z56YlnVs6c8xZTpkwxmjdvbpw7d87uOg3jj2NwfVvBuHHjDLPZbDz22GM2dYgdO3YYbdq0MZo3b27s37/f5jv27pnzio+Pt6lnG8a1a/irr75qmM1mY/r06fm+U9Q67cnNzTV69eplmM1max5zcnKMrl27Gmaz2fjxxx/zfcfR+83MzEyjVatWRkREhE1d1zCu3bvs2LHDZpkr7bnX10vyOn78uHWfXH9cMzMzbe5JfI0lnrVq1cqpdgvD8PzzR7PZfptxcdqhnWmHc/U6bHHp0iWjdevWRosWLazXugsXLhitWrUyWrVqZfOs2zCcO8+dPSeLc+9njyvP2ZYtW2a3LSsvyz3E9edUcdoN7JVpwzCMgwcP2j3/LPcD/fr1y1dvK2qdBXniiSfy3ZM/+uijduu3huFcfWfkyJGG2Ww21q9fny/t7t27jUuXLln/Ls79dUHlwJl2Q7hXceK3YVyrq+WNB4Zx7To5c+ZMw2w2G6+++qrNZ86ca8V59jZ06FCjU6dOhW6TpSzmPS9zc3Ot9cAXX3zRpvyuX7/een+Xt/w40nfJ2f3kan8orhlwFPeitrgXtWXvXvTee+81zGazsXr1aru/U5jC6j4F5b+otvmi+l4Wpy3Jmfb44vRftfyeo98tqEw5e6/u6rPjgo5jQbHbXntAUXHjk08+Mczma8+nr7dt2zbDbDYbDz/8sN3v+jp/qpN1797dMJvN+dpgHOFKX72i2gaKegZV3P4dju6z4vRbKawfpz0FlWdnz6O8cfPBBx+06Se6e/duo23btkazZs2MH374weZ7zsSNguJsQf2nLCzP265/pm0Yf9y3zpo1y+53gaI4N4VMCbnnnntUp04dffXVV0pJSSk07ZYtW3To0CFFRUXp4YcftpkVp3Hjxpo+fbpycnK0fPlyt+QtODhYrVq1kmEYNrOEJiYmqmnTpqpataokqV27dtq7d6/1dZlHjhzRr7/+qhtuuME6ynzdunU6e/asIiIibGaYkKQHHnhALVu21P/+9z999dVX+fJRvnx5zZw5UxUqVHB5W9q1a2d9NZrFhAkTJP0x42lpMWbMmHyjoPMaNGiQ+vXrZ/07MDBQY8eOlZR/W5YtWybp2qvh8s5EVbt2bU2bNk2StHTpUuvyG2+8UR07dtTx48e1a9cum3WlpqYqKSlJjRs3Vps2bazL33jjDeXk5Gj27NnWWaIthg8frj59+mj37t12Z6M3m816+OGHC9xWR2VnZ+unn37SY489Zp3F5PrR+NWrV1dkZGS+N4A0bNhQEyZMUG5ubr5XpBbl9ddflyS9/PLLNrMdBQQEaMqUKWrevLm++uqrAl8De72UlBSZTCabdbnTI488YvMWlqZNm6pnz576/fffVbduXY0YMcL6Wfny5a1lZseOHdblV69e1ZtvvqmQkBAtWLDAZgZrS1mtVauWli9fbn0NqGX727Vrl68c551d/Ho33XSTJOngwYPF2exSJyMjQwkJCdbR0c8884zNrGOuxPrBgwdLujba/XqWWYIsaaRrbwWIjY3VjTfeqLlz56py5crWz0JDQ/X8888rKChIH330kd1tePTRR21mEalRo4b11avFjamunGOOevLJJ23ewtWoUSNNnDhRkvT+++9bl1tm+wsPD9eMGTOsrzKWrs1m9txzz0lSgfvnsccec3m2zNtvv93mbShBQUH6xz/+oYoVK2rz5s06deqU9bPixKBevXrZHQVvSdulS5d8n9WrV88mhsTGxiozM1MDBgywme3BZDLpiSeeUO3atfXDDz9YZw3Pq0GDBpo6darN+X3//feratWq2r17t1Ov4PY358+flyRVq1bNoVmPLOe8ZVb363m7XHji+lwUZ+pSH3/8saRr+6lKlSrW5Q0aNNCkSZNczkNERIT+/Oc/W/8OCAjQo48+qrp16+rAgQN2Y2mNGjX0xBNP5DvuH3zwgXJzczVq1CibOlr58uX19NNPKzg4WBs2bLCJH95Sv359TZkyxeZ433fffWrTpo3OnDljcy/w3nvvKSMjQ48//rgiIyNt1tOjRw/de++9OnXqlHWGmbwK2leO8na5OHfunKpUqaLw8HCb5QEBAercubPNMmfr+3n95S9/UUREhPXvihUr6sEHH5RU+u6RinLixAklJSWpWrVqNrPXWWa+s8w+XRzO7uu0tDStWrVK5cuX1wsvvJDvTaA1a9a0KbPlypVTv379FBQUZJOuRo0a1ldSb9q0qdjb4cq25OXu86Ykrw/uvn+zmDRpkho2bGj9u0aNGvrb3/4m6VqMtihuHbyotoLCOHPd8cQ9vmWf3nrrrflmeK5Ro4bN24+L034UGhqqmTNn2sTjfv36yWw26+TJk/leX+9ujRo1Uq1atXT+/Hn9+OOPkq61V+zZs0dt27ZVQECAKlasqObNm9vUkZOTk5WTk6PmzZtb7w2LU9d29Dr4448/asSIEUpNTdWLL77o9NtuJMfvDY8dO6b4+HhVqVJF06ZNs8lb9+7ddfvttzv1u5Y68fWx1RHFiS+u1OFKMn/uUpxy6CpP1GlLcl9eP0OzJA0YMEBBQUHasmWLLl26ZJPembjozH36ihUrdObMGf3lL3/JNwNweHi4Jk6cqIyMDGt+HWH5/evr5NK1tsWSeMuO5P574eKKjY3VuXPn1L17dz300EP5jmNERES+N2tbpKWl6f7779eePXv0+OOPW+tfzrDUb/Me565du+qGG27Q3r17deTIEZv0zrTPOnN+euKZlTPnvHRtxtutW7cqIiLCqbfSS9fuI7Zs2aKQkJB8dYgOHTro3nvvVU5Ojk2dzhG33nprvjeDmEwmTZ48WXXq1LHOnlpcCQkJOnnypP70pz9ZZ8o0mUzWGVjt3Qc5er+Znp6urKwsNWrUyKauK127d8n7tjVPtOdaym7z5s3zHdcKFSrY3JP4Gks8q1q1qsvtFq4q6p6ioDbj4txLOdMOV1z//e9/lZmZqW7dulmvA1WqVFGvXr2UlZWldevW2aR35jx35pws7r2fPa48Z9uyZYsqVKigrl27Ovw7FsVpNyhIWFiY3fPPcj9w/PhxHTp0yOm8Xi8jI0MbN25UYGCgzYzUlmumvXqQM/WdwtK2bt1aoaGh1r+Lc39dEGfaDeFexY3fPXv2tIkH0rXr5N///neVK1cuX/3AmXPNwtlnb2lpadq/f7969uzp9DZt375dhw4dUr169fR///d/NvddUVFR6tevnzIyMvTpp586tV5n95OruGbAUdyL2uJe9A8F3YsWp92yOIrqf1dQ38vitCV5uz3eWcW5V3f02XFJueOOOxQaGqrPPvss3/U9NjZWkmzascsSf6qTeSueFNQ2YFHQM6ji9O/wtT5krtZZTSaTnnrqKZt+oq1bt9bIkSOVm5urDz/80KP5tufPf/6zTCaTNXbkVdbjCTyvVA7aKV++vMaNGyfDMBQTE1NoWssrN+29ilX645WBe/fudVv+LOu0dAI4e/asjh07ZjMgwvLaxD179tikzZvG0vCat9N4XpaKn70G2pYtW7rc+dnCXoNk9erVVa1aNZ0+fbpY63a3vK/NtMfeK/KaNGkiSTbbcvLkSZ08eVI1atSw+53evXurSpUqOnbsmM6cOWNdXlDn/7Vr18owDJtjmJubq/j4eFWsWLHAV5ZbGigs58f1ebj+wbmjUlNTFRYWprCwMLVq1UqDBg3Sf//7X/3f//2fnn766QK/t3PnTi1evFizZs3SjBkzNH36dK1fv17StU4kjvr111918OBBNWnSxObm0CIgIEDt2rVTTk6O9u3bV+T6Ll++rMzMTFWpUsXlfVIUe8fI0qhkr4xYPst7fuzfv1+//fabIiIi8t3MSNcG+7Vs2VIXLlzQ0aNHJV1rkDKZTFq5cqWWL1/ucANFtWrVJMnpTnOl0apVq6zna0REhEaNGqWjR4/qrbfesnn9teRarG/YsKEiIiJ05MiRfOeb5fXEecvu9u3blZ2dre7duys4ODjfb9SqVUtNmjTRoUOHlJmZme9ze+eLJQ7lPV9c4co55ohq1arZzbfloU1ycrL1obHlGPTr1y9fg5AktWjRQiEhIXavtwEBAUXG8cJcfz5I165XXbt2lWEY1mtscWNQQXls2bKlJGnBggXasmWLrly5UmBeC7u2W17/LcluR8JOnTrZNN5I1xq1GzRooOzsbOvNJzyrNJULd12fHeFoXSo1NVVpaWmqVauWzQMXiwEDBricB3tlPSgoSFFRUZLsl5vIyEjra8rzKqws3nDDDeratatyc3NtBuF7S//+/e2+Ct6yP/Ju97Zt2yQVfD0srI5Z0L5yRGkoF5br3N///ndrp297XK3vWxRWFop7PS9pn3/+uQzD0O23325zfRk0aJDKlSunTZs2KT093eX1u7KvExISlJOTo+7du6t+/foO/9aBAwe0ZMkSzZ492xoPLQ9lnan7uHNb8nLneVOS1wd337/lZa/hukePHqpataqOHz9uvbYUtw7u7jqmveuOp+7xLQ9f33rrLX3xxReFlsfith/Z66xbkrHNsn8s+3T//v36/fff87WjWeoZedPmrW8Up67tyHVw9+7duv/++3Xx4kXFxMTkeyDrKEfvDS31kO7du6tSpUr5vlPYAyBPcSW+uFKHK8n8ufO3JdfKoSd+s7h1Wk/vy5MnT2rHjh2qUqWKTayuXr26evTooStXrlh/z8KZuOjMfXpRdWhLLLIXw4v6/dmzZ2v79u26evWqw98tDXJycjyy3vj4eEmyDlR01LFjxzRixAgdOXJEzz33nLXjujMyMzP13//+12ZwhnStXcUSp64frOFM+6wz56cnnlk5c85L1+pYly9fVu/evR3+DQtL3O7evbu1LTqvO++8U5Jr8e63337Tp59+qnnz5unvf/+7pk+frunTp+vq1as6f/68W9q+7A0YzJtvy31SXo7eb95www3WQanz58/XiRMnCkzrifbcm2++WSEhIfrmm2/05ptvWutNKJ6i7insfV7ceylH2+HcwVImLGXAwvL39bHRmfPcmXOyuPd+9jj7nC09PV3bt2/Xrbfe6nQbWXHbDQqTlZWljRs3asGCBZo5c6Y1NloG67ijbrZhwwZlZGQoMjLSJiZ1795d1atX165du/L9jjP1HUvav/3tb9qzZ0+BgxGLe39d2O87EsdROqWlpemjjz7S888/b703eeaZZxQUFJTvGunouZaXs8/etmzZIsMwXKpHWepHt99+e75JiKTi1aOc2U+u4poBT+Ne9BruRUtOUf3vCup7WZy2pNLQHu8sV+7VnXl2XFJCQkI0ZMgQnT9/3mZipXPnzmnDhg2qVatWqTk3S6OyVCfzhKLaDgp6BlWc/h2+2IfMlTpr8+bNbSbCs7DEE29MrFq/fn11795dP/30k83zl5SUFO3evVutWrVSixYtSjxfKBvy9w4rJYYPH64lS5Zow4YNOnDggHVGrOulpqZKkp544gk98cQTBa7PnTddHTp00Jtvvml9eGEJDO3atbOmsfx/UlKSOnToYHfQjqXhtaDOSg0aNLBJl9eNN95Y3M1Q3bp17S6vVKlSqQvq9erVK/Rze5Voy6jd7Oxs6zLLvixofQEBAapXr54uXrxo7ZAqXZv55LnnntOXX36pGTNmWEfF2uv4/9tvvykjI0OSipyRw955WZxjGxISYu0UkZGRoR9++EGpqal67bXX1Lp163wV5kuXLmny5Mn6/vvvC1zn5cuXHf59S3k8evSowsLCCk3rSJm03HDa67ziLvbOHcvI3cI+yzta2TITwrZt2xze7ptuukl/+9vf9K9//UszZ87UrFmz9Kc//UldunTR0KFD1axZM7vft5zXFy9eLGrTSr1GjRpZY+L58+e1c+dOXbp0SU8++aRiY2Nt9r+rsX7w4MFKTk7W559/br1p2Lt3r44ePaqIiAibWX8sv7F8+fIiZxe5cOFCvkZCezHVcu4Wd3S7K+eYIwqKhZUrV1aVKlV08eJFXbhwQdWrV7funwULFmjBggUFrtPett5www35biScUVA+LddPS2wvbgwqKP5GR0dr27ZtWrduncaPH68KFSooPDxc3bt31913320zU2ZR13bLcnuN0YVdl6Xin0dlmaUTyYULF5STk1Pk7CGWgY/2GsxKQ7lw9/XZEY7WpSwNiQWdr6Ghodb95CxHy3peBZXb4pTFkubMdlvOubxvTbHH3XXM0lAunn76aU2aNEmffvqpPv30U9WsWVMdO3ZU//79FRUVZS33rtb3LTx5PS9p9mZ3k2TtYPL111/rv//9r6Kjo11avyv72vImgOtnXytIVlaWZsyYYffNiRbuiIel6bwpyeuDu+/fLKpWrWp3Fi3p2j6+cOGCTp8+rdq1axe7Dl5UW0FhHI2/nrrH79Klix544AG99957euyxx1SuXDm1aNFCkZGRGjZsmM29SnHaj0pDHbNDhw5at26dEhMTNWLECGs72vWDdt577z3t3LlTgwYNsjtopzjXd0eug9OmTdPVq1e1YMGCYj0IcjQmFFWvcvb8Ls4kH8WJL67U4Uoyf+5SnHLoqd90pU5bUvvS0ik+Kioq33VtyJAh2rRpkz777DMNHz7cutyZuOjMfbrlWpP3bdr2OHOte/jhh5WYmKiEhASNHj1aISEhioiIUM+ePRUdHZ1vRkFPcee9sDtY6nrXz7JdlNmzZ+vq1at64oknXJ6hcOPGjbp8+bIiIyPz3d8OGTJES5cu1eeff24z47kz7bPOnJ+eeGblzDkvyfrGLFcGOHvqfnrt2rWaOXOmtV5lz+XLl+0OFHLUlStX9NVXXykgICDfgMfmzZvrT3/6k3788UclJCTYvHnB0ftNSZo3b54ee+wxLVmyREuWLFH9+vXVsWNHDRw40OZN4Z5ozw0NDdVzzz2nmTNn6qWXXtJLL72kJk2aqHPnzrrzzjtt6la+xtl45k5F1bns1SOLey/laDtccaWlpWn79u0KDQ3NFw969OihatWqKTk5WSdOnLCJY46e586ck8W997PH2edsW7duVXZ2drFio6vtBgVJSUnRhAkTrPvHHnfUzQoa0BgUFKSBAwfqgw8+0GeffaYpU6ZYP3OmvvPYY4/p0KFD2rJli7Zs2aKqVauqXbt26tu3r4YMGWKdvb6499cFcSaOw72KG7/feecdvfzyyw7HPkfPtbycbRfZsmWLgoKC1L17d6e2RfojVljuD6/n6n2ys/vJFVwz7PfNgH3ci/6Be1HH7kW9NTlxUW3CBX1enLak0tAe7wxX79WdeXZcku699159+OGHWr58ubVdYM2aNcrOzlZ0dLTdiTTLAn+qk1WrVk1paWk6d+6c3YEenlLceOJK/w5fiyeu1llL4hmTK+6991598803io2NtY4F4C07cIdSeyWyvG3nmWee0aJFi/Tvf//bbjrLSM3u3bvbna3Kwp2VgHbt2ikgIEA//PCDsrKy7HY2aN68uSpWrKidO3dq7Nix1jT2ZiR3hb2Lm7PszXztLUWNuC1qe925LfZG2VetWlU9e/bUhg0bFBcXp+7du+vgwYP68ccfFR4ebh0RL/2xLXkH0BTE3ivPi3Nsq1evrnnz5ln/zsnJ0dy5c7Vs2TI9+eSTWr9+vU3nqZdeeknff/+9OnXqpClTpuhPf/qTqlSposDAQG3dulUPPfRQvlnnCmPZ9lq1ahU4Q5KFI51PLHn1ZMeLws4dR88ryz5q3LixzeA9e/LeyPz1r3/VgAEDtHHjRm3btk2JiYl699139d5772nGjBn6y1/+ku/7ly5dknTtVdS+rn379jbn66VLlzRmzBglJyfr6aef1n/+8x/rZ67G+oEDB2ru3Ln64osvNG3aNJlMJruD7aQ/jmPz5s2LbJizNzuSu+KQvXjo6jnmTpZ8tW/f3uGOthbuuGY5orgxqKB8BgYGauHChRo7dqw2bdqk77//Xrt379bOnTv1xhtv6M033yzyuFgUNpNLabou+5oGDRqoUqVKunz5sg4dOlTgYG8LywyXRaUriqfKhbuvz47w1fPP1fjiqTf4eZrlnBs6dGih6dq0aZNvWUnHYneXi2bNmunLL7/Ud999p2+++UYJCQlat26d1q1bp4iICC1dutThAaKFHX9fPTeut2fPHutsNfPnz8/3uaWD3Zo1a1wetOOI4u7Pd999V2vXrpXZbNbf/vY3tWzZUlWqVFFQUJB+/vln61s1SkJJnTcleX1w9/2bK4pbBy+J2ObJe/wZM2bonnvu0aZNmxQfH6+kpCTt2bNHb731ll5++eUif88RpeEaf/2bdnbu3KmgoCCFh4db01jq0zt37tRtt91mnVXM0Xq2VHhZdORcGTRokNasWaNFixapY8eODne0u5639rmlbrt//36nv+uN+mdZyp+3uHL9Kal9aRk8nJCQkK+Dg+Wh3Y4dO5SammozMMDRuOjMfboljkdFRVkn47HHmYe8oaGhWrp0qRITE7VlyxYlJCTo+++/17Zt2/TGG2/ogw8+sGkv9hRX74XtXa8KUhKzog4YMEBr167Ve++9pz59+qhp06ZOr8Nyzv388892O9UEBAQoNTVViYmJNs9onGmfdfT89MQzK2fbprZs2aImTZp4pPOCK7EnNTVV06dPlyT9/e9/V69evVSnTh1rB8t7771XycnJxY4/mzZt0qVLlxQUFKTHHnss3+eWDhBr1qyxGbTjzP1mly5dtGHDBm3ZskXfffedEhIStHr1aq1evVpRUVFatGiRJM+1595xxx3/j707j4uq+v8H/poZNtkUFCGVxSVFkzI1DbfUXAoDU6GPplJaKFguaN+0j7n0SUNywcgFlZKPWmoIapqZigsqCCabSoKRImqASDqOLI4z8/vD39yPIwPMDIOyvJ6PRw/jznvO3G3OnHvPfZ+DPn36IC4uDqdOncLZs2exc+dO7Ny5E5MmTRL2c33j7OwMa2tryGQyXL582agPzta0/1Hb6zW9lnpa7cWff/5ZWNdJkyZVeF2pVEKlUuHnn3/GRx99JCzX9TwHdD8na3rtVxl96vGjR49CJBLV2kjN+taPKpUKs2bNwo0bNzB27FiMGzdO+G0XiURYtWoVNmzYUOO6sbCwUJiBICoqSpi5WE398OyTSTv6tHeee+45xMTE4MyZMzh+/DiSk5OFB/giIyOxY8cO2NnZ1fj6ujLGvG9I+qlJ/Z2WloZly5bBxsYGX375JXr16gUHBwfhWPXr16/CbAS6nmuP06fOLS0tRWJiInr16lXpgDQ1YUg7ypD9ZAj+Zmh/NoO047Xo//BaVLdr0c6dOyMlJQWZmZkVZvOqieraSYa09YGa3UuqC/fjdfW0rtWfpk6dOuHll19GcnIyrl69Cjc3N+zatQsikUhj8KCGpjG1yTp37oyCggJkZmYa7TlsoHbuHTxeriHPd9Sn+uRptVmfptdeew3PPfccfv31V8yfPx+mpqb4+eefYWlpKcymR2SIOpu0AwC+vr7YtGkTjh49igsXLmiNUWcU+vn5GeVhBl00bdoUzz//PLKzs5GRkYGUlBQ4OjpqZLCbmJjgxRdfRGpqKgoKCpCXlwcrKyuNi5WWLVsCQKWj56iXq+PqM/XFcmXJF/n5+U9lPdT78ubNm5XGqF97chQEb29vHD58GPv27UP//v0rHZXIzs4O5ubmEIvFCAkJeaYP/kkkEsybNw9nzpzB5cuXERUVhY8//lh4/ciRI5BIJFi/fn2FRk5V0xdXRv19fDJ5yFBWVlawsLCAVCqFUqmss40R9bnSrl07vbf7ueeew8SJEzFx4kQ8fPgQv/zyC/79739j+fLlePvtt9G0aVON+Lt37wJ4NEJ6Q2NjY4Ply5fDy8sLx48fx9mzZ/HKK68AMLyut7OzQ79+/XDs2DEkJSWhV69eOHDggDB62OPUx7FHjx5YsGCBkbZKu8frxCdnktJWH9bkHKtKZXWhTCaDVCqFhYWFkCCmPgZDhgzB5MmTjbYOurh586bWi0r1+qvrdmPXQU/q0qULunTpgunTp0Mmk+Hbb79FVFQUvvrqK+zatUtYlytXruDmzZtabzyqf9u1jaZIhpNIJOjXrx9+++037N+/v8qbw3K5HAcPHgSgfTSLuvC9MPbvszGpH16trO2m3k+GqGzfP/ld10XLli1x/fp13Lx5Ex06dKjwel36Luqz3U5OTrh27Rrmzp37VEcmqgvfC+DRza4hQ4ZgyJAhAIDLly9jzpw5SE1NRXR0NMaPH1+j9n5Dou4oAqAxZfOTkpOTkZ+fX+lIPVUxZF+rRxm6du2aTp9x+PBhAMCqVasq/K4asz6sL+dNXb9+U7t79y5kMpnWhxvUox6q9/nTbIM/Sdf6t7av8du1a4d27dohICAA5eXl2LZtG77++mssXrxYuPap7/ePOnbsCBsbG9y8eRM3b95ESkoKunbtqtGJ0bJlS7Rp0wbnzp3DxYsXUVZWhvbt22tc+9Z2W3vGjBlo2bIlNm3ahPfeew9bt25F8+bNDSpLF9W1q9TfF129+uqrMDc3R2ZmJnJycvR60KAm9Ysx23C1sX7G8iy+h7XRpn0a+/LChQvIyckBAOTm5iI3N1drnEqlwr59+xAYGKixXJd6UU2X63QnJydcuXIFU6ZMqXZEd32IRCL07NlT6By+ffs2vvrqK+zfvx9hYWH45ptvjPZZlTH0WvjxEa/V96gqG1FVn7roueeew19//YW8vLxqZ554nJ+fH7p3744vvvhCqH/btm2r8/tv376NhIQEYX2rWue9e/dW6NDX5/6sLudnbfZZ6XLOX7p0CTdv3jT4eqy6trEhdc+JEycgl8sxefJkrQ9DGqv+UffZyOXyKq+DfvvtNyxatEijLaLL9aaatbU1vL29hUGh0tLSMHPmTPz22284ceIEXnvttVq7nws86hvw8/ODn58fVCoVTp48ieDgYGzevBljxozR62HIukIsFqN///749ddfsX//fr0eMHoW/Y+1fR/aWNTfCZlMVuV34skHsAHdznM1Xc7J2rz206UeVygUOHHiBLp06WLQ9UJt3Df466+/8Ndff6Fr16744osvKrxurLpx//79UCgUAP730LQ2165dQ0pKisaDt/q0d0xMTNCvXz8hke3GjRv497//jTNnzmDTpk349NNPa/X6Wp96nIynJvW3+r5fcHBwhYcYy8rKUFRUpPV9upxrhjp9+jTKy8sNmpELqP66UT0Tnz7XjYbuJ33xN0P7sxmkHa9FH+G1qO7Xoq+99hp++OEHHDx4EP/3f/+n12wnVZ0r+t4/1VVt3Uuqa2pyra5P3/HTpk42io6OxuDBg/Hnn3+iT58+es/GVZ80pjbZa6+9huPHj+OXX36Bv7+/XuXq+6yeMTyr5zuetpq0Wau7B/ms+j4lEgn8/PwQHh6On3/+GdbW1rh79y78/PxqJcGfGo+6+QT8/2dqaip02n377bdaY/r27Qvgf198XcsFgIcPHxq8burGdHx8PC5duqR1pKzu3btDKpUKI9a8/PLLGtPPqcv45ZdftH6G+sJY36xQ9fapb8DVBXZ2djAxMcGNGzcq7He5XI7k5OSnsh6tWrVCq1atUFxcLIwq9Ljjx4/j7t27cHV1rTCi6qBBg2BjY4MjR46gpKQEv/zyCyQSSYUH/01MTNCrVy/IZDKtn/G0mZiYYNasWQCArVu3anRcSKVSWFtba/0h+fXXX7WWV9X55eTkhHbt2uHPP//ElStXjLD2j0ZHUiqVlXbwG+P7XFMvvvgibGxskJycjDt37hhcjomJCUaOHAkPDw/I5XKt2/zXX38BQIOdotnZ2Rljx44FAI0Z1gyp69XUNwj379+PM2fO4NatW+jXr1+FxvCrr74KiUSCY8eO1er04sD/Hs5Sj4D/uNOnT1dYZqxz7El37tzRWk+pf5e6desm/G7V5BjUlLb66M6dOzh9+jREIpHwG1wbdVBlrK2tMWfOHIhEIly+fFlYrv7N3r9/f4X3PHjwQLgp+fjsfGQc77//PgBg27ZtVR7/jRs3orCwEB06dNCatFMXvhfG/n02ptatW8PR0RG3bt3S2nGjPscNoW3bHj58iEOHDgHQ73tT1XexuLgYp06d0qg/DGWMdsihQ4e0HrcDBw4A0JxhoE+fPgAePWz5NNWF74U2zz//vNDhrq6La9LebygePnwonD/79+9HVlaW1v9Gjx4NpVIpXHfqy5B93atXL2Ekf106U9RJgNqSioxZH9aX86Y+XL9VtT6nTp3CnTt34OzsLNxgfZptcF3WUdvvztO8xjc3N8cHH3wABwcHFBcX4/bt2wBq7/7R0yIWi4Xfs59++gl37tzR+rvevXt3XL58GcePHwdQcXueRlv7k08+weTJk5GTk4P33ntPGHW6Nrz88ssAHn03tHU6V/a9rkyzZs0wZswYAMCSJUuqrAdVKhXS0tKEvw2pX6p6Xd82XHV1d03WT1fVteuexffQkDZtXdiX6n0xefLkStshW7du1YitTGX1ojaVXaer29C13X/QvHlzYbCkxz+/tul7Lezm5qYxw4C6baPtvXfu3NFr9i5PT08AwM6dO3V+j9q7776LhQsX4tatW/D396/0XrA2+/fvx8OHDzF8+PBKz7m4uDgAj65ZHzx4UGlZutyfVavs/HxafVaVnfPqbTV0Jgl1vX3y5Emtg3KoBwh4sr4zNTWtdP2ratefPXvWKA+bqutFU1NTJCcnV3ouqNt16v1UGW3Xm5Xp1q2bMFp0dnY2AMPv5+p7PSMSiTBgwAAMHDhQp3WtyyZNmgSRSIStW7cKyZ+Vefye1LPof3ya96ENved36dIlZGdno0WLFsjMzKz0O9GmTRtcvXoV6enpVZan7TzXprJz0tBrP33rx8rq8dTUVNy5c8fgB/ENvW9Q1fFTD9KnrW68e/eu8BBwTanbWxs2bKj0PFDPsPP4IDDa6NPead26NQICAjRiDb2+NuR7oE89TjVjaP2tbh9oS3Q7ePCgzqP6azvXDHX06FEAhrej1O2jgwcPaj1ftV03VlfPGWs/VYW/GdW3/akiXovyWlSfa9EBAwbg+eefR35+PiIiIqosXz1TiJq+z9YYgyH3kgzxrJ93q8m1uj59x8ai6/5688030axZM+zevRs//vgjADToWXbUGkub7O2334a9vT3S0tKwe/fuKsspKCgQkqaBZ1uf1PbzHXWlPjHkPPrjjz+0HhP18w618XydrvvLz88PJiYmiI6ORnR0NADgnXfeMfr6UONSp5N2gEdTg7Vp0wbHjx/X+lDPsGHD0KFDB+zbtw9r166t0MhVqVQ4d+4czp07Jyyzs7ODqakp8vLyDH6wUX0hvWPHDigUikofNgAgNACejHnzzTfRokULnDt3rsLFw5YtW3DhwgU4OjrqnQGvfviltm8U68PMzAzdunXDnTt38MMPPwjLHz58iNDQUI0fyNo2YcIEAEBISIjGwxe3bt3C119/DQBaM3HNzMwwfPhw3L9/H6GhocjPz4enp6fWaUUDAwMhFovx2WefISkpqcLr9+/fx65du1BWVmaszarS66+/ji5duuDOnTsa0567ubnh7t27wo+cWlRUlNb1Bqo/v6ZNmwalUokZM2bgjz/+qPD6P//8g59++knndVd/b86fP2/Q+jwNZmZm+PDDD3H//n1Mnz5d62gDBQUF2LNnj/D3mTNnkJCQUGF6xby8POTk5EAkEmltyGRkZMDU1BTdunUz9mbUGVOmTIGFhQVOnz6NjIwMAIbV9Wqvv/46rKyscOjQIcTExAD4XyLP4xwdHTFmzBjcuHEDc+bM0XoBmpubi99++63G26ieQWjDhg0av0P79+/X+gCQIeeYrkJDQ/HPP/8If+fl5WHt2rUAoDHy2EsvvYS+ffsiJSUFX3zxBWQyWYWyLl26hPj4eL3XoTq//vorTp48Kfz98OFDhISEoKSkBAMHDkSrVq2E14xdBwHAnj17tN5Ujo+Ph0ql0riJ4evrCwsLCxw4cEB42BB4NOVpWFgYCgoK8MILLzBppxZ0794d7733HsrKyjBp0qQK9cHDhw+xYcMGfPvttzA1Na1yJL9n/b2ojd9nY1InV4aGhuLevXvC8hs3bmDdunUGl3vu3DlhNCa1b7/9Fjdv3kSnTp30egBy/PjxEIvF2Lp1q0Yb4sGDB/jyyy9RVlaGYcOGCbN+GMoY+/3GjRtYs2aNxrKdO3ciNTUVLVq00LgWmDx5MiwsLBAaGio8CPs49QPLtTESzLP8XpSWlmLLli0VHhhTKpXC78Pjx9LQ9n5DcfLkSRQXF6Njx45VjrCsnrZ53759Bn+Wvvva0dERI0eORHl5OebOnatxTgGPRqZ7vNPXzc0NADSuYYBHN/cqe5BE/b1UJ7vX1rY8C/Xh+k1t7dq1Gtf5xcXFwn58vM54mm3wJ+nzu1Mb1/hHjhzRSJpQu3DhAm7fvg1LS0vY2NgAqL37R0+Ten9Wdo8MeNSeUyqVwnf+yZin1daeO3cuJk2ahMuXL9dq4o6bmxs8PT1x9+5drFixQuP+wOnTpyt813UxZ84cuLm5ISEhAR999JHWe6mXLl3C5MmTsWPHDo110bd+UTNGG666ursm66er6u4XP4vvoSFt2me9LxUKhXBf46233qo0rmfPnnB0dEROTg4uXLgAQL96UZ/r9LFjx6J58+b47rvvsHPnzgr34h4+fIiTJ09qlFfd7+f27du13ps5ceIEANT4OkMf+lwLm5ubIywsTOOhCWdnZ7Rq1QrZ2dkancclJSVYuHCh1vZ8Zfz8/GBnZ4f4+HhERUVV6IxNS0urMvFq/PjxmD9/PgoLC+Hv76/z7IzqdmFV51ybNm3w8ssvQyqV4tixYwD0uz+rz/lZG31W+pzzx44dQ7NmzQz+PXR2dsbAgQNx//59LF26VONBydTUVOzYsQMSiaTCjAUtW7bE7du3tSb6qNv1P//8s0aiakFBARYtWmTQej7pwIEDkMvl6NevX5UjpKvPE/VDs/pcb968eROxsbEoLS3ViC0vLxfqUHWsofdzq6p/MjMzcejQoQrn1J07d4TrqKdZ/xjbSy+9hA8//BBlZWV47733hDr1cffu3UN4eLjGtdmz6n+srWupJxl6jauuG998880qH5ZT3xtQfyf0Oc/1OScNvfar6juhTz2ufujL0KQdwLD7BlWtv6urK8RiMc6cOaPxgFJ5eTkWLVpklAHcsrOz8ccff6BZs2bCg7zaqM+Dxx8o1qe9ExUVhVu3bukUa8j1dVXfA33vG5LxGVp/q9sHu3bt0mhv/Pnnn1ixYoXWz9LnXNOXSqXCiRMn0KlTJ7Ru3dqgMnr37o2OHTvixo0bCA8P12gPHz58GIcPH4alpaUw4AZQfTvQkP2kL/5mVP5sBlWO16K8FtXnWlQkEmH58uUwNzfHt99+i5UrV1YYxEilUiEuLg5jxozRuA+mfrbm+++/16hvEhMTsWXLlgqfZQyG3EsyhDGeX62Jml6r69p3bCy69subm5tj1KhRuH37Nvbv3w97e3thNsaGrLG0ySwtLbFs2TKIxWJ8/vnniIqKqpDk+/DhQ+zZs0doT6jp+6yeMTyt5zue9fOzNWmzKpVKfPnllxp1/IULF7Bt2zaIRCKMGzfO6Our6/5q2bIlBg8ejMzMTCQnJ6NTp0548cUXjb4+1LjoPt/gM2JqaoqgoCDMnz9f68MPJiYmWLt2LT744AOEh4fjhx9+QKdOnWBvb487d+7gjz/+wO3bt/HZZ58JDUMzMzP069cPx44dw8iRI9GlSxeYmpqie/fuGhfIVVF3OKtHwdHW6Hz55ZchFouFmCc7qS0tLbFixQoEBgZi4cKF2LlzJ9q2bYu//voLmZmZsLS0xKpVq2Bubq77DsOjLNO1a9ciNDQUp0+fFmaT+OSTT57pNGsfffQRPvjgA3z11Vf49ddf0aJFC1y8eBGlpaUYNWpUtdmvxvL+++/jzJkziI+Px7Bhw/Dqq69CpVIhMTER9+/fx5AhQ/Duu+9qfa+3tzd27dolPNjg4+OjNa5nz55YuHAhvvzyS/j7+6Njx45wc3MTRvv6448/8ODBAwwbNgwWFha1tq1qIpEIH3/8MaZNm4aoqChMnDgR5ubmmDJlCv7v//4PwcHB+OGHH+Dk5IRLly7hr7/+wvvvv4+oqKgKZVV3fnl7e+PPP/9EREQERo8ejc6dO8PZ2RkqlQp5eXnIysqCpaWlzlmnAwcOxHfffYfk5GSt+3vw4MFITk7G+++/j969e6NJkyaws7PDJ598UqN9pq8pU6bgr7/+wt69e/Hmm2+iS5cuaNOmDeRyOa5cuYI///wTnTp1wttvvw3g0UMyISEhsLe3xwsvvIBmzZrhn3/+QXJyMh48eICJEydWuDF07do15Ofno3///k/lvHlWHBwcMHbsWERFRWHDhg1Yu3atQXW9moWFBYYOHYo9e/bgl19+gZWVFV5//XWtnz1//nzcuHEDv/32G06ePAl3d3e0atUKJSUlyMnJQW5uLl5//fUaP4Qzfvx47NixA7/99hu8vLzQqVMn5Obm4vLly/D399f63dP3HNNFt27dIJfLhbpQLpfjzJkzKC0thY+PD4YNG6YRv3z5cnz44Yf48ccfhSlVW7ZsCZlMhqysLPz999/w9/fXOntJTbzzzjsICAjAK6+8AgcHB6Snp+P69eto2bIlFi5cqBFr7DoIeDQLxty5c+Hi4oKOHTvCwsIC169fR3p6OsRisTCbGfBoxL0vvvgCn332GQIDA9G9e3c899xzuHjxIq5cuYIWLVpg+fLlxto19IR58+ZBqVRi69atePfdd9GpUye0b98eZWVlSEtLQ3FxMWxtbfHNN99UeiFVF74XtfH7bEwffvghTpw4gbS0NAwZMgS9e/fGgwcPkJSUJLSrtN2kqc64cePw+eefY+fOnXBxcUFWVhYuX74Ma2trLFu2TK+yXnzxRcycORNhYWEYO3YsevXqBTs7O6SkpODvv/+Gm5tbhfrDEG3atEGnTp1w4cIF+Pr64vnnn4dYLMbgwYMr/a150jvvvINNmzbh8OHDwu/B+fPnheSyJk2aCLGurq5YuXIlPvnkE0yfPh2urq5o164dLC0tUVBQgMzMTJSUlGDPnj1aR0Uy1LP+XsjlcixduhRff/01XnjhBbRu3RpyuRznz5/H33//jdatW2vU6zVp7zcEunQUAY9Gn2vevLnwAEfnzp31/ixD9vX8+fNx5coVJCUlYfDgwejZsyesra1x8+ZNXLx4EePGjcNLL70E4FF9c/LkSaxcuRIHDx5E27ZtcfXqVVy4cAGTJ0/G999/X2Gd+vbtC3Nzc/z3v//F5cuX0bJlS4hEInzwwQdo166dUbflaasP12/Ao/ZQp06d8NZbb+HVV1+Fqakpzpw5A6lUit69e2PixIka8U+rDf4kfX53auMaPykpCVu2bIGjoyO6dOkCKysrFBYW4ty5c8LDf2ZmZgBq7/7R06S+Trt7926ls92pl1V2H+1ptrXnzZsHhUKBLVu24P3338d///vfWrmntnjxYowbNw4//PADTp8+ja5du6KwsBC///473n33XWzbtk0Y8UsX1tbW2Lp1Kz766CMcO3YM8fHx6Nq1q/Db+fho8MHBwcL7DKlf1IzRhquu7q7J+umquvvFz+J7aEib9lnvy1OnTqGoqAhubm544YUXKo0Ti8Xw8vLC5s2bsXfvXnTt2lWvelGf63RbW1usW7dOOHbr16/H888/D1tbWxQVFSEzMxNSqRRr165Fx44dAVTfzt+xYwcWL16MDh06oH379pBIJPjrr79w6dIlmJubY9q0aTXaj/rS5Vq4efPmWLp0Kbp06VLh/R999BHmz5+PGTNmoGfPnrC0tMT58+dhbW2N119/vdoZSdSaNWuGb775BkFBQQgJCcHWrVvh4eGBsrIy/PXXX8jNzcWePXvQvHnzSsvw9/eHUqlESEgI/P39sXXrVjg7O1can5OTg4sXL8La2hqvvfZales3YsQIpKamYu/evRg+fLhe92f1OT9ro89K13O+sLAQFy5cwFtvvVWjEW3/85//4N1338WePXtw9uxZdOvWDcXFxUhOToZCocC8efMqXD8MHjwYW7duxahRo/Dyyy/D3Nwcbdu2xYcffojBgwfj+eefx4ULFzBs2DB0795deJjT3d0dL7/8MlJTUw1eX0D366Dhw4fjyy+/FAY7MDEx0fl68+7du/jss8/wn//8B127doWjoyNKS0uRmpqK4uJidO3aVeP62JD7uYMHD8bu3bsxZ84c9O3bV3gAb+nSpbh58yamT58OGxsbdO3aFS1atMC9e/dw9uxZ3L9/H4MGDRJm8quv5syZA4lEgo0bN2LKlClo3bo1OnfuDAsLC+Tn5yM9PR1yuVx4GETtWfQ/1sa1lDaGXOMqFAphgA71A9aVGTFiBDZs2IBffvkF8+bN0+s81/ecNOTar6o+QH3q8aNHj8LJyUnr76CuDLlvUNV3unnz5vD19cVPP/2EkSNH4tVXX4W5uTnOnTsHhUKB0aNHIzY21uD1Bf5XNw4fPrzK64q2bdvihRdewMWLFxEfH48hQ4bo1d5Zs2YNQkND4e7uDldXV6hUKly6dAlXr15Fs2bNMHnyZCHWkOvrqr4HLVq00Ou+IdUOQ+rv0aNHY/PmzTh27BjeeOMNeHh44O7duzh79ixef/11nD9/XuMhS0C/c01f6enpKCoqgq+vr8FliEQirFixAv7+/oiIiMDhw4fRuXNn3Lx5EykpKUK7Q/2QIFB9O9CQ/aQP/mZU/mwGVY/XorwW1edatHPnzti8eTNmzJiBjRs3YuvWrejWrRuaN28OmUyGCxcuoKioCObm5hoP/L/11luIjIxEamoqvLy84OHhgfz8fJw/fx7vv/++1n6imjLkXpIhjPH86sWLF6ts6yxatKjSe3Q1uVbXt+/YGPTpl//Xv/4lJPG9/fbbwvekoWssbbLXXnsN4eHhmDt3LkJCQrB27Vq89NJLaNq0Ke7cuYOMjAxIpVLY2tpq1P2GPKtXU0/r+Q5jPLdy/PjxKuuTNWvWaLRjH1eTNuugQYNw6dIlDB06FD179sS9e/eQlJQEuVyOoKAgeHh46LT++lD//vz222+YOHEi2rRpA7FYjDFjxlTovxw7dqyQcPWvf/3L6OtCjU+dT9oBHk1rtmHDhkqz2d3c3LBnzx5s27YNhw8fRlpaGhQKBVq0aIHOnTtj8ODBePPNNzXes3TpUoSGhiIhIQH79++HQqGAQqHQudHj6OiINm3a4Pr167CyskKnTp0qxNjY2KBDhw7Izs6Gqamp8ODR4zw9PbFr1y5ERETgzJkzyM7ORrNmzeDj44OgoKAqHyqqTNeuXbF8+XJs3rwZp0+fFpKdgoKCnmnSTp8+fbB+/XqsWbMGFy9ehKWlJTw9PfHJJ588tYQdAJBIJFi/fj1+/PFH7N69G6dOnQIAtG/fHqNHj8bYsWMhFmufhKpXr15wcnJCfn4+mjRpUmUm9rhx49CtWzf897//RXJyMo4dO4YmTZrA0dER3t7eGDZsmHBz9ml4/fXXhRuuu3btwvjx4+Hj44OmTZti3bp1+OOPP5CdnY2uXbti0aJFUKlUWhsjupxfwcHB6NevH7Zt24aUlBRkZ2fDysoKjo6OGDduHN544w2d17tXr15wc3PDoUOHsHDhwgoN6YkTJ+Lu3bv45ZdfcOjQIcjlcrRu3fqpJ+2IxWJ8/fXXGD58OH766SecP38emZmZsLW1hZOTEz744AN4eXkJ8YMGDcKdO3eQlJSES5cu4c6dO7C3t0ePHj3w7rvvYujQoRU+Q33DrDHcXA4ICMDOnTsRFxeHy5cv4/nnnzeorlfz9vYWRi0cOnRopQ/SWVhYYNOmTdi3bx92796NS5cu4fz587Czs0Pr1q3h4+NT7Q1LXbRo0QLbtm3D8uXLkZycjMLCQrzwwgv4/vvvIRKJtH739D3HdGFmZobIyEisWrUKR44cwT///IM2bdrgnXfewXvvvVchvnnz5tixYwd++ukn/PLLL/jjjz+EmSCcnZ0xceJEo+yfJ02ePBldu3bFli1bkJ6ejiZNmmDkyJGYPXu21osWY9ZBwKNpZJ2cnJCSkoLff/8dpaWlaNmyJby8vDBp0qQKFwhvv/02XFxcsHHjRqSmpiIjIwMODg4YN24cgoKCeNO3FqlH03jrrbewfft2nD17FkeOHIGZmRmcnZ0xduxY+Pv7V9keqgvfi9r6fTYWMzMzfP/991i3bh0OHDggdHpPmjQJU6dORc+ePdGsWTO9y33zzTfx2muvYcOGDYiLi4OJiQlef/11zJ49Gx06dNC7vMDAQLi7uyMqKgrnz59HWVkZWrVqhQ8//BBTpkypcuRdfXz77bf4+uuv8fvvv+PixYtQKpVwcnLS+ebHyy+/jNGjR+Obb77BsWPHoFKp4OnpiRkzZmh9oHnIkCH4+eefsXnzZiQkJCAhIQEmJiZo2bIlBg0ahKFDh6J9+/ZG2Ta1Z/29sLS0xMKFC3HmzBlcunQJWVlZMDU1xXPPPQdfX19MmDBB45yrSXu/vpPJZMLosdW1CyQSCd544w388MMP2Lt3r0FJO4bsa2tra2zZsgU7duzAvn378Pvvv0OpVKJly5bw9vbWeGDtlVdewY8//oiwsDBhauyOHTvi22+/RZcuXbR2xjg6OmLdunVYu3Ytzp07J4wO5uPjU+X1dX04b+rD9Rvw6AGF8PBwrF27Fvv27UNhYSFatmyJd999F0FBQTAx0bwV9bTa4E/S93fH2Nf4o0ePhomJCc6ePYuMjAzcu3cPDg4OGDBgAN577z14enpqxNfG/aOnycPDA+bm5igvL0f79u21thXUHZ9SqRTPPfec1lHUnmZbe/78+VCpVNi6dSsmTZqEqKgog9o4VXFzc8NPP/2E1atX49SpUzhy5AjatWuHZcuWoU2bNti2bZven9myZUvs3LkTv/76Kw4cOCBcO5qamqJVq1YYN24cfH190bVrV+E9htQvasZow1VXd9dk/fRR3f3iZ/E91LdN+6z3pXrE5eoemgcePbSyefNm/PLLL5g7d65e9aK+1+ndunXDvn37EBUVhRMnTuDs2bMAHg0c88orr2Do0KEV6t2q2vkzZ87EkSNHkJGRgcTERMjlcjg6OsLPzw+TJ09+6nVyZdfC6lF1ra2tsXv37krrSF9fX4jFYmzevBkpKSlo2rQpBg0ahDlz5iA0NFSvdenduzf27t2LyMhInDx5EkeOHIGVlRVat26NGTNmVPnQk9r7778PpVKJ0NBQvPfee9iyZQvatGmjNVb9MPLQoUOrTZp78803ERISgvj4ePzzzz963Z/V93fb2H1Wup7zx48fh0qlqtFMEsCjumTXrl3YuHEjjhw5gkOHDqFJkybw9PTEpEmT0K9fvwrvmT17tjAy8q+//oqHDx+iV69e+PDDD2FmZoYffvgBYWFhiI+Px7Fjx+Do6IgJEybgo48+wpQpU2q0vleuXEFGRgaaNGlS7barZ5s4fvw4fvnlF4wbN07n601nZ2fMmzcPiYmJ+PPPP4XPbNOmDaZOnYp//etfGv0XhtzPHTZsGD777DNER0fj2LFjwvd46dKleOmllzBr1iycOXMGV65cwe+//46mTZuiU6dO8PX1rXSQufpEJBIhODhYqM/OnDmDxMREPHjwAHZ2dujXrx+8vLwqfH+eVf+jsa+ltDHkGjcxMRG3bt1C69atq03k6tSpE55//nlcvnwZJ0+eRK9evXQ+z/U9Jw259quqD1DXevzq1au4cuVKjUfnNeS+QVXfaeBREn+7du2wa9cuJCYmwsbGBp6enggODq5xwo5SqcT+/fsBVP8gvjrm4sWL2Lt3L4YMGaJXe+fzzz/HyZMnhaQf4NHo2pMmTcKkSZMqtEH0vb6u6nvg4uKi131Dqh2G1N92dnbYtWsXli9fjrNnz+Lo0aNo06YNZsyYgQ8++EBrX7m+55o+1DNg6HpfvzKdOnXC7t27sX79epw8eRK//fYbrK2tMWTIEEydOlXrgHJVtQMN2U/64G9G5c9mUPV4LcprUX2vRXv06IFDhw5h586dOHbsGLKysiCVSmFpaYm2bdti7Nix8PPz03gGxMLCAv/973/x9ddf4+TJkzhx4gQ6dOiAsLAwdO3atVaSdgDD7iUZoqbPr96/f1+YsUybqmatqsm1ur59x8aia79827Zt4eTkhL///ht+fn61tj51TWNqkw0dOhQ9evTAjz/+iPj4eJw/fx4ymQzW1tbo1KkTBg0ahDFjxmhcCxjyrJ4xPK3nO2r63Mo///yjMXvWk56cwe1xNWmzNmvWDDt37sSKFStw6tQpyGQytG/fHu+99x5Gjx6t07rry9zcHBs2bEBYWBgyMjJw9uxZqFQq9OjRo8IzOj179oSpqSkkEgm8vb1rZX2ocRGpnpwXkoiojvnvf/+Lr776CuHh4UYfXbm+UKlUePPNN1FSUoKjR49WeNCNSB/Xr1/H66+/jl69emHr1q3PenUqNXHiRCQnJyMuLq7SG2JExlJfvhd1XVpaGv71r3+hf//+iIyM1Ok98+bNw+7du7Flyxb07t27ltew7vj222+xZs0ahISE1NrNhpri94KI9KWerl6dPFYXNdbfHap/Nm7ciJUrV2LOnDk1fpi5NvC7RFT3yWQy+Pv74+LFi/Dy8sKqVasgEome9WpRLQoMDMSpU6dw5swZWFtbP+vVISKqE77//nuEhoZi48aN1Y6ET0SNl7e3N/755x+cPHmSbWaiGuK1aOPDa1Gqa1JTU4WZy9nHXb+wTUZ1zf79+zFnzhyMGjUKy5Yte9arQw0An/omojpv7NixiIqKwsaNGxtt0s6RI0dw5coVLF26lAk7RET0zGVmZsLd3V1j9Mi8vDwsXLgQABrE6K5EREQNWXl5OVauXInz588jLy8Pd+7cQbNmzdCuXTtMmDABQ4cO1egQUSfUa+Pt7Y0VK1ZUWF5QUICwsDCcPHkSUqkULi4u8PPzg7+/v9aZq6RSKcLDw3H48GHcvn0bTk5O8Pb2RmBgYLUjVtZX5eXlyMvLqzAjzZkzZxAREQETE5NamWmKiBoHa2trbNq0CePGjcOBAwfQokULzJ8//1mvFtWiHj16YODAgXxIiojoMU5OTpg+fbpRRkInoobpwYMHGD58ONq1a8eHQ4mMgNeijQ+vRamuiYiIAACMHz/+Ga8J6YNtMqpr5HI5Nm3aBAB49913n/HaUEPBJ7+JqM4zNzfHzJkzMXfuXBw7dgyDBg161qv0VKlUKqxduxYdO3assyPxExFR4zJ79mzIZDJ07NgRzZo1w82bN3Hx4kU8ePAAgwcP5rSwREREddz9+/exc+dOvPjiixg0aBDs7OxQXFyMY8eOYfr06Rg3bhwWL15c4X0ff/xxhWWdOnWqsKygoAC+vr4oKirCsGHD4OzsjISEBISEhCArKwshISEa8TKZDOPHj0d2djb69+8Pb29vZGRkYN26dUhLS0NkZCQkEonRtr+ukEqlGDFiBNq2bQs3NzeYmZkhNzcXly5dAgDMnTsXrVu3fsZrSUT1WfPmzfHdd99hz549AIAbN26wXmnAAgICnvUqEBHVOV5eXs96FYiojjMzM9N6v4OIDMdr0caF16JUF6SkpGDXrl24fPkyMjIy8MILL2DYsGHPerVID2yTUV0RFxeHI0eO4Pz587h8+TKGDBmCF1988VmvFjUQTNohonrh7bffxttvv/2sV+OZEIlEws0MIiKiumDixIn49ddfkZWVhbt378LMzAydO3eGj48Pxo4dy5FPiIiI6rhmzZrh7NmzMDMz01h+//59vPPOO9i+fTsmTZoEV1dXjdenT5+uU/nLly9HYWEhlixZAj8/PwCAQqHAtGnTEBsbCx8fH42Rrjdt2oTs7GwEBgYiODhYWL5o0SLs2LEDsbGxQjkNiY2NDSZPnoyEhASkpqZCJpPBxsYGAwYMwIQJE/Daa68961UkogbA2dlZ5/qbiIiIiIiIyBh4LUpET9PVq1cRExMDKysrDBw4EAsXLoRYLH7Wq0VE9VBmZiZiY2PRtGlTvPXWW1iwYMGzXiVqQEQqlUr1rFeCiIiIiIiIiIiInr2QkBBERUUhMjIS/fv3B/AoYTc5ORlZWVnVvl8mk+HVV19F69at8dtvv2m8dunSJYwcORIjRozAqlWrADyaXbZ///4oLS3F6dOnYWFhIcQXFxdjwIABeOGFF7Bz504jbiUREREREREREREREREREdHTwZl2iIiIiIiIiIiICOXl5Thz5gwkEgnat29f4fWff/4ZN2/ehJWVFV588UW89NJLFWJSU1Mhl8s1ZtJRc3d3R4sWLZCcnCwsu3LlCm7duoUBAwZoJOwAgL29Pbp06YKMjAyUl5fD3NzcCFtJRERERERERERERERERET09DBph4iIiIiIiIiIqBEqLS1FZGQkVCoVbt++jfj4eNy8eROzZ89Gq1atKsT/3//9n8bf3bt3R1hYGJycnIRlubm5AABXV1etn+nq6opz586hpKQElpaWOsWnp6cjLy8PHTp0MGg7iYiIiIiIiIiIiIiIiIiInhUm7ehBpVJBqVTpFCsWi3SOpbqFx67+0vXYicUiiESip7BG9RvrPN1w27ntdR3rPN3oU+cB9escoP/hcau/9Dl2rPd0w7Ze48Xj2bDUtM4rLS3FmjVrhL9NTU0xd+5cTJo0SSPu9ddfx5QpU9C5c2dYWlriypUr2LBhA3777TcEBARg9+7dMDF5dJtRJpMBAKytrbV+pnq5TCaDpaWlEG9lZVVl/L179wzeTpVKxd8GImo02M5rHHjs6i/2Yxgf673Ggceu/mK9Z1ys8xoHHrv6i3WecbHO0w23ndte1xla58XGxuKzzz6rMmbMmDH46quvhL8LCgoQFhaGkydPQiqVwsXFBX5+fvD394dYLK7wfqlUivDwcBw+fBi3b9+Gk5MTvL29ERgYCHNz8wrx5eXliIiIwL59+5Cfn4/mzZtj6NChmDFjBmxtbfXexiex3muceCwbDvWxZFuPKsOkHT0olSoUF9+vNs7ERAw7OytIpSV4+FD5FNaMjIXHrv7S59jZ21tBIuGPYnVY51WP285trw/bzjpPN7rWeUD9OwfoER63+kvfY8d6Tzds6zVOPJ4Ni/p41oS9vT2ysrKgUCiQn5+PAwcOICwsDGlpaVi9erXQifX+++9rvO+FF15AeHg4pkyZghMnTuDw4cN48803a7QutUmpVEEqLak2TiIRw9a2CaTSUigU/I7UJzx29Zc+x87Wtgkkkoqd66SJ7byGj8eu/mI/Ru1gvdfw8djVX6z3jI91XsPHY1d/sc4zPtZ51eO2c9vrw7YbWud17twZH3/8sdbXdu/ejRs3bqBfv37CsoKCAvj6+qKoqAjDhg2Ds7MzEhISEBISgqysLISEhGiUIZPJMH78eGRnZ6N///7w9vZGRkYG1q1bh7S0NERGRkIikQjxCoUCU6dORWJiIrp374433ngDOTk52Lp1K5KSkrB9+/ZKBzPTFeu9xofHsuF4/Fg+6stgW48qYtIOEZGOGmMGPxEREVFjwbYeETVmEokErVu3RkBAACQSCUJDQxETEwM/P78q3+fr64sTJ04gLS1NSNp5fCYdbZ6ciUf97/372jui1PE2NjZ6bpUmfTo7FAolO0fqKR67+ovHjoiIiIiIiKhq7Mcgosakc+fO6Ny5c4Xld+/excaNG9GsWTMMGTJEWL58+XIUFhZiyZIlQt+GQqHAtGnTEBsbCx8fH3h6egrxmzZtQnZ2NgIDAxEcHCwsX7RoEXbs2IHY2FiNPpLY2FgkJiZi5MiRCA0NFWbR2LhxI1auXInIyEjMmjXL2LuBiIgaECbtEBHpqDFm8BMRERE1FmzrERE90qdPHwDA77//Xm3Sjp2dHQCgtLRUWObq6goAyM3N1fqe3NxcODg4wNLSUud4sVgMZ2dnPbaCiIiIiIiIiIioYWE/BhERsG/fPjx48ADvvPMOzMzMADyqvw4ePAg3NzeNfg2JRILg4GAcP34c0dHRQtKOSqVCTEwMrK2tERQUpFH+zJkzERMTg127dmmUFR0dDZFIhNmzZwsJOwAwadIkREVFISYmBjNnztR4jYiI6HFM2iEi0hEz+ImIiIgaLrb1iIgeKSwsBACNDvjKXLhwAQDQunVrYVm3bt1gamqKxMTECvGXLl1CUVERvLy8hGVt27aFg4MDUlJSUFZWBgsLC+G14uJiZGZmwsPDQ+tInkRERERERERERI0F+zGIiICYmBgAj2YWU0tNTYVcLteo09Tc3d3RokULJCcnC8uuXLmCW7duYcCAARp9EgBgb2+PLl26ICMjA+Xl5TA3N0dZWRnOnz+Pdu3awcnJSSPe1NQUvXv3xoEDB3D16lW0bdvWmJtLREQNSMV5LomISC/qDP633npL5wx+4FEGvlp1GfympqbYtWuXxvKqMvibN2+OmJgYqFQqo28vERERUWPCth4RNUQ5OTkas+Oo3b17F6tXrwYA9O/fHwCQn5+P4uLiCrFZWVlYv349JBIJhg0bJiy3sbHB8OHDcfXqVY26UKFQCGU/XneKRCKMGTMGMpkM69ev1/iM8PBwyOXyamf8ISIiIiIiIiIiaqzYj0FEjcWlS5eQmZmJLl26oEuXLsLy3NxcAICrq6vW97m6uuLWrVsoKSnROV6pVCIvLw8AcO3aNSiVSri4uFQar46rKRMTcbX/SSSPHvuWSKqP5X91+z8ey4bz3+PHkqgynGmHiKiGmMFPRERE1HCxrUdEDdGBAwcQFRWFHj16oHXr1rC0tMTff/+N48eP4/79+/Dy8sIbb7wB4NFsOsHBwXjllVfg7OwMKysrXL16FSdOnIBCocC8efMq1EWffvopkpOTsXDhQpw6dQrOzs5ISEjAxYsXMWrUKPTp00cjPiAgAEePHkVERAQyMzPh7u6O9PR0JCUlwdPTE6NHj35q+4aIiIiIiIiIiKg+YT8GETUW6uTBx+s74FGiIgBYW1trfZ96uUwmg6WlpRBvZWVVZfy9e/f0Kl8dbyixWAQ7O+3rpI2tbZMafR7VHTyWDQePJVWFSTtERDVQkwz+c+fOoaSkBJaWljrFp6enIy8vDx06dNArg78mN0BMTKrP/G3MWcLcdm47ERE1bGzr8XevoeHxbFhqchwHDhyIgoICpKSkICUlBaWlpWjatCm6d++OUaNGYcSIEUJshw4dMGLECJw/fx4ZGRkoLS2FnZ0dBg0aBH9/f/Tq1atC+Y6OjoiOjkZYWBji4+MRFxcHZ2dnzJs3D/7+/hXira2tsW3bNoSHh+Pw4cNITEyEo6MjgoKCEBQUBIlEYvC2EhERERERERERNVTsx2jc97257dz2xuTBgwfYt28fzMzM4O3t/axXp1YolSpIpSXVxkkkYtjaNoFUWgqFQvkU1oxqC49lw/H4sbSyMm90dTTphkk7REQ10JAz+Jm9rztue+PUmLediKixYFvvf/i717DweJKHhwc8PDx0inVzc8OyZcv0/gwnJyeEhobqHN+0aVMsWLAACxYs0PuziIiIiIiIiIiIGiP2Y/xPY77vzW1vnBrbth85cgR37tyBl5cXmjZtqvHa43WaNk/WWep/79+/X2W8jY2NXuWr42vi4UPdEzcUCqVe8VR38Vg2HEy+oqowaYeIyEANPYOf2fvV47Zz2+vDttvaNmH2PhGRAdjWe6S+/e5R1Xg8Gxb18SQiourt3bsXv//+Oy5evIjs7GzI5XKsXbsWQ4YM0Yj7559/8Ntvv+HYsWO4fPkyCgsLYWNjg27duuHDDz9Ejx49tJZfUFCAsLAwnDx5ElKpFC4uLvDz84O/vz/E4orX5FKpVJhd7Pbt23BycoK3tzcCAwNhbm5eK/uAiIiIiIiIGhb2YzzSmO97c9u57fVh2431zEpMTAwAwNfXt8Jr6tm91LOGPSk3NxcODg6wtLTUOV4sFsPZ2RkA4OLiArFYjGvXrlUar44jIiKqDJN2iIgM1Bgy+Jm9rxtuO7ediIgaHrb1NPF3r2Hh8SQiosbmm2++wY0bN2Bvb48WLVrg77//1hp38OBBLF68GE5OTvD09ISDgwOuXbuGI0eO4NixY/j666/h4+Oj8Z6CggL4+vqiqKgIw4YNg7OzMxISEhASEoKsrCyEhIRoxMtkMowfPx7Z2dno378/vL29kZGRgXXr1iEtLQ2RkZGQSCS1ti+IiIiIiIioYWA/hqbGfN+b285tb+jy8/ORkJCAVq1awdPTs8Lr3bp1g6mpKRITEyu8dunSJRQVFcHLy0tY1rZtWzg4OCAlJQVlZWWwsLAQXisuLkZmZiY8PDyEwXUsLCzg4eGBjIwM5Ofnw8nJSYiXy+VISkqCg4MD3NzcjLjVRETU0HDYdSIiAzGDn4iIiKjhYluPiIiIqOFYsmQJjh07hsTERIwZM6bSODc3N2zYsAHHjh3DsmXLMGfOHHzzzTfYunUrTExM8OWXX+LBgwca71m+fDkKCwvxn//8B9988w0++eQTREdHY+DAgYiNja3wsMCmTZuQnZ2NwMBAREZG4pNPPsGWLVswduxYJCQkIDY2tlb2ARERERERETUs7McgosYiNjYWSqUSo0aN0jqrtY2NDYYPH46rV68iOjpaWK5QKLB69WoAgJ+fn7BcJBJhzJgxkMlkWL9+vUZZ4eHhkMvlGvHAo7pWpVJh1apVUKlUwvLNmzfj9u3bGDNmDEQikTE2l4iIGijOtENEZABm8BMRERE1XGzrERERETUsffr00SlOW9sPALp3747evXvj1KlTyMrKgoeHB4BHIwcfPHgQbm5uGh35EokEwcHBOH78OKKjo4VyVSoVYmJiYG1tjaCgII3PmDlzJmJiYrBr164KDwUQERERERERPY79GETUWKhUKuzevRsikQijR4+uNO7TTz9FcnIyFi5ciFOnTgmzYV+8eBGjRo2qcH8wICAAR48eRUREBDIzM+Hu7o709HQkJSXB09OzwmeNGTMGBw4cwN69e5GXl4eePXsiJycHcXFx6NixIwICAmpl+4mIqOHgTDtERAZgBj8RERFRw8W2HhERERE9ydTUFABgYvK/sdBSU1Mhl8u1PiDl7u6OFi1aIDk5WVh25coV3Lp1C927d9d4AAoA7O3t0aVLF2RkZKC8vLyWtoKIiIiIiIgaAvZjEFFjcfbsWVy7dg29e/dGmzZtKo1zdHREdHQ0fHx8kJycjKioKJSWlmLevHlYunRphXhra2ts27YNEyZMQFZWFjZv3owbN24gKCgIGzZsgEQi0YiXSCSIiIhAUFAQCgsLsXnzZly4cAETJkzADz/8AGtra6NvOxERNSycaYeISE/M4CciIiJquNjWIyIiIqInFRQUIDExEQ4ODujYsaOwPDc3FwDg6uqq9X2urq44d+4cSkpKYGlpqVN8eno68vLy0KFDB4PX18Sk+vHaJBKxxr9Uf/DY1V88dkRERERkDOzHIKLGpFevXsjKytIp1snJCaGhoTqX3bRpUyxYsAALFizQKd7CwgKzZs3CrFmzdP4MIiIiNSbtEBHpSZ3B/+qrr+qUwR8WFob4+HjExcXB2dkZ8+bNg7+/f4V4dQZ/eHg4Dh8+jMTERDg6OiIoKAhBQUGVZvBHRERg37592Lx5M+zt7TFhwgTMnDmTGfxEREREBmBbj4iIiIge9/DhQ8ydOxdlZWVYtGiRRrtNJpMBQKVtM/VymUwGS0tLId7KyqrK+Hv37hm8vmKxCHZ22svXxta2icGfRc8Wj139xWNHRERERDXBfgwiIiIiovqHSTtERHpiBj8RERFRw8W2HhERERGpqVQqLFq0CImJiRg9enSVIxjXFUqlClJpSbVxEokYtrZNIJWWQqFQPoU1I2Phsau/9Dl2trZNOCMPEREREWnFfgwiIiIiovqHSTu1qDZupiuVKiiVKqOXS0RUU6zziIgaH7FYBLFYZPRyWf8T1T1s6xEREdUfbKcbz5IlS7Br1y68+eabWLJkSYXXH59JR5snZ+JR/3v//v0q421sbGq03g8f6p7IoVAo9YpvqOrj94bHrv7isSMyDO9NEOmP3xsiakxqK+md9R4R1VVs6xER1S9M2qkFIpEISqWqVqa3VyiUuHOnhD+MRFRnsM4jImqcxGIRmjWzrJUbQaz/ieoOtvWIiIjqF7bTjeerr77Ctm3bMHToUKxYsQISiaRCjKurKwAgNzdXaxm5ublwcHCApaWlzvFisRjOzs7G2ATSEb83RER1G+9NEOmP3xsiakxqs84DWO8RUd3Dth4RUf3EpJ1aoB6RbcUP53C94J7Rym3jaINPxveAWCzijyIR1Rms84iIGiexWASJRMz6n6iBY1uPiIiofmE73ThCQ0Px3//+F4MGDUJYWBhMTLR3pXTr1g2mpqZITEys8NqlS5dQVFQELy8vYVnbtm3h4OCAlJQUlJWVwcLCQnituLgYmZmZ8PDwgLm5ufE3iirF7w0RUd3GexNE+uP3hogak9qq8wDWe0RUN7GtR0RUPzFppxZdL7iHnBt3n/VqEBE9FazziIgaJ9b/RI0Dv+tERET1C3+7Dbdq1Sp8//336N+/P8LDw2FqalpprI2NDYYPH479+/cjOjoafn5+AACFQoHVq1cDgLAMeDQK5pgxYxAREYH169cjODhYeC08PBxyuVwjnp4ufm+IiOo21tOkqy+++AI//vgjAODs2bOwtbXVeL2goABhYWE4efIkpFIpXFxc4OfnB39/f4jFFWfek0qlCA8Px+HDh3H79m04OTnB29sbgYGBWpOty8vLERERgX379iE/Px/NmzfH0KFDMWPGjArrUtv4vSGixoR1HhE1Nqz3iIjqFybtEBERERERERERERFRgxUdHY1z584BAP744w8AwJYtW3DkyBEAgK+vL3r27ImYmBhs2LABZmZmcHd3x4YNGyqUNWTIEHTu3Fn4+9NPP0VycjIWLlyIU6dOwdnZGQkJCbh48SJGjRqFPn36aLw/ICAAR48eRUREBDIzM+Hu7o709HQkJSXB09MTo0ePrq3dQERERNTgnTlzBtu3b4elpSVKSkoqvF5QUABfX18UFRVh2LBhQtstJCQEWVlZCAkJ0YiXyWQYP348srOz0b9/f3h7eyMjIwPr1q1DWloaIiMjIZFIhHiFQoGpU6ciMTER3bt3xxtvvIGcnBxs3boVSUlJ2L59O6ytrWt9PxARERERERFR3cKkHSIiIiIiIiIiIiIiarDOnTuH3bt3ayxLSkoS/r9Xr17o2bMnbt68CQB48OABNm3apLWs1q1bayTtODo6Ijo6GmFhYYiPj0dcXBycnZ0xb948+Pv7V3i/tbU1tm3bJozWnpiYCEdHRwQFBSEoKEjjoU8iIiIi0l1JSQnmz5+PIUOG4O7du0hOTq4Qs3z5chQWFmLJkiUasyROmzYNsbGx8PHxgaenpxC/adMmZGdnIzAwUGOWxEWLFmHHjh2IjY3VmCkxNjYWiYmJGDlyJEJDQyESiQAAGzduxMqVKxEZGYlZs2bV0h4gIiIiIiIiorqKSTtERERERERERERERNRgLVu2DMuWLas2bvr06Zg+fbre5Ts5OSE0NFTn+KZNm2LBggVYsGCB3p9FRERUl4nFIojFIqOXSaSLFStWQCqVYuHChZgzZ06F12UyGQ4ePAg3NzeNRBuJRILg4GAcP34c0dHRQtKOSqVCTEwMrK2tERQUpFHWzJkzERMTg127dmmUFR0dDZFIhNmzZwsJOwAwadIkREVFISYmBjNnztR4jYiIiIiIiIgaPibtEBERERERERERERERERERkcHEYhGaNbOERCJ+1qtCjVBycjJ+/PFHLFmyBC1bttQak5qaCrlcrjGTjpq7uztatGihMTvPlStXcOvWLQwYMAAWFhYa8fb29ujSpQsyMjJQXl4Oc3NzlJWV4fz582jXrh2cnJw04k1NTdG7d28cOHAAV69eRdu2bQ3eVhOT6r9jtZ3sxu957VHvW+7j+ofHjoiIiIiIqsKkHSIiIiIiIiIiIiIiIiIiIjKYWCyCRCLGih/O4XrBPaOV2929Jfy9uhitPGp4SktLMX/+fHh6esLX17fSuNzcXACAq6ur1tddXV1x7tw5lJSUwNLSUqf49PR05OXloUOHDrh27RqUSiVcXFwqjQeAa9euGZy0IxaLYGdnZdB7jcnWtsmzXoUGj/u4/uKxIyIiIiIibZi0Q0RERERERERERERERERERDV2veAecm7cNVp5bVpaG60saphWrlyJoqIifP/991XGyWQyAIC1tfZzSr1cJpPB0tJSiLey0p4ko46/d++eXuWr4w2hVKoglZZUG2dqKoG1tUW1cYaSSkuhUChrrfzGTCIRw9a2CfdxPaTPsbO1bcIZeYiIiIiIGhkm7RARERERERERERERERERERFRvfL7779j27ZtmDdvHpydnZ/16jwVDx9Wn8hR28kACoVSp/Ugw3Ef1188dkREREREpA3T9omIiIiIiIiIiIiIiIiIiIio3nj48CH+/e9/46WXXoK/v3+18Y/PpKPNkzPlqP+9f/9+lfE2NjZ6la+OJyIiIiIiIqLGgzPtEBEREREREREREREREREREVG9UVJSgtzcXOTm5qJz585aY1555RUAQFxcHFxdXQEAubm5WmNzc3Ph4OAAS0tLANApXiwWCzP8uLi4QCwW49q1a5XGq+OIiIiIiIiIqHFh0g4RERERERERERERERERERER1RtmZmbw9fXV+tqJEydw69YtjBw5EqamprCyskK3bt1gamqKxMTECvGXLl1CUVERvLy8hGVt27aFg4MDUlJSUFZWBgsLC+G14uJiZGZmwsPDA+bm5gAACwsLeHh4ICMjA/n5+XBychLi5XI5kpKS4ODgADc3NyPtASIiIiIiIiKqL5i0Q0RERERERERERERERHWeWCyCWCwyapkSidio5REREdHTYWFhgaVLl2p9beLEibh16xY+//xz2NraCsuHDx+O/fv3Izo6Gn5+fgAAhUKB1atXA4CwDABEIhHGjBmDiIgIrF+/HsHBwcJr4eHhkMvlGvEA4Ovri/T0dKxatQqhoaEQiR61WzZv3ozbt28jMDBQWEZEREREREREjQeTdoiIiIiIiIiIiIiIiKhOE4tFaNbMkkk2REQ1VBsJkACTIKl++PTTT5GcnIyFCxfi1KlTcHZ2RkJCAi5evIhRo0ahT58+GvEBAQE4evQoIiIikJmZCXd3d6SnpyMpKQmenp4YPXq0RvyYMWNw4MAB7N27F3l5eejZsydycnIQFxeHjh07IiAg4GluLhERERERERHVEUzaISIiIiIiIiIiIiIiojpNLBZBIhFjxQ/ncL3gntHK7e7eEv5eXYxWHtGztnfvXvz++++4ePEisrOzIZfLsXbtWgwZMkRrfE5ODlavXo3k5GSUlZWhffv28Pf3x9tvv601vqCgAGFhYTh58iSkUilcXFzg5+cHf39/iMUVkzakUinCw8Nx+PBh3L59G05OTvD29kZgYCDMzc2NuemkAyZAUmPn6OiI6OhohIWFIT4+HnFxcXB2dsa8efPg7+9fId7a2hrbtm0T6rHExEQ4OjoiKCgIQUFBkEgkGvESiQQRERGIiIjAvn37sHnzZtjb22PChAmYOXMmrK2tn9amEhEREREREVEdwqQdIiIiIiIiIiIiIiIiqheuF9xDzo27RiuvTcvafXjW2A/G80F7qs4333yDGzduwN7eHi1atMDff/9daWxWVhbGjRsHuVwOLy8vNG/eHHFxcZg7dy6uX7+Ojz/+WCO+oKAAvr6+KCoqwrBhw4QZKkJCQpCVlYWQkBCNeJlMhvHjxyM7Oxv9+/eHt7c3MjIysG7dOqSlpSEyMrLCA+9Uu2orARJgEiTVLVu3bq30NScnJ4SGhupcVtOmTbFgwQIsWLBAp3gLCwvMmjULs2bN0vkziIiIiIiIiKhhY9IOERERERERERERERERkRE1szGHUqmCrW0To5etVKogEomMXi41DEuWLIGbmxtatWqFb7/9FmvWrKk0dvHixSgpKcF3332Hvn37AgBmzJiBd999F+vWrYOXlxfatWsnxC9fvhyFhYVYsmQJ/Pz8AAAKhQLTpk1DbGwsfHx84OnpKcRv2rQJ2dnZCAwMRHBwsLB80aJF2LFjB2JjY4Vy6OkydgIkUPtJkERERERERERERPUVk3aIiIiIiIiIiIiIiIiIjMi6iSnEYpHRZ7No42iDT8b3gFjMpB3Srk+fPjrF5eTkICUlBX369BESdoBHM0RMmzYNH330EXbv3o05c+YAeDRrzsGDB+Hm5qaRaCORSBAcHIzjx48jOjpaSNpRqVSIiYmBtbU1goKCND575syZiImJwa5du5i0Q0RERERERERERA0ek3aIiIiIiIiIiIiIiIiIakFtzGZBZAxnz54FoD3Jp0+fPhCLxUIMAKSmpkIul2vMpKPm7u6OFi1aIDk5WVh25coV3Lp1CwMGDICFhYVGvL29Pbp06YKMjAyUl5fD3NzcWJtFREREREREREREVOcwaYeIiIiIiIiIiIiIiIiIqBHJzc0FALi6ulZ4zdLSEi1bthRiqotXLz937hxKSkpgaWmpU3x6ejry8vLQoUOHGm2LiYm42hiJRKzxb2PV2LdfG+6T2sPvHRERERERERHRI0zaISIiIiIiIiIiIiIiIiJqRGQyGQDA2tpa6+vW1tYaSTu6xKvjLC0thXgrK6sq4+/du2fA2v+PWCyCnZ32z9DG1rZJjT6PGh6eE7WP+5iIiIiIiIiIGjsm7RARERERERERERERERERUb2jVKoglZZUGyeRiGFr2wRSaSkUCuVTWLO6Sb0f6H8a+zlRm/T53tnaNuGMPERERERERETUYBklaeeXX37Bjh07cOnSJTx48ABOTk54+eWX8fnnn2uMtlRQUICwsDCcPHkSUqkULi4u8PPzg7+/P8TiijdgpFIpwsPDcfjwYdy+fRtOTk7w9vZGYGAgzM3NK8SXl5cjIiIC+/btQ35+Ppo3b46hQ4dixowZsLW1NcamEhERERERERERERERERHVa4/PjKONTCaDjY2NXvGPx6n/vX//fpXxj3+GoR4+1D3hQqFQ6hVPDR/PidrHfUxEREREREREjV2NknaUSiU+++wz7NmzB25ubvDx8YGFhQXy8/MRHx8PmUwm3JAtKCiAr68vioqKMGzYMDg7OyMhIQEhISHIyspCSEiIRtkymQzjx49HdnY2+vfvD29vb2RkZGDdunVIS0tDZGQkJBKJEK9QKDB16lQkJiaie/fueOONN5CTk4OtW7ciKSkJ27dvr3S6diIiIiIiIiIiIiIiIiKixsLV1RUAkJubW+G1kpISFBYW4qWXXtIpXr3cwcEBlpaWOseLxWI4OzsbvhFERERERERERERE9UCNkna+//577NmzB/7+/vjss880ZstRKjVHSlm+fDkKCwuxZMkS+Pn5AXiUaDNt2jTExsbCx8cHnp6eQvymTZuQnZ2NwMBABAcHC8sXLVqEHTt2IDY2VigHAGJjY5GYmIiRI0ciNDQUIpEIALBx40asXLkSkZGRmDVrVk02l4iIiIiIiIiIiIiIiIio3nvllVcAAAkJCQgICNB4LSEhAUqlEj179hSWdevWDaampkhMTKxQ1qVLl1BUVAQvLy9hWdu2beHg4ICUlBSUlZXBwsJCeK24uBiZmZnw8PCAubm5sTeNiIiIiIiIiIiIqE4RVx+iXWlpKTZs2ABXV1fMmzdPI2EHAMRisbBMJpPh4MGDcHNz00i0kUgkQkJOdHS0sFylUiEmJgbW1tYICgrSKHfmzJkwNTXFrl27NJZHR0dDJBJh9uzZQsIOAEyaNAnNmzdHTEwMVCqVoZtLRERERERERERERERERNQgtG/fHi+//DISExNx+vRpYXlZWRnWrVsHiUSC0aNHC8ttbGwwfPhwXL16VaNfV6FQYPXq1QCg0Q8sEokwZswYyGQyrF+/XuOzw8PDIZfLNeKJiIiIiIiIiIiIGiqDZ9o5ffo0pFIpfH198fDhQxw6dAjXrl2DnZ0d+vXrh1atWgmxqampkMvlGjPpqLm7u6NFixZITk4Wll25cgW3bt3CgAEDNEZdAgB7e3t06dIFGRkZKC8vh7m5OcrKynD+/Hm0a9cOTk5OGvGmpqbo3bs3Dhw4gKtXr6Jt27aGbjIRERERERERERERERERUZ0VHR2Nc+fOAQD++OMPAMCWLVtw5MgRAICvr68wg84XX3yBcePGITAwECNGjIC9vT3i4uJw9epVfPzxx2jXrp1G2Z9++imSk5OxcOFCnDp1Cs7OzkhISMDFixcxatQo9OnTRyM+ICAAR48eRUREBDIzM+Hu7o709HQkJSXB09NTIymIiIiIiIiIiIiIqKEyOGnnwoULAB6NkuTj44OrV68Kr5mammLWrFn48MMPAQC5ubkAAFdXV61lubq64ty5cygpKYGlpaVO8enp6cjLy0OHDh1w7do1KJVKuLi4VBoPANeuXatx0o6JSfWTE4nFompjakIiMXiCJKqGet9yH9c/PHZEREREREREuikvL8fKlStx/vx55OXl4c6dO2jWrBnatWuHCRMmYOjQoRozWQNAQUEBwsLCcPLkSUilUri4uMDPzw/+/v4VZuAGAKlUivDwcBw+fBi3b9+Gk5MTvL29ERgYCHNzc63rFBERgX379iE/Px/NmzfH0KFDMWPGDNja2tbaviAiIiJqaM6dO4fdu3drLEtKShL+v1evXkLSTqdOnfDTTz9h9erVOHr0KMrKytC+fXssW7YMo0aNqlC2o6MjoqOjERYWhvj4eMTFxcHZ2Rnz5s2Dv79/hXhra2ts27ZNaBcmJibC0dERQUFBCAoKgkQiMfLWExEREREREREREdU9BiftFBcXAwCioqLg4eGB3bt3w8XFBampqfj888+xfPlytG/fHoMGDYJMJgPw6MasNurlMpkMlpaWQryVlVWV8ffu3RPep0v56nhDicUi2NlpX6enyda2ybNehQaP+7j+4rEjIiIiIiIiqtr9+/exc+dOvPjiixg0aBDs7OxQXFyMY8eOYfr06Rg3bhwWL14sxBcUFMDX1xdFRUUYNmyYMKJ6SEgIsrKyEBISolG+TCbD+PHjkZ2djf79+8Pb2xsZGRlYt24d0tLSEBkZqfGApkKhwNSpU5GYmIju3bvjjTfeQE5ODrZu3YqkpCRs37690vt+RERERKRp2bJlWLZsmc7xHTp0wJo1a3SOd3JyQmhoqM7xTZs2xYIFC7BgwQKd30NERERERERERETUkBictKNSqQAAZmZmWLNmDRwcHAAA/fv3x5IlS/Dhhx8iKioKgwYNMs6a1gFKpQpSaUm1caamElhbW9TaekilpVAolLVWfmMmkYhha9uE+7ge0ufY2do24Yw8RERERERE1Gg1a9YMZ8+ehZmZmcby+/fv45133sH27dsxadIkYfbq5cuXo7CwEEuWLIGfnx+AR4k206ZNQ2xsLHx8fODp6SmUs2nTJmRnZyMwMBDBwcHC8kWLFmHHjh2IjY0VygGA2NhYJCYmYuTIkQgNDRVm+dm4cSNWrlyJyMhIzJo1q7Z2BxERERERERERERERERERUa0xOGlHPbpl165dhYQdtb59+8LMzAwXL17UiFXPiPOkJ2fKUf97//79KuNtbGz0Kl8dXxMPH1afyFHbyQAKhVKn9SDDcR/XXzx2RERERERERFUTi8UVEnaAR7Ne9+vXD3/++SeuXbsGV1dXyGQyHDx4EG5ubhqJNhKJBMHBwTh+/Diio6OFpB2VSoWYmBhYW1sjKChIo/yZM2ciJiYGu3bt0igrOjoaIpEIs2fPFhJ2AGDSpEmIiopCTEwMZs6cqfEaERERERERERERERERERFRfWBwdknbtm0B/C9hRqNQsRhWVlYoKysDAGFUztzcXK1l5ebmwsHBAZaWljrHi8ViODs7AwBcXFwgFotx7dq1SuPVcURERERERERERFRReXk5zpw5A4lEgvbt2wMAUlNTIZfLNWbSUXN3d0eLFi2QnJwsLLty5Qpu3bqF7t27w8JCcyZqe3t7dOnSBRkZGSgvLwcAlJWV4fz582jXrh2cnJw04k1NTdG7d28UFhbi6tWrRt5aIiIiIiIiIiIiIiIiIiKi2mfwTDu9e/cGAPz1118VXisuLsY///wDNzc3AEC3bt1gamqKxMTECrGXLl1CUVERvLy8hGVt27aFg4MDUlJSUFZWptHBX1xcjMzMTHh4eMDc3BwAYGFhAQ8PD2RkZCA/P1+jg18ulyMpKQkODg7C+hARERERERERETV2paWliIyMhEqlwu3btxEfH4+bN29i9uzZaNWqFYD/DYajHmTnSa6urjh37hxKSkpgaWmpU3x6ejry8vLQoUMHXLt2DUqlstLBdtTlXLt2TRhEyBAmJtWPXaSePbu2Z9Em4+Ox+5/a3gfGLp/HjoiIiIiIiIiIiKryyy+/YMeOHbh06RIePHgAJycnvPzyy/j88881Jh0oKChAWFgYTp48CalUChcXF/j5+cHf3x9iccX7j1KpFOHh4Th8+DBu374NJycneHt7IzAwUHg2+XHl5eWIiIjAvn37kJ+fj+bNm2Po0KGYMWMGbG1ta3UfEBFR/Wdw0o6rqys8PT2RmJiI2NhYjB49GgCgUqmwevVqAMDw4cMBADY2Nhg+fDj279+P6Oho+Pn5AQAUCoUQq14GACKRCGPGjEFERATWr1+P4OBg4bXw8HDI5XKNeADw9fVFeno6Vq1ahdDQUIhEIgDA5s2bcfv2bQQGBgrLiIiIiIiIiIiIGrvS0lKsWbNG+NvU1BRz587FpEmThGUymQyA9tm2H18uk8lgaWkpxFtZWVUZf+/ePb3KV8cbQiwWwc5O+/poY2vbxODPomeLx6721dY+5rEjIiIiIiIiIiKixymVSnz22WfYs2cP3Nzc4OPjAwsLC+Tn5yM+Ph4ymUzoQygoKICvry+KioowbNgwODs7IyEhASEhIcjKykJISIhG2TKZDOPHj0d2djb69+8Pb29vZGRkYN26dUhLS0NkZCQkEokQr1AoMHXqVCQmJqJ79+544403kJOTg61btyIpKQnbt2+vtJ+DiIgIqEHSDgAsXrwY//rXv/Dvf/8bR44cgaurK1JTU5GamoqOHTtiypQpQuynn36K5ORkLFy4EKdOnRJ+FC9evIhRo0ahT58+GmUHBATg6NGjiIiIQGZmJtzd3ZGeno6kpCR4enoKSUJqY8aMwYEDB7B3717k5eWhZ8+eyMnJQVxcHDp27IiAgICabCoRkQZm8BMRERE1TGznEVFjYm9vj6ysLCgUCuTn5+PAgQMICwtDWloaVq9erbU+q4+UShWk0pJq4yQSMWxtm0AqLYVCoXwKa0bGwmP3P+p9UVuMvY/1OXa2tk04Iw8RERERERER2JdBRI3D999/jz179sDf3x+fffaZRr2lVGreS1y+fDkKCwuxZMkSjUkFpk2bhtjYWPj4+MDT01OI37RpE7KzsxEYGKgxqcCiRYuwY8cOxMbGakwsEBsbi8TERIwcOVJjUoGNGzdi5cqViIyMxKxZs2pjNxARUQNRo6QdNzc3xMTEYPXq1UhISEB8fDwcHR0xefJkfPTRRxoXAY6OjoiOjkZYWBji4+MRFxcHZ2dnzJs3D/7+/hXKtra2xrZt24QLgcTERDg6OiIoKAhBQUEaWawAIJFIEBERIVwIbN68Gfb29pgwYQJmzpzJLFYiMgpm8BMRERE1TGznEVFjJpFI0Lp1awQEBEAikSA0NBQxMTHw8/PTmElHmydnylH/e//+/SrjbWxsNOKrK18db6iHD3VPMlAolHrFU93BY1f7amsf89gRERERERERVY99GUTUWJSWlmLDhg1wdXXFvHnzKiQaPv63TCbDwYMH4ebmppFoI5FIEBwcjOPHjyM6OlpI2lGpVIiJiYG1tTWCgoI0yp05cyZiYmKwa9cujbKio6MhEokwe/ZsIWEHACZNmoSoqCjExMRg5syZGq8RERE9rkZJOwDQpk0brFixQqdYJycnhIaG6lx206ZNsWDBAixYsECneAsLC8yaNYsZq0RUa5jBT0RERNQwsZ1HRPSIejbs33//HX5+fnB1dQUA5Obmao3Pzc2Fg4MDLC0tAUCneLFYDGdnZwCAi4sLxGIxrl27Vmm8Oo6IiIiIiIiIiKgxY18GETUWp0+fhlQqha+vLx4+fIhDhw7h2rVrsLOzQ79+/dCqVSshNjU1FXK5XKNOU3N3d0eLFi2QnJwsLLty5Qpu3bqFAQMGwMLCQiPe3t4eXbp0QUZGBsrLy2Fubo6ysjKcP38e7dq1g5OTk0a8qakpevfujQMHDuDq1ato27atkfcEERE1FBXnuSQiIq10yeBXL6sugx94lIGvVl0Gv6mpKXbt2qWxvKoM/ubNmyMmJgYqlco4G09ERETUgLGdR0T0P4WFhQAgjJrZrVs3mJqaIjExsULspUuXUFRUhFdeeUVY1rZtWzg4OCAlJQVlZWUa8cXFxcjMzISHhwfMzc0BPBqEx8PDA3/99Rfy8/M14uVyOZKSkuDg4AA3NzdjbiYREREREREREVG9wr4MImpMLly4AAAQiUTw8fHBrFmzsGrVKixYsADDhg1DZGSkEKse/Es9qNiTXF1dcevWLZSUlOgcr1QqkZeXBwC4du0alEplpYOLqcupbHAyfZiYiKv9Tyyu3dl8JJLq14H/Gec/iUTMfd5A/nv8WBJVpsYz7RARNRbM4CciIiJqmNjOI6LGJicnB61atUKTJk00lt+9exerV68GAPTv3x8AYGNjg+HDh2P//v2Ijo7WGJVTHft4x79IJMKYMWMQERGB9evXa4zKGR4eDrlcrhEPAL6+vkhPT8eqVas0RuXcvHkzbt++jcDAQI2OfyIiIiIiIiIiosaGfRlE1JgUFxcDAKKiouDh4YHdu3fDxcUFqamp+Pzzz7F8+XK0b98egwYNgkwmAwBYW1trLUu9XCaTwdLSUoi3srKqMv7evXvC+3QpXx1vKLFYBDs77ev0NNnaNqk+iIyK+7zh4LGkqjBph4hIR09m8F+9elV4zdTUFLNmzcKHH34IQLeM/HPnzqGkpASWlpY6xaenpyMvLw8dOnTQK4O/JjdATEyqz/x9Gtn7dVVjzpDmtjfObSciaqgaYzsPYFuvMWI7pmGpyXE8cOAAoqKi0KNHD7Ru3RqWlpb4+++/cfz4cdy/fx9eXl544403hPhPP/0UycnJWLhwIU6dOgVnZ2ckJCTg4sWLGDVqFPr06aNRfkBAAI4ePYqIiAhkZmbC3d0d6enpSEpKgqenJ0aPHq0RP2bMGBw4cAB79+5FXl4eevbsiZycHMTFxaFjx44ICAgweFuJiIiIiIiIiIgagsbYl1EX+jGAuntPvTHf8+e2N/xtV8/UZWZmhjVr1sDBwQHAowHHlixZgg8//BBRUVEYNGjQs1xNo1IqVZBKS6qNMzWVwNraoto4Q0mlpVAolLVWPv2PRCKGrW0T7vMG4PFjaWVl3uDraDIMk3aIiHTU2DL4mb2vu/qwjrWF205ERA1BY2vnAWzrNXbc7zRw4EAUFBQgJSUFKSkpKC0tRdOmTdG9e3eMGjUKI0aM0Ih3dHREdHQ0wsLCEB8fj7i4ODg7O2PevHnw9/evUL61tTW2bduG8PBwHD58GImJiXB0dERQUBCCgoIgkUg04iUSCSIiIhAREYF9+/Zh8+bNsLe3x4QJEzBz5sxK60QiIiIiIiIiIqLGorH1ZdSVfgyg7t9Tr+vrV5u47Q2Xuh7p2rWrkLCj1rdvX5iZmeHixYsaseq66UlP1lnqf+/fv19lvI2NjV7lq+Nr4uHD6hM3ajsZQKFQ6rQeZDzc5w0Hk6+oKkzaISLSUWPL4Gf2fvUac7Y7t73+bLutbRNm7xMRVaOxtfMAtvUaq/rWjqGqqY+nITw8PODh4aHXe5ycnBAaGqpzfNOmTbFgwQIsWLBAp3gLCwvMmjULs2bN0mu9iIiIiIiIiIiIGoPG1pdRV/oxgLrbl9GY7/lz2+vPthv6zIp6li5tyYFisRhWVlZCsox6di/1rGFPys3NhYODAywtLXWOF4vFcHZ2BgC4uLhALBbj2rVrlcar44iIiCrDpB0iIh01xgx+Zu/rpj6sY23htjfObSciamgaYzsPYFuvMeN+JyIiIiIiIiIiIqpfGmNfRl3oxwDq/j31ur5+tYnb3nC3vXfv3gCAv/76q8JrxcXF+Oeff+Dm5gYA6NatG0xNTZGYmFgh9tKlSygqKoKXl5ewrG3btnBwcEBKSgrKyspgYfG/xL/i4mJkZmbCw8MD5ubmAB4NOubh4YGMjAzk5+fDyclJiJfL5UhKSoKDg4OwPkRERNpw2HUiIh3pksFfVlYGgBn8RERERPUJ23lERERERERERET1T3l5Ob766iuMGzcO/fr1Q9euXdGvXz/4+/vj0KFDwqwUahMnTkSnTp20/vfJJ59o/YyCggLMmzcPffv2hYeHB0aMGIGoqCgoldofkpVKpViyZAlee+01dO3aFUOGDME333yD8vJyo28/ETUu7MsgosbE1dUVnp6eyM3NRWxsrLBcpVJh9erVAIDhw4cDeJQgOHz4cFy9ehXR0dFCrEKhEGL9/PyE5SKRCGPGjIFMJsP69es1Pjc8PBxyuVwjHgB8fX2hUqmwatUqjTbm5s2bcfv2bYwZMwYikcgo205ERA0TZ9ohItIRM/iJiIAvvvgCP/74IwDg7NmzsLW11Xi9oKAAYWFhOHnyJKRSKVxcXODn5wd/f3+IxRXzxaVSKcLDw3H48GHcvn0bTk5O8Pb2RmBgoFDnPa68vBwRERHYt28f8vPz0bx5cwwdOhQzZsyosC5ERLpiO4+IiIiIiIiIiKj+uX//Pnbu3IkXX3wRgwYNgp2dHYqLi3Hs2DFMnz4d48aNw+LFiyu87+OPP66wrFOnThWWFRQUwNfXF0VFRRg2bBicnZ2RkJCAkJAQZGVlISQkRCNeJpNh/PjxyM7ORv/+/eHt7Y2MjAysW7cOaWlpiIyMhEQiMdr2E1Hjwr4MImpsFi9ejH/961/497//jSNHjsDV1RWpqalITU1Fx44dMWXKFCH2008/RXJyMhYuXIhTp04J7baLFy9i1KhR6NOnj0bZAQEBOHr0KCIiIpCZmQl3d3ekp6cjKSkJnp6eGD16tEb8mDFjcODAAezduxd5eXno2bMncnJyEBcXh44dOyIgIOCp7BMiIqq/ONMOEZGOmMFPRI3dmTNnsH37dmHEpSepO6/27t2Lnj174r333oO5uTlCQkIwf/78CvHqzqutW7fi+eefx/vvv49WrVph3bp1CAwMhEKh0IhXKBSYOnUq1q1bBwcHB7z//vvo0qULtm7divHjx1c6/ToRUXXYziMiIiIiIiIiIqp/mjVrhrNnz2Lr1q348ssvMXv2bCxZsgSHDh1Chw4dsH37dq2zRkyfPr3Cf8OGDasQt3z5chQWFuI///kPvvnmG3zyySeIjo7GwIEDERsbW+Fh+E2bNiE7OxuBgYGIjIzEJ598gi1btmDs2LFISEjQuPdIRKQv9mUQUWPj5uaGmJgYvPXWW0hLS8PWrVtx69YtTJ48Gdu3b9eYeczR0RHR0dHw8fFBcnIyoqKiUFpainnz5mHp0qUVyra2tsa2bdswYcIEZGVlYfPmzbhx4waCgoKwYcOGConWEokEERERCAoKQmFhITZv3owLFy5gwoQJ+OGHH7TOgkZERPQ4zrRDRKQHZvATUWNVUlKC+fPnY8iQIbh79y6Sk5MrxKg7r5YsWSLctFUoFJg2bRpiY2Ph4+MDT09PIf7xzqvg4GBh+aJFi7Bjxw7ExsZq3PxVd4CNHDkSoaGhwk3ejRs3YuXKlYiMjMSsWbNqaQ8QUUPHdh4REREREREREVH9IhaLYWZmVmG5lZUV+vXrhz///BPXrl2Dq6ur3mXLZDIcPHgQbm5uGn0VEokEwcHBOH78OKKjo4V+D5VKhZiYGFhbWyMoKEijrJkzZyImJga7du2q8NA7EZE+2JdBRI1NmzZtsGLFCp1inZycEBoaqnPZTZs2xYIFC7BgwQKd4i0sLDBr1iw+l0JERAbhTDtERHpgBj8RNVYrVqyAVCrFwoULtb5eXecVAI1RnKrrvDI1NcWuXbs0lkdHR0MkEmH27NkaozJNmjQJzZs3R0xMjMYoTkRE+mA7j4iIiIiIiIiIqGEoLy/HmTNnIJFI0L59+wqv//zzz4iIiMDWrVuRnp6utYzU1FTI5XKNwcjU3N3d0aJFC40Bzq5cuYJbt26he/fusLCw0Ii3t7dHly5dkJGRgfLy8hpuHRE1ZuzLICIiIiKqnzjTDhGRnpjBT0SNTXJyMn788UcsWbIELVu21BpjaOfVgAEDqu28Mjc3R1lZGc6fP4927drByclJI97U1BS9e/fGgQMHcPXqVbRt29YIW01EjRHbeURERERERERERPVPaWkpIiMjoVKpcPv2bcTHx+PmzZuYPXs2WrVqVSH+//7v/zT+7t69O8LCwjT6H3JzcwGg0ll6XF1dce7cOZSUlMDS0lKn+PT0dOTl5aFDhw4GbScAmJhUPzavWCyqNqYmJBKOD1xb1PuW+7j+eZrHjn0ZRERERET1D5N2iIiIiKhSpaWlmD9/Pjw9PeHr61tpXG13Xl27dg1KpRIuLi6VxgPAtWvXDE7a0aWjC2CHiVptb7+xy+dxq7947IiIiIiopvbu3Yvff/8dFy9eRBmkTLcAAQAASURBVHZ2NuRyOdauXYshQ4Zojc/JycHq1auRnJyMsrIytG/fHv7+/nj77be1xhcUFCAsLAwnT56EVCqFi4sL/Pz84O/vD7G4YjtWKpUiPDwchw8fxu3bt+Hk5ARvb28EBgbC3NzcmJtORERE1CiUlpZizZo1wt+mpqaYO3cuJk2apBH3+uuvY8qUKejcuTMsLS1x5coVbNiwAb/99hsCAgKwe/dumJg8eoxGJpMBQKUzRaiXy2QyWFpaCvFWVlZVxt+7d8/g7RSLRbCz017+02Rr2+RZr0KDx31cf/HYERERERGRNkzaISIiIqJKrVy5EkVFRfj++++rjKvtzitdyze0s8uQji7edK9dtbV/edzqLx47IiIiIjLUN998gxs3bsDe3h4tWrTA33//XWlsVlYWxo0bB7lcDi8vLzRv3hxxcXGYO3curl+/jo8//lgjvqCgAL6+vigqKsKwYcPg7OyMhIQEhISEICsrCyEhIRrxMpkM48ePR3Z2Nvr37w9vb29kZGRg3bp1SEtLQ2RkJCQSSa3sByIiIqKGyt7eHllZWVAoFMjPz8eBAwcQFhaGtLQ0rF69Wkikfv/99zXe98ILLyA8PBxTpkzBiRMncPjwYbz55pvPYAt0o1SqIJWWVBtnaiqBtbVFra2HVFoKhUJZa+U3ZhKJGLa2TbiP6yF9jp2tbRMOVEZERERE1MgwaYeIiIiItPr999+xbds2zJs3D87Ozs96dWqVrh1dADtM1NT7obYYe//yuNVf+h47dnYRERER0ZOWLFkCNzc3tGrVCt9++63GKOxPWrx4MUpKSvDdd9+hb9++AIAZM2bg3Xffxbp16+Dl5YV27doJ8cuXL0dhYSGWLFkCPz8/AIBCocC0adMQGxsLHx8feHp6CvGbNm1CdnY2AgMDERwcLCxftGgRduzYgdjYWKEcIiIiItKPRCJB69atERAQAIlEgtDQUMTExFTbvvL19cWJEyeQlpYmJO08PhiZNk8ONqb+9/79+1XG29jY6LlVmh4+rP4eaW3fH1UolDqtBxmO+7j+4rEjIiIiIiJtmLRDRERERBU8fPgQ//73v/HSSy/B39+/2vja7rzStfyadHbpewOdN91rV23tXx63+ovHjoiIiIgM1adPH53icnJykJKSgj59+ggJOwBgYWGBadOm4aOPPsLu3bsxZ84cAI+uRQ8ePAg3NzeNB0ElEgmCg4Nx/PhxREdHC0k7KpUKMTExsLa2RlBQkMZnz5w5EzExMdi1axeTdoiIiJ6i2khuUCpVUCpVRi+X9KNuA/7+++/Vtq/s7OwAAKWlpcIyV1dXAEBubq7W9+Tm5sLBwQGWlpY6x4vF4gY/SBoRERERERERVcSkHSIiIiKqoKSkBLm5ucjNzUXnzp21xrzyyisAgLi4uFrvvHJxcYFYLMa1a9cqjVfHERERERER1XVisQhiscjo5XLGwZo5e/YsAO1JPn369IFYLBZiACA1NRVyuVxjJh01d3d3tGjRAsnJycKyK1eu4NatWxgwYAAsLCw04u3t7dGlSxdkZGSgvLwc5ubmxtosIiIi0qKZjTmUSlWtzCauUChx504JE3eescLCQgCPEqqrc+HCBQBA69athWXdunWDqakpEhMTK8RfunQJRUVF8PLyEpa1bdsWDg4OSElJQVlZmUZ7r7i4GJmZmfDw8GA7j4iIiIiIiKgRYtIOEREREVVgZmYGX19fra+dOHECt27dwsiRI2FqagorK6ta77yysLCAh4cHMjIykJ+fDycnJyFeLpcjKSkJDg4OcHNzM9IeICIiIiIiqh1isQjNmlkywaYOUg8IoR5o4nGWlpZo2bKlxuATVcWrl587dw4lJSWwtLTUKT49PR15eXno0KGDwdthYlL9uaU+/+rTeVif1vVpEItFOh1rqjvq4/eOqCGzbmIKsViEFT+cw/WCe0Yrt42jDT4Z3wNisYhJO09BTk4OWrVqhSZNNJOv7t69i9WrVwMA+vfvDwDIz8+HmZkZ7O3tNWKzsrKwfv16SCQSDBs2TFhuY2OD4cOHY//+/YiOjhZm61EoFELZj8/gIxKJMGbMGERERGD9+vUIDg4WXgsPD4dcLueMikRERERERESNFJN2iIiIiKgCCwsLLF26VOtrEydOxK1bt/D555/D1tZWWF7bnVe+vr5IT0/HqlWrEBoaCpHo0ajUmzdvxu3btxEYGCgsIyIiIiIiqqvEYhEkErHRHxAFgO7uLeHv1cWoZTYmMpkMAGBtba31dWtra42kHV3i1XGWlpZCvJWVVZXx9+4Zfl6IxSLY2WkvX5vamF2Ang5ra4vqg6hO4veOqG65XnAPOTfuPuvVIAMdOHAAUVFR6NGjB1q3bg1LS0v8/fffOH78OO7fvw8vLy+88cYbAB7NphMcHIxXXnkFzs7OsLKywtWrV3HixAkoFArMmzcPbdu21Sj/008/RXJyMhYuXIhTp07B2dkZCQkJuHjxIkaNGlVhhsaAgAAcPXoUERERyMzMhLu7O9LT05GUlARPT0+MHj36qe0bIiIiIiIiIqo7mLRDREREREZR251XY8aMwYEDB7B3717k5eWhZ8+eyMnJQVxcHDp27IiAgICnublEREREREQ1UhsPiLZpqT15hBoPpVIFqbSk2jiJRAxb2yaQSkuhUCifwprVnHqd6RGZrAxyueJZrwbpQZ/vna1tE87IQ0Skg4EDB6KgoAApKSlISUlBaWkpmjZtiu7du2PUqFEYMWKEENuhQweMGDEC58+fR0ZGBkpLS2FnZ4dBgwbB398fvXr1qlC+o6MjoqOjERYWhvj4eMTFxcHZ2Rnz5s2Dv79/hXhra2ts27YN4eHhOHz4MBITE+Ho6IigoCAEBQVBIpHU6v4gIiIiIiIiorqJSTtEREREZBS13XklkUgQERGBiIgI7Nu3D5s3b4a9vT0mTJiAmTNnVjqyMREREREREZEuHp8ZRxuZTAYbGxu94h+PU/97//79KuMf/wxDPHyoexKOQqHUK57qDqVSxWNXT/F7R0RkPB4eHvDw8NAp1s3NDcuWLdP7M5ycnBAaGqpzfNOmTbFgwQIsWLBA788iIiIiIiIiooaJSTtEREREpJetW7dW+lptd15ZWFhg1qxZmDVrls6fQURERERERKQLV1dXAEBubm6F10pKSlBYWIiXXnpJp3j1cgcHB1haWuocLxaL4ezsbPhGEBERERERERERERERUZ3CedWJiIiIiIiIiIiIiKjRe+WVVwAACQkJFV5LSEiAUqlEz549hWXdunWDqakpEhMTK8RfunQJRUVFQpkA0LZtWzg4OCAlJQVlZWUa8cXFxcjMzISHhwfMzc2NtUlERERERERERERERET0jDFph4iIiIiIiIiIiIiIGr327dvj5ZdfRmJiIk6fPi0sLysrw7p16yCRSDB69GhhuY2NDYYPH46rV68iOjpaWK5QKLB69WoAgJ+fn7BcJBJhzJgxkMlkWL9+vcZnh4eHQy6Xa8QTERERERERERERERFR/WfyrFeAiIiIiIiIiIiIiIiotkRHR+PcuXMAgD/++AMAsGXLFhw5cgQA4OvrK8yg88UXX2DcuHEIDAzEiBEjYG9vj7i4OFy9ehUff/wx2rVrp1H2p59+iuTkZCxcuBCnTp2Cs7MzEhIScPHiRYwaNQp9+vTRiA8ICMDRo0cRERGBzMxMuLu7Iz09HUlJSfD09NRICiIiIiIiIiIiIiIiIqL6j0k7RERERERERERERETUYJ07dw67d+/WWJaUlCT8f69evYSknU6dOuGnn37C6tWrcfToUZSVlaF9+/ZYtmwZRo0aVaFsR0dHREdHIywsDPHx8YiLi4OzszPmzZsHf3//CvHW1tbYtm0bwsPDcfjwYSQmJsLR0RFBQUEICgqCRCIx8tYTERERERERERERERHRs8SkHSIiIiIiIiIiIiIiarCWLVuGZcuW6RzfoUMHrFmzRud4JycnhIaG6hzftGlTLFiwAAsWLND5PURERERERERERERERFQ/iZ/1ChARERERERERERERERERERERERERERERERE1NEzaISIiIiIiIiIiIiIiIiIiIiIiIiIiIiIiIjIyJu0QERERERERERERERERERERERERERERERERGRmTdoiIiIiIiIiIiIiIiIiIiIiIiIiIiIiIiIiMjEk7REREREREREREREREREREREREREREREREREbGpB0iIiIiIiIiIiIiIiIiIiIiIiIiIiIiIiIiI2PSDhEREREREREREREREREREREREREREREREZGRMWmHiIiIiIiIiIiIiIiIiIiIiIiIiIiIiIiIyMiYtENERERERERERERERERERERERERERERERERkZEzaISIiIiIiIiIiIiIiIiIiIiIiIiIiIiIiIjIyJu0QERERERERERERERERERERERERERERERERGZlJTQvo1KlTpa8tWbIEfn5+GstSU1OxZs0apKWlQalUonPnzpgyZQoGDhyotYycnBysXr0aycnJKCsrQ/v27eHv74+3335ba3xBQQHCwsJw8uRJSKVSuLi4wM/PD/7+/hCLmaNEREREREREREREREREREREREREREREREREta/GSTsA0Lp1a4waNarC8i5dumj8nZCQgICAAFhYWGDEiBFo0qQJfv31V0ydOhUhISEYPXq0RnxWVhbGjRsHuVwOLy8vNG/eHHFxcZg7dy6uX7+Ojz/+WCO+oKAAvr6+KCoqwrBhw+Ds7IyEhASEhIQgKysLISEhxthcIiIiIiIiIiIiIiIiIiIiIiIiIiIiIiIioioZLWln+vTpVcbI5XJ8/vnnkEgk+PHHH4UZeqZOnYpRo0Zh6dKlGDx4MJo1aya8Z/HixSgpKcF3332Hvn37AgBmzJiBd999F+vWrYOXlxfatWsnxC9fvhyFhYUaM/woFApMmzYNsbGx8PHxgaenpzE2mYiIiIiIiIiIiIiIiIiIiIiIiIiIiIiIiKhS4qf1QYmJibhx4wZ8fHyEhB0AsLe3x+TJkyGTyXDw4EFheU5ODlJSUuDp6Skk7ACAhYUFpk2bBoVCgd27dwvL1e93c3MTEnYAQCKRIDg4GAAQHR1dm5tIREREREREREREREREREREREREREREREREBMBIM+3cvXsXO3bswJ07d9C8eXP07t0bLi4uGjFnz54FAPTp06fC+/v16yfEjB07ttr4Pn36QCwWCzEAkJqaCrlcrnUmHXd3d7Ro0QLJyckGbiEREREREREREVHDkJ+fj4MHD+L48eO4cuUKbt++DTs7O/Tq1QtTp05Fx44dNeIHDx6MGzduaC0rMDBQGDDncTk5OVi9ejWSk5NRVlaG9u3bw9/fH2+//bbWcgoKChAWFoaTJ09CKpXCxcUFfn5+8Pf3h1j81MYdIiIiImqU5HI5YmJisGvXLuTl5UGhUKBVq1YYMWIExo8fD2tra4341NRUrFmzBmlpaVAqlejcuTOmTJmCgQMHai1f37YhERERERERERERUUNilKSdrKwsLFq0SPhbJBJhzJgxWLRoEczMzAAAubm5AABXV9cK73dxcYFIJBJiqou3tLREy5YtdY5XLz937hxKSkpgaWmp7yYKTEyqf0hALBYZXL4uJBI+qFBb1PuW+7j+4bEjIiIiIiIi0s22bduwadMmuLm5YcCAAWjatCkuX76MX375BYcOHcKmTZvw6quvarzHxsYG7733XoWyevbsWWFZVlYWxo0bB7lcDi8vLzRv3hxxcXGYO3curl+/jo8//lgjvqCgAL6+vigqKsKwYcPg7OyMhIQEhISEICsrCyEhIcbdAUREVOvEYpHR+0p475eo9kyfPh3Hjh1Dhw4d4OPjA5FIhDNnzmDVqlX47bffsGPHDqHPNyEhAQEBAbCwsMCIESPQpEkT/Prrr5g6dSpCQkIwevRojbL1bRsSERERERERERERNTQ1Ttr54IMP8MYbb8DNzQ0qlQrnz5/HihUrsGvXLpiammLx4sUAAJlMBgAVRmICAFNTU1hYWODevXvCsqri1csfT9rRJV4dZ2jSjlgsgp2dlUHvNSZb2ybPehUaPO7j+ovHjoiIiIiIiKhqL774In744YcKCTe//vorZs2ahS+++AK//vqrxmu2traYPn26TuUvXrwYJSUl+O6779C3b18AwIwZM/Duu+9i3bp18PLyQrt27YT45cuXo7CwEEuWLIGfnx8AQKFQYNq0aYiNjYWPj4/W2bWJiKhuEotFaNbMkkk2RPVEeno6jh07hp49e2LLli2QSCQAAJVKhSlTpiA+Ph7x8fEYMmQI5HI5Pv/8c0gkEvz444/o1KkTAGDq1KkYNWoUli5disGDB6NZs2ZC+fq2DYmIiIiIiIiIiIgamhon7Xz66acaf/fr1w8eHh7w9vbGTz/9hI8++ggODg41/Zg6QalUQSotqTbO1FQCa2uLWlsPqbQUCoWy1spvzCQSMWxtm3Af10P6HDtb2ybsMCYiIiIiIqJGa9iwYVqXv/nmm1i9ejX++usvFBcXw97eXu+yc3JykJKSgj59+ggPZQKAhYUFpk2bho8++gi7d+/GnDlzADwaYOfgwYNwc3MTEnYAQCKRIDg4GMePH0d0dDSTdoiI6hGxWASJRIwVP5zD9YJ71b9BR93dW8Lfq4vRyiOiR65fvw4A6Nu3r5CwAwAikQgDBgxAfHw8/vnnHwBAYmIibty4AT8/PyFhBwDs7e0xefJkfPXVVzh48CDGjh0LQP+2IREREREREREREVFDVOOkHW2aNm2KYcOGYevWrcjIyMDrr7+uMdPNk+RyOcrKymBjYyMsqypevVzf+MfjDPXwYfWJHLWdDKBQKHVaDzIc93H9xWNHREREREREZDgzMzMAgImJ5m3D8vJyxMTEoLCwEM2aNUOPHj3QsWPHCu8/e/YsAKBPnz4VXuvTpw/EYrEQAwCpqamQy+Vak3Lc3d3RokULJCcn12ibiIjo2bhecA85N+4arbw2LWvWv9PQiMUimJgYvz9KqVRBqVQZvVyqu9q3bw8ASEhIwNSpUzVm2jl58iRMTEzQo0cPAFW39fr16yfEqJN29G0bEhERERERERERETVEtZK0A0CY9rysrAwA4OrqCgDIzc3FCy+8oBF77do1qFQqIebJ+CeVlJSgsLAQL730kk7x6uUODg6wtLQ0cIuIiIiIiIiIiIgargsXLiA7Oxtdu3aFra2txmtFRUX497//rbHs9ddfx7JlyzRi1ffmHr/Pp2ZpaYmWLVtq3L+rKl69/Ny5cygpKanRfT1dHmpWD8TD2Xnrn/p27OrLempj7HWvb8eOqC5oZmMOpVIFa2uLWilfoVDizp0SJu40Iu7u7hg/fjx++OEH+Pj4oG/fvhCJREhMTMTff/+Nr776Cu3atQNQddvNxcUFIpFI57aetrahodjW011j3/6nifua3zsiIiIiqrnHZ3l90pIlS+Dn56exLDU1FWvWrEFaWhqUSiU6d+6MKVOmYODAgVrLyMnJwerVq5GcnIyysjK0b98e/v7+ePvtt7XGFxQUICwsDCdPnoRUKoWLiwv8/Pzg7+8PsZjtXiIiqlytJe1cuHABANCqVSsAwCuvvIKNGzciISEBXl5eGrGnTp0CAPTs2VNY9sorrwB4NKpTQECARnxCQgKUSqVGfLdu3WBqaorExMQK63Lp0iUUFRVV+FwiIn3xQoCIiIio4WJbj4gas/v372PevHkQiUT45JNPNF4bPXo0evfujfbt28PMzAxZWVn45ptvEBcXhzlz5mDTpk1CbHWzXVtbW2s8mKlLvDrO0KQdsVgEOzsrneNtbZsY9Dn07PHY1b7a2sc8dkS6s25iCrFYhBU/nMP1gntGLbuNow0+Gd8DYrGISTuNzMKFC+Hk5ITVq1fjzz//FJb7+vqib9++wt9Vtd1MTU1hYWGBe/fu6RSvXl7TpB229aiu4rn2P7W5L8rLy7Fy5UqcP38eeXl5uHPnDpo1a4Z27dphwoQJGDp0KEQikcZ79L3nJpVKER4ejsOHD+P27dtwcnKCt7c3AgMDYW5urnWdIiIisG/fPuTn56N58+YYOnQoZsyYUWGADCIifbEfg4gao9atW2PUqFEVlnfp0kXjb/WzxhYWFhgxYgSaNGmCX3/9FVOnTkVISAhGjx6tEZ+VlYVx48ZBLpfDy8sLzZs3R1xcHObOnYvr16/j448/1ogvKCiAr68vioqKMGzYMDg7OyMhIQEhISHIyspCSEiI8TeeiIgajBol7fz5559wcXGBmZmZxvK9e/fi2LFjaNOmDTw8PAAAnp6eaN26Nfbt24eJEycKFxHFxcXYvHkzrK2t8eabbwpltG/fHi+//DISExNx+vRp4YZwWVkZ1q1bB4lEovEjamNjg+HDh2P//v2Ijo4WLkIUCgVWr14NABUuTIiIDMELASIiIqKGi209ImqMHjx4gJkzZ+Ly5cuYPn06PD09NV5/so7q0aMHIiMj8c477yA+Ph4ZGRl48cUXn+Yq60WpVEEqLak2TiIRw9a2CaTSUigUyqewZmQs9e3Yqde3PjL2Ptbn2NnaNuEo7USPuV5wDzk37j7r1aAGQKlUYv78+Th06BCWLFkiPMB5/PhxLF26FElJSdizZ0+liTfPGtt6+qnP7ZD6prGfa8DTaevdv38fO3fuxIsvvohBgwbBzs4OxcXFOHbsGKZPn45x48Zh8eLFQry+99xkMhnGjx+P7Oxs9O/fH97e3sjIyMC6deuQlpaGyMhISCQSIV6hUGDq1KlITExE9+7d8cYbbyAnJwdbt25FUlIStm/fXmfrUyKqP9iPQUSNTevWrTF9+vQqY+RyOT7//HNIJBL8+OOPwvPJU6dOxahRo7B06VIMHjwYzZo1E96zePFilJSU4LvvvhOeT54xYwbeffddrFu3Dl5eXsLMswCwfPlyFBYWaiRJKhQKTJs2DbGxsfDx8anQv0JERKRWo6SdnTt34uf/x979h0VV5///fzAjiuOAiqK8NQTFt5FfUTPUBdNqt9XC1FBoVy12a9cC0xDdS9nKX1e0yMdKdH0Tu1p6vbWyEKyt1M0w1x+QmCiUJrSkaD8E0d1GQBBm+P7Rm1knUH4IKnC/XVcX+TqPec15nSPjOXPO87z+9jeNHDlS//Vf/yXpxxl2srKyZDKZFB8frw4dfnwLZ2dnvfDCC3ryySc1Y8YMh5OBwsJCxcXFOfyDKEnLly/X9OnTFRERoYkTJ8rd3V1paWk6deqU5syZ4/APoiQtXLhQmZmZWrJkifbv328/GTh27JhCQkIUFBR0PcMFAEmcCAAAALRlHOsBaG+qqqoUHR2tffv26Yknnqh18f1qOnbsqClTpujLL7/U0aNH7UU7V86MU5eSkhK5urra/9yQ/JW5pqqqavjNclarrVF53DrYdy2vpbYx+w4Abp6tW7cqNTVVS5Yscbhxc+rUqSorK9MLL7ygLVu26Pe///01j90qKytVXl7e6GO9K/NNxbEebkX8XfuPltwW3bp106FDh2o9aLa0tFSPPPKI3nrrLT3++OPy9vaW1Pjv3NatW6e8vDxFREQoOjra3r506VJt2bJFqampDg+PTU1NVUZGhqZMmaL4+Hj7LD9//etf9fLLL2v9+vWaN29ei2wLAO0H1zEAoLaMjAx9++23CgsLc5iVzN3dXU888YT+9Kc/aefOnfr1r38t6ceZxbKyshQUFOQww6yLi4tmz56tp59+Wtu2bdOCBQsk/Xj+unPnTvn4+Dgc/xmNRkVHR2vPnj1KTk7mcw8AcFXX9Vi6sWPHauTIkfryyy+VnJyst956S+fOndOvfvUrvffeewoICHDIjxkzRps2bdKwYcP0wQcf6O2331afPn2UlJRUq3pf+nFKz3feeUf33HOPdu/erc2bN8tkMmnFihV1nnz07t1bycnJmjx5sjIzM7Vx40ZdunRJMTExevHFF69nqADQKDUnApMnT67zRKDmQL5GzYlAYGBgnScCVqtV27Zts7fXdyIgScnJyS05RAAAgHaLYz0AbUVVVZXmz5+vjz/+WI899pgWLVrUqNd3795d0o8zY9eouRGqoKCgVr6srExFRUX2TH35mnYPDw+ZTKZGrRsAAAAaZt++fZKkkSNH1lpW03bixAlJ1z52O336tKqrqxt8rFfXsSEANJbBYKhVsCNJXbp00d133y3px88nqfHfuVVXVyslJUVms1mRkZEO/UdFRcnZ2Vlbt251aE9OTpaTk5Pmz59vL9iRpMcff1w9evRQSkqKqqurr3PUAFA/rmMAaEt++OEHbdmyRUlJSUpOTrYf313p0KFDklTng/1rjgtrMvXlg4KCZDAYHPJHjhxRZWVlnUU5fn5+6tmzpzIzMxs5MgBAe3JdM+2MGzdO48aNa9RrRowYoddff73B+YEDB2rt2rUNznt6eio+Pr5R6wQAjVFzIvDvf/9bPXr00OjRo9WvXz+HTENPBGqq9zkRAAAAuDVwrAegvbBarVq4cKH+/ve/69e//rWef/75RvfxxRdfSJL69Oljb6u5sTM9PV2zZs1yyKenp8tmszk86Gf48OFydnZWRkZGrf5PnDih4uJiBQcHN3rdAAAA0DCXL1+WJP3rX/+qtaymzdnZWdKPx3p//etflZ6eXusYbf/+/ZLkcKzX2GNDAGguFRUV+vTTT2U0GuXr6yup8d+5nTx5UufOndO4cePk4uLikHd3d9fgwYOVk5OjiooKderUSeXl5fr88881YMAAeXp6OuSdnZ01evRobd++XadOnVL//v1bYNQA2guuYwBob3Jzc7V06VL7n52cnDRt2jQtXbrUXsBd87CIuh4M0a9fPzk5OTk8UOJaeZPJpF69ejU4X9N++PBhlZWVXddDyDp0qH8eBoPBqd7M9TAar2suCDRCzbZmm7d+7Es0xHUV7QBAe8SJgKP2fCLQng+2GHv7HDsAtAcc6zlqz8d6bRHHMW3L9exHm82mmJgYffjhhwoNDdWyZcuumi0oKFDPnj3VpUsXh/aMjAxt2bJFrq6uGjt2rL3d19dXd955pzIyMnTgwAH7kznLy8uVmJgoo9HoMOO2q6urJkyYoA8++EDJycn2J3NarVYlJCRIksPTOgEAANC87rzzTu3Zs0fr1q3TiBEj7AU6ly9f1l/+8hdJ0qhRoyRJgYGB6tu3r95//3099thj9qe2X7hwQRs2bJDZbNaDDz5o77uxx4YA0FSXLl3S+vXrVV1drfPnz2vv3r367rvvNH/+fPuDJhr7nVtD8tnZ2Tpz5owGDhyo06dPy2az1bpx/sq89OPMP9dTtMN3em0b39+1Xjdy33Edw1FLf+ZJt+7vZHv+zGDs7Wfsv/vd7/TAAw/Ix8dH1dXV+vzzz/XSSy9p69atcnZ2tl/fKCkpkSSZzeZafTg7O8vFxUUXL160t10rX9N+5edeQ/I1uaZ+7hkMTurevUv9wRbm5tb5Zq9Cu8M2bzvYl7gWinYAoBE4EbjxWsOBTGtYx5bC2AEAbQnHejce/57eHGx3rF27Vn/729/k5uamXr161TnLdUhIiG677TZ98sknWr16tUaNGqW+ffuqY8eO+uqrr3TgwAF16NBBL7zwgrp27erw2uXLl2v69OmKiIjQxIkT5e7urrS0NJ06dUpz5szRgAEDHPILFy5UZmamlixZov3798vLy0vp6ek6duyYQkJC6nzCJwAAAJrHjBkzlJqaqn379umhhx6yP3l93759Kigo0PDhw/XQQw9J+vGc94UXXtCTTz6pGTNmaOLEiercubN27NihwsJCxcXFqVu3bg79N/bYEACa4tKlSw7nts7Ozlq0aJEef/xxe1tjv3Oryf/0IRY/zdd8D9jQ/q/83rCx+E6v/WAbt14tve+4jnFz3Oq/k7f6+rUkxt72LVy40OHPd999t/z9/TVp0iS98847evrpp+Xh4XGT1q552WzVsljK6s05OxtlNrvUm2sqi+WSrFZbi/WP/zAaDXJz68w2bwOu3JddunRqN4WVaByKdgCgETgRqK09nwi05wNnxt56xu7m1pkTAQBoII71amvPx3ptUWs7jsG11ezPpvjuu+8kSRaLRYmJiXVmRo0apdtuu00jRozQfffdp2PHjunQoUO6fPmyevTooYceeki/+93vdMcdd9R67e2336533nlHCQkJ2r17t8rLy+Xr66sVK1YoJCSkVr53795KTk7WqlWrtHfvXqWlpcnLy0sxMTEKDw9v0hgBAADQMG5ubnrnnXeUlJSkTz75RG+//bacnJzUr18/Pf3005o1a5Z99h1JGjNmjDZt2qS1a9fqgw8+kM1mk5+fn5YvX6777ruvVv+NPTYEgKZwd3dXbm6urFarzp49q+3bt2vVqlU6evSoEhISZDC0jeskfKfX9vH9XevVmH13PddvuY5RW0t/5km37udee/7MYOytZ+wtcc9K165dNX78eG3atEk5OTn6xS9+4VAs+FOVlZUqLy+Xq6urve1a+Zr2xuavzDVVVVX9+7Sl7wGyWm0NWg80H7Z529EaPpdx81C0AwDXiRMBTgRawzq2FMbePscOAO0Jx3oc67VFbHesWLFCK1asaFB26NCheuWVVxr9HgMHDqxzBp+r8fT0VHx8fKPfBwAAANevW7duiomJUUxMTIPyI0aM0Ouvv97g/ht7bAgATWU0GtW3b1/NmjVLRqNR8fHxSklJUVhYWKO/c6v5WVpaes18zfd6De3/yu8Bm4Lv9NoHtnHrdTP2HdcxWr4w81b/nbzV168lMfb2OXZJ9lley8vLJUne3t6SpIKCAv1//9//55A9ffq0qqur7Zmf5n+qrKxMRUVFGjZsWIPyNe0eHh5Nnl0MAND2tY3HiQDATXatE4GfauqJQEPzNe2cCAAAADQPjvUAAAAAAACA1iUoKEiS9Nlnn0lq/HduDckbDAZ5eXlJkvr16yeDwaDTp09fNV+TA4DmxnUMAO3NF198IUnq06ePJGnkyJGSpPT09FrZ/fv3S5ICAgLsbdfKp6eny2azOeSHDx8uZ2dnZWRk1MqfOHFCxcXF9j4BAKgLRTsA0Aw4EQAAAGi7ONYDAAAAAAAAWpeioiJJP86+IzX+O7f+/fvLw8NDWVlZ9pvga1y4cEHHjx+Xv7+/OnXqJElycXGRv7+/vv76a509e9YhX1lZqYMHD8rDw0M+Pj7NOUwAkMR1DABt0z//+U9dvny5Vvt7772nTz75RLfddpv8/f0lSYGBgerbt6/ef/995ebm2rMXLlzQhg0bZDab9eCDD9rbfX19deeddyojI0MHDhywt5eXlysxMVFGo1FTp061t7u6umrChAk6deqUkpOT7e1Wq1UJCQmSpLCwsGYbOwCg7aFoBwAaiBMBAACAtotjPQAAAAAAAKB1yc/P16VLl2q1//DDD/bv0caOHSup8d+5OTk5adq0aSopKdGrr77q0P+aNWtUWVlZ6zu60NBQVVdX65VXXlF1dbW9fcOGDTp//rymTZsmJyen6xozgPaL6xgA2pu3335bY8eO1Zw5c/Tiiy/qxRdf1PTp07Vw4UKZTCbFx8erQ4cOkiRnZ2e98MILqqqq0owZM7RkyRLFxcXp4Ycf1vfff6/nnnvOPitZjeXLl8tkMikiIkIxMTH6f//v/2nKlCk6duyYIiMjNWDAAIf8woUL1atXLy1ZskRRUVF66aWXFBYWpk8++UQhISH2mR4BAKhLh5u9AgDQWrz99tv629/+ppEjR+q//uu/JP34tJKsrKyrngg8+eSTmjFjhiZOnKjOnTtrx44dKiwsVFxcXJ0nAtOnT1dERIQmTpwod3d3paWl6dSpU5ozZ06dJwKZmZlasmSJ9u/fLy8vL6Wnp+vYsWOcCAAAADQSx3oAAAAAAABA67J9+3Zt3LhRd911l/r27SuTyaTvv/9ee/bsUWlpqYKDg/XAAw/Y8439zm3WrFnavXu3kpKSdPz4cfn5+Sk7O1sHDx5UYGCgww3skjRt2jRt375d7733ns6cOaOAgADl5+crLS1NgwYN0qxZs27IdgHQNnEdA0B7M3bsWH3//ff68ssvtX//flVVVcnT01O/+tWv9Pvf/179+vVzyI8ZM0abNm3S2rVr9cEHH8hms8nPz0/Lly/XfffdV6v/22+/Xe+8844SEhK0e/dulZeXy9fXVytWrFBISEitfO/evZWcnKxVq1Zp7969SktLk5eXl2JiYhQeHt5i2wEA0DZQtAMADcSJAAAAQNvFsR4AAAAAAADQutx7770qLCxUVlaWsrKydOnSJXXt2lUjRoxQSEiIJk6c6JBv7HduZrNZmzdv1po1a7Rr1y5lZGSod+/eioyMVGRkpIxGo0PeaDQqKSlJSUlJev/997Vhwwa5u7vr0UcfVVRUlMxmc4tuDwBtG9cxALQ348aN07hx4xr1mhEjRuj1119vcH7gwIFau3Ztg/Oenp6Kj49v1DoBACBRtAMADcaJAAAAQNvFsR4AAAAAAADQuvj7+8vf379Rr2nsd25du3bV4sWLtXjx4gblXVxcNG/ePM2bN69R6wUA9eE6BgAAANB6GW72CgAAAAAAAAAAAAAAAAAAAAAAAABtDUU7AAAAAAAAAAAAAAAAAAAAAAAAQDOjaAcAAAAAAAAAAAAAAAAAAAAAAABoZhTtAAAAAAAAAAAAAAAAAAAAAAAAAM2Moh0AAAAAAAAAAAAAAAAAAAAAAACgmVG0AwAAAAAAAAAAAAAAAAAAAAAAADQzinYAAAAAAAAAAAAAAAAAAAAAAACAZtbhZq8AAAAAAAAAAADAraKyslIpKSnaunWrzpw5I6vVqj59+mjixImaOXOmzGazQ/7IkSNau3atjh49KpvNpjvuuENPPvmk7r333jr7z8/PV0JCgjIzM1VeXi5fX1+Fh4fr4YcfbvnBAQBaDYPBSQaDU7P2aTTyTM8bpSW2tc1WLZututn7BQAAAAAAQMuiaAcAAAAAAAAAAOD/zJ07V5988okGDhyoyZMny8nJSZ9++qleeeUV/f3vf9eWLVvUsWNHSVJ6erpmzZolFxcXTZw4UZ07d9aOHTv01FNPKS4uTlOnTnXoOzc3V9OnT1dlZaWCg4PVo0cPpaWladGiRfrmm280Z86cmzFkAMAtxmBwUrduJopsWqFurp1ks1XLza1zs/dttdr073+XUbgDAAAAAADQylC0AwAAAAAAAAAAICk7O1uffPKJAgIC9L//+78yGo2SpOrqaj355JPau3ev9u7dq/vvv1+VlZV6/vnnZTQa9eabb+r222+XJD311FMKCQnRiy++qJ///Ofq1q2bvf9ly5aprKxMr732msaMGSNJeuaZZzRjxgwlJiYqODhYAwYMuOHjBgDcWgwGJxmNBr30xmF9U3ix2fod4ddL4cGDm60/1Gbu7CyDwanZ991tvV31h5l3yWBwomgHAAAAAACglaFoBwAAAAAAAAAAQNI333wjSRozZoy9YEeSnJycNG7cOO3du1f/+te/JEkZGRn69ttvFRYWZi/YkSR3d3c98cQT+tOf/qSdO3fq17/+tSQpPz9fWVlZCgoKshfsSJKLi4tmz56tp59+Wtu2bdOCBQtuxFABAK3AN4UXlf/tD83W3229zM3WF66tufcdAAAAAAAAWi/m0wYAAAAAAAAAAJDk6+srSUpPT5fVarW3V1dXa9++ferQoYPuuusuSdKhQ4ckSUFBQbX6ufvuux0y9eWDgoJkMBgc8gAAAAAAAAAAAGj9mGkHAAAAAAAAAABAkp+fn2bOnKk33nhDkydP1pgxY+Tk5KSMjAx9//33+tOf/qQBAwZIkgoKCiRJ3t7etfrp16+fnJyc7Jn68iaTSb169XLIN1WHDvU/r81oNDj8bE4t0SduLPZhy2jJ3zsAAAAAAAAAwK2Loh0AAAAAAAAAAID/s2TJEnl6eiohIUH//Oc/7e2hoaEaM2aM/c8lJSWSJLPZXKsPZ2dnubi46OLFiw3K17Rfb9GOweCk7t27NDjv5tb5ut4PbRN/L1oW2xcAAAAAAAAA2heKdgAAAAAAAAAAACTZbDY999xz+uijjxQbG6t7771XkrRnzx69+OKLOnjwoN59992rFt7cbDZbtSyWsnpzRqNBbm6dZbFcktVqa9Z1qOkbrVdL/L1A437v3Nw6MyMPAAAAAAAAALQRFO0AAAAAAAAAAABI2rp1q1JTU7VkyRJNnTrV3j516lSVlZXphRde0JYtW/T73//eXrhTM4POlSorK1VeXi5XV1d727XyNe1X5puqqqrhxRZWq61RebQP/L1oWWxfAAAAAAAAAGhfeEQTAAAAAAAAAACApH379kmSRo4cWWtZTduJEyckSd7e3pKkgoKCWtnTp0+rurranqkvX1ZWpqKiIoc8AAAAAAAAAAAAWj+KdgAAAAAAAAAAACRdvnxZkvSvf/2r1rKaNmdnZ0n/KeJJT0+vld2/f78kKSAgwN52rXx6erpsNptDHgAAAAAAAAAAAK0fRTsAAACopaKiQn/60580ffp03X333RoyZIjuvvtuhYeH66OPPlJ1dXWt1xQWFiomJkZjxoyRv7+/Jk6cqI0bN8pms9X5HhaLRbGxsbrnnns0ZMgQ3X///Vq9erUqKiquuk6rV6/W/fffryFDhuiee+5RbGysLBZLs44dAAAAANB+3XnnnZKkdevWqbKy0t5++fJl/eUvf5EkjRo1SpIUGBiovn376v3331dubq49e+HCBW3YsEFms1kPPvigvd3X11d33nmnMjIydODAAXt7eXm5EhMTZTQaNXXq1BYdHwAAAAAAAAAAAG6sDjd7BQAAAHDrKS0t1dtvv62hQ4fqvvvuU/fu3XXhwgV98sknmjt3rqZPn65ly5bZ84WFhQoNDVVxcbHGjx8vLy8vpaenKy4uTrm5uYqLi3Pov6SkRDNnzlReXp7Gjh2rSZMmKScnR4mJiTp69KjWr18vo9Foz1utVj311FPKyMjQiBEj9MADDyg/P1+bNm3SwYMH9dZbb8lsNt+ozQMAAAAAaKNmzJih1NRU7du3Tw899JDuvvtuSdK+fftUUFCg4cOH66GHHpL044w7L7zwgp588knNmDFDEydOVOfOnbVjxw4VFhYqLi5O3bp1c+h/+fLlmj59uiIiIjRx4kS5u7srLS1Np06d0pw5czRgwIAbPWQAAAAAAAAAAAC0IIp2AAAAUEu3bt106NAhdezY0aG9tLRUjzzyiN566y09/vjj8vb2liStXLlSRUVFio2NVVhYmKQfC21mz56t1NRUTZ48WYGBgfZ+1q1bp7y8PEVERCg6OtrevnTpUm3ZskWpqan2fiQpNTVVGRkZmjJliuLj4+Xk5CRJ+utf/6qXX35Z69ev17x581pqcwAAAAAA2gk3Nze98847SkpK0ieffKK3335bTk5O6tevn55++mnNmjVLzs7O9vyYMWO0adMmrV27Vh988IFsNpv8/Py0fPly3XfffbX6v/322/XOO+8oISFBu3fvVnl5uXx9fbVixQqFhITcyKECAAAAAAAAAADgBqBoBwAAALUYDIZaBTuS1KVLF91999365z//qdOnT8vb21slJSXauXOnfHx8HAptjEajoqOjtWfPHiUnJ9uLdqqrq5WSkiKz2azIyEiH/qOiopSSkqKtW7c69JWcnCwnJyfNnz/fXrAjSY8//rg2btyolJQURUVFOSwDAAAAAKApunXrppiYGMXExDQoP2LECL3++usN7n/gwIFau3ZtU1cPAAAAAAAAAAAArYjhZq8AAAAAWo+Kigp9+umnMhqN8vX1lSQdOXJElZWVDjPp1PDz81PPnj2VmZlpbzt58qTOnTunESNGyMXFxSHv7u6uwYMHKycnRxUVFZKk8vJyff755xowYIA8PT0d8s7Ozho9erSKiop06tSpZh4tAAAAAAAAAAAAAAAAAABA0zHTDgAAAK7q0qVLWr9+vaqrq3X+/Hnt3btX3333nebPn68+ffpIkgoKCiRJ3t7edfbh7e2tw4cPq6ysTCaTqUH57OxsnTlzRgMHDtTp06dls9nUr1+/q+Yl6fTp0+rfv3+Tx9qhQ8Pq2Y1Gg8PP9qqlx9/c/bPfWi/2HQAAAAAAAAAAAAAAAIDWiqIdAAAAXNWlS5e0du1a+5+dnZ21aNEiPf744/a2kpISSZLZbK6zj5r2kpISmUwme75Lly7XzF+8eLFR/dfkm8JgcFL37nWvz9W4uXVu8vuhfi21fdlvrRf7DgAAAAAAAAAAAAAAAEBrQ9EOAAAArsrd3V25ubmyWq06e/astm/frlWrVuno0aNKSEiQwdA2Zr6w2aplsZQ1KGs0GuTm1lkWyyVZrbYWXrNbV812aCnNvX3Zb61XY/edm1tnZuUBAAAAAAAAAAAAAAAAcEugaAcAAAD1MhqN6tu3r2bNmiWj0aj4+HilpKQoLCzMYSaduvx0ppyan6WlpdfMu7q6OuTr678m31RVVY0r5LBabY1+DRqupbYv+631Yt8BAAAAAAAAAAAAAAAAaG14/DAAAAAaJSgoSJL02WefSZK8vb0lSQUFBXXmCwoK5OHhIZPJ1OC8wWCQl5eXJKlfv34yGAw6ffr0VfM1OQAAAAAAAAAAAAAAAAAAgFtFs8+0s3z5cr355puSpEOHDsnNzc1heWFhoVatWqV9+/bJYrGoX79+CgsLU3h4uAyG2jVEFotFa9as0a5du3T+/Hl5enpq0qRJioiIUKdOnWrlKyoqlJSUpPfff19nz55Vjx499Mtf/lLPPPNMrXUBAABA4xUVFUn6cfYdSRo+fLicnZ2VkZFRK3vixAkVFxcrODjY3ta/f395eHgoKytL5eXlcnFxsS+7cOGCjh8/Ln9/f/uxnouLi/z9/ZWTk6OzZ8/K09PTnq+srNTBgwfl4eEhHx+flhguAAAAAAAAAAC4BZ09e1Y7d+7Unj17dPLkSZ0/f17du3fXqFGj9NRTT2nQoEEO+Z///Of69ttv6+wrIiJC0dHRtdrz8/OVkJCgzMxMlZeXy9fXV+Hh4Xr44Yfr7Kex98QAAAAAAIC2r1m/Efj000/11ltv2Z+i/lOFhYUKDQ3Ve++9p4CAAP3mN79Rp06dFBcXp+eee65WvqSkRDNnztSmTZv03//93/rtb3+rPn36KDExUREREbJarQ55q9Wqp556SomJifLw8NBvf/tbDR48WJs2bdLMmTNVUlLSnMMFAABos/Lz83Xp0qVa7T/88IMSEhIkSWPHjpUkubq6asKECTp16pSSk5PtWavVas+GhYXZ252cnDRt2jSVlJTo1Vdfdeh/zZo1qqysdMhLUmhoqKqrq/XKK6+ourra3r5hwwadP39e06ZNk5OT03WNGQAAAAAAAAAAtB6bN29WXFycvv/+e40bN85+j8iHH36oadOm6dNPP631GldXV82ZM6fWfz/72c9qZXNzcxUWFqY9e/bo3nvv1cyZM1VaWqpFixZp7dq1tfKNvScGAAAAAAC0D802005ZWZmee+453X///frhhx+UmZlZK7Ny5UoVFRUpNjbWfiOm1WrV7NmzlZqaqsmTJyswMNCeX7dunfLy8mo90WTp0qXasmWLUlNTHW7oTE1NVUZGhqZMmaL4+Hj7jZt//etf9fLLL2v9+vWaN29ecw0ZAACgzdq+fbs2btyou+66S3379pXJZNL333+vPXv2qLS0VMHBwXrggQfs+YULFyozM1NLlizR/v375eXlpfT0dB07dkwhISEKCgpy6H/WrFnavXu3kpKSdPz4cfn5+Sk7O1sHDx5UYGCgpk6d6pCfNm2atm/frvfee09nzpxRQECA8vPzlZaWpkGDBmnWrFk3ZLsAAAAAAAAAAIBbw9ChQ/XGG28oICDAoX3Hjh2aN2+eli9frh07djgsc3Nz09y5cxvU/7Jly1RWVqbXXntNY8aMkSQ988wzmjFjhhITExUcHKwBAwbY8429JwYAAAAAALQPzTbTzksvvSSLxaIlS5bUubykpEQ7d+6Uj4+PQ6GN0Wi0F+Rc+WT26upqpaSkyGw2KzIy0qGvqKgoOTs7a+vWrQ7tycnJcnJy0vz58x2etP7444+rR48eSklJcXgyOwAAAOp277336sEHH9Q333yj999/Xxs3btSnn36qESNG6JVXXtGqVascjrd69+6t5ORkTZ48WZmZmdq4caMuXbqkmJgYvfjii7X6N5vN2rx5sx599FHl5uZqw4YN+vbbbxUZGam//OUvMhqNDnmj0aikpCRFRkaqqKhIGzZs0BdffKFHH31Ub7zxhsxmc4tvEwAAgLbi7Nmz2rhxo37729/qnnvu0ZAhQzR27FgtWLBAeXl5db4mPz9fc+fO1ejRozVs2DBNnTpV77777lXfo7CwUDExMRozZoz8/f01ceJEbdy4UTabrc68xWJRbGysfX3uv/9+rV69WhUVFc0xZAAAAABAGzR+/PhaBTuS9OCDD8rHx0dff/21Lly40KS+8/PzlZWVpcDAQHvBjiS5uLho9uzZslqt2rZtm729sffEAAAAAACA9qNZZtrJzMzUm2++qdjYWPXq1avOzJEjR1RZWVnnU0P8/PzUs2dPh9l5Tp48qXPnzmncuHFycXFxyLu7u2vw4MHKyclRRUWFOnXqpPLycn3++ecaMGCAPD09HfLOzs4aPXq0tm/frlOnTql///7NMGoAAIC2y9/fX/7+/o16jaenp+Lj4xuc79q1qxYvXqzFixc3KO/i4qJ58+YxcyIAAMB12rx5s9atWycfHx+NGzdOXbt21VdffaUPP/xQH330kdatW6ef/exn9nxubq6mT5+uyspKBQcHq0ePHkpLS9OiRYv0zTffaM6cOQ79FxYWKjQ0VMXFxRo/frx9Fsa4uDjl5uYqLi7OIV9SUqKZM2cqLy9PY8eO1aRJk5STk6PExEQdPXpU69evr1XUDQAAAADAtXTs2FGS1KGD420xFRUVSklJUVFRkbp166a77rpLgwYNqvX6Q4cOSZKCgoJqLQsKCpLBYLBnpMbfE9NUHTrU/2xeg8Gp3sz1MBqb7fnA+Imabcs2bn3YdwAAAACu5bqLdi5duqTnnntOgYGBCg0NvWquoKBAkuTt7V3ncm9vbx0+fFhlZWUymUwNymdnZ+vMmTMaOHCgTp8+LZvNpn79+l01L0mnT5++rqIdvgBp2ziJbr3YdwAAAAAANMzQoUP1xhtv1Hoa8Y4dOzRv3jwtX75cO3bssLcvW7ZMZWVleu211+xPF37mmWc0Y8YMJSYmKjg4WAMGDLDnV65cqaKiIsXGxtqfLmy1WjV79mylpqZq8uTJDjcxrVu3Tnl5eYqIiLA/fViSli5dqi1btig1NdXhKcUAAAAAAFzLF198oby8PA0ZMkRubm4Oy4qLi/Xss886tP3iF7/QihUrHLLXumfFZDKpV69e9kx9+Zr2K++JaQqDwUndu3dp0mubk5tb55u9Cm0e27j1Yt8BAAAAqMt1F+28/PLLKi4u1uuvv37NXElJiSTJbDbXubymvaSkRCaTyZ7v0qXuLxxq8hcvXmxU/zX5puALkPaDbdx6se8AAAAAALi28ePH19n+4IMPKiEhQV9//bUuXLggd3d35efnKysrS0FBQfaCHenHWRBnz56tp59+Wtu2bdOCBQsk/fgd3c6dO+Xj4+NQaGM0GhUdHa09e/YoOTnZXrRTXV2tlJQUmc1mRUZGOqxPVFSUUlJStHXrVop2AAAAAAANUlpaqpiYGDk5OekPf/iDw7KpU6dq9OjR8vX1VceOHZWbm6vVq1crLS1NCxYs0Lp16+zZhtyDcmXRTmPviWkKm61aFktZvTlnZ6PMZpcmvUdDWCyXZLXaWqz/9sxoNMjNrTPbuBVqzL5zc+vMA2kBAACAdua6inY+++wzbd68WTExMfLy8mqudbpl8QVI28cXIK0XX4AAAAAAAHD9OnbsKEnq0OHHrw0PHTokSQoKCqqVDQoKksFgsGck6ciRI6qsrHSYSaeGn5+fevbsqczMTHvbyZMnde7cOY0bN04uLo7fp7m7u2vw4MHKyclRRUWFOnXqdP0DBAAAAAC0WZcvX1ZUVJS++uorzZ07t9a56Zw5cxz+fNddd2n9+vV65JFHtHfvXuXk5Gjo0KE3cpUbraqq/vsYWvpauNVqa9B6oOnYxq0X+w4AWtby5cv15ptvSvrx+sVPZ1UsLCzUqlWrtG/fPlksFvXr109hYWEKDw+XwVD7GMlisWjNmjXatWuXzp8/L09PT02aNEkRERF1XpOoqKhQUlKS3n//fZ09e1Y9evTQL3/5Sz3zzDO11gUAgCs1uWinqqpKzz77rIYNG6bw8PB681c+NaQuP33qSM3P0tLSa+ZdXV0b1X9Nvqn4AqR9YBu3Xjd633EiAAAA0HZxrAegvfniiy+Ul5enIUOG2D9nap4a7O3tXStvMpnUq1cvhycLXytf03748GGVlZXJZDI1KJ+dna0zZ85o4MCBTR5bhw71f19X850eD/pofVrbvmst61mX5l731rbvAAAAcOuqqqpSdHS09u3bpyeeeKJWgc7VdOzYUVOmTNGXX36po0eP2ot2GnIPypX3nzT2nhgAaA5cxwDQnnz66ad66623ZDKZVFZW++H7hYWFCg0NVXFxscaPHy8vLy+lp6crLi5Oubm5iouLc8iXlJRo5syZysvL09ixYzVp0iTl5OQoMTFRR48e1fr162U0Gu15q9Wqp556ShkZGRoxYoQeeOAB5efna9OmTTp48KDeeustjvUAAFfV5KKdsrIyFRQUqKCgQHfccUedmZEjR0qS0tLS7Bfer7yIf6WCggJ5eHjYpwFuSN5gMNhn+OnXr58MBoNOnz591XxNDgCaAycCAAAAbRfHegDam9LSUsXExMjJyUl/+MMf7O313VRkNpsdvr9rSL4mZzKZ7PkuXbpcM3/x4sXGDMeBweCk7t3r7r8ubm6dm/xeuLnYdy2vpbYx+w4AAADXo6qqSvPnz9fHH3+sxx57TIsWLWrU67t37y5JKi8vt7dd656VsrIyFRUVadiwYQ3K17RfeU8MAFwvrmMAaE/Kysr03HPP6f7779cPP/ygzMzMWpmVK1eqqKhIsbGxCgsLk/TjZ9Xs2bOVmpqqyZMnO8zEuG7dOuXl5SkiIkLR0dH29qVLl2rLli1KTU219yNJqampysjI0JQpUxQfHy8nJydJ0l//+le9/PLLWr9+vebNm9dCWwAA0No1uWinY8eOCg0NrXPZP/7xD507d05TpkyRs7OzunTpouHDh8vZ2VkZGRm18idOnFBxcbGCg4Ptbf3795eHh4eysrJUXl4uFxcX+7ILFy7o+PHj8vf3t1fxu7i4yN/fXzk5OTp79qw8PT3t+crKSh08eFAeHh7y8fFp6pABwI4TAQAAgLaLYz0A7c3ly5cVFRWlr776SnPnznX4/GoLbLZqWSy1b1z4KaPRIDe3zrJYLslqZQbm1qS17bua9W2NmnsbN2bfubl1ZkYeAAAA1GK1WrVw4UL9/e9/169//Ws9//zzje7jiy++kCT16dPH3lbzkNr09HTNmjXLIZ+eni6bzaaAgAB7W2PviQGA68F1DADtzUsvvSSLxaIlS5ZowYIFtZaXlJRo586d8vHxcfisMhqNio6O1p49e5ScnGz/3KuurlZKSorMZrMiIyMd+oqKilJKSoq2bt3q0FdycrKcnJw0f/58+2eeJD3++OPauHGjUlJSFBUV5bAMAIAaTb7C5eLiohdffLHO//r37y9Jev755/Xiiy+qe/fucnV11YQJE3Tq1CklJyfb+7FarUpISJAkh3/gnJycNG3aNJWUlOjVV191eO81a9aosrLSIS9JoaGhqq6u1iuvvKLq6mp7+4YNG3T+/HlNmzaNfxABNIsrTwTqUt+JgCSHz8L6TgScnZ21detWh/ZrnQj06NFDKSkpDp+FAAAAaBiO9QC0J1VVVYqOjta+ffv0xBNPaM6cOQ7Lr5wZpy4lJSVydXVtVP7KXM3P0tLSa+avfI+mqKqy1ftfTcGA1Vp/lv9urf9a275rDYVFV9Pc27gx+w4AAAD4KZvNppiYGH344YcKDQ3VsmXLrpotKCio89wzIyNDW7Zskaurq8aOHWtv9/X11Z133qmMjAwdOHDA3l5eXq7ExEQZjUZNnTrV3t7Ye2IA4HpwHQNAe5KZmak333xTixYtUq9everMHDlyRJWVlXU+lMzPz089e/Z0KHA8efKkzp07pxEjRjhMKCBJ7u7uGjx4sHJyclRRUSHpx2PAzz//XAMGDHCYUECSnJ2dNXr0aBUVFenUqVPXOVoAQFvV5Jl2mmLhwoXKzMzUkiVLtH//fvu0m8eOHVNISIiCgoIc8rNmzdLu3buVlJSk48ePy8/PT9nZ2Tp48KACAwMdvgCRpGnTpmn79u167733dObMGQUEBCg/P19paWkaNGhQraefAEBT1JwIxMbGNvuJwLhx4+o9EejUqVODTgS2b9+uU6dO2QspAQAAUD+O9QC0J1VVVZo/f74+/vhjPfbYY1q0aFGtjLe3t6Qfb276qbKyMhUVFWnYsGENyte0e3h4yGQyNThvMBjk5eXViJEBAAAAANqDtWvX6m9/+5vc3NzUq1cvrV27tlYmJCREt912mz755BOtXr1ao0aNUt++fdWxY0d99dVXOnDggDp06KAXXnhBXbt2dXjt8uXLNX36dEVERGjixIlyd3dXWlqaTp06pTlz5mjAgAEO+cbeEwMATcF1DADtyaVLl/Tcc88pMDBQoaGhV83VXGOouebwU97e3jp8+LDKyspkMpkalM/OztaZM2c0cOBAnT59WjabTf369btqXpJOnz59XZ97HTrUPw+DwdCyExcw2/mNU7Ot2eatH/sSDXFDi3Z69+6t5ORkrVq1Snv37lVaWpq8vLwUExOj8PDwWnmz2azNmzdrzZo12rVrlzIyMtS7d29FRkYqMjJSRqPRIW80GpWUlKSkpCS9//772rBhg9zd3fXoo48qKirK/uROAGgqTgRqa88nAu35YIuxt8+xA0Bbx7Febe35WK8t4jimbbne/Wi1WrVw4UL9/e9/169//Ws9//zzdeZGjhwpSUpPT6/1QJz09HTZbDYFBATY24YPHy5nZ2dlZGTU6uvEiRMqLi5WcHCwva1///7y8PBQVlaWysvLHW4KuHDhgo4fPy5/f3916tTpusYLAAAAAGh7vvvuO0mSxWJRYmJinZlRo0bptttu04gRI3Tffffp2LFjOnTokC5fvqwePXrooYce0u9+9zvdcccdtV57++2365133lFCQoJ2796t8vJy+fr6asWKFQoJCamVb+w9MQDQWFzHqK2lr2NIt+536u35O3/G3n7G/vLLL6u4uFivv/76NXMlJSWSdNV7hGvaS0pKZDKZ7PkuXbpcM3/x4sVG9V+TbwqDwUndu9e9PjeSm1vnm70K7Q7bvO1gX+JaWqRoZ9OmTVdd5unpqfj4+Ab31bVrVy1evFiLFy9uUN7FxUXz5s3TvHnzGvweANBQnAjceK3hQKY1rGNLYewAgLaEY70bj39Pbw62O2w2m2JiYvThhx8qNDRUy5Ytu2rW19dXd955pzIyMnTgwAGNGTNGklReXq7ExEQZjUaH2bBdXV01YcIEffDBB0pOTlZYWJikH4uEEhISJMneJklOTk6aNm2akpKS9Oqrryo6Otq+bM2aNaqsrHTIAwAAAABQY8WKFVqxYkWDskOHDtUrr7zS6PcYOHBgnTP4XE1j74kBgMbgOsbNcat/p36rr19LYuxt22effabNmzcrJiZGXl5eN3t1WpzNVi2LpazenLOzUWazS725prJYLslqtbVY//gPo9EgN7fObPM24Mp92aVLp3ZTWInGuaEz7QBAa8aJQN3a84lAez5wZuytZ+xubp05EQCABuBYr27t+VivLWptxzG4tpr92RRr167V3/72N7m5ualXr1513nwUEhKi2267TZK0fPlyTZ8+XREREZo4caLc3d2VlpamU6dOac6cORowYIDDaxcuXKjMzEwtWbJE+/fvl5eXl9LT03Xs2DGFhIQoKCjIIT9r1izt3r1bSUlJOn78uPz8/JSdna2DBw8qMDDQoSgIAAAAAAAAaI+4jlG3lr6OId261zLa83f+jL31jL2p96xUVVXp2Wef1bBhwxo0Y+GVxYh1+WmxYc3P0tLSa+ZdXV0b1X9Nvqmqqurfpy19D5DVamvQeqD5sM3bjtbwuYybh6IdAGgATgSujhOB1rGOLYWxt8+xA0Bbw7He1XGs1zax3fHdd99JkiwWixITE+vMjBo1yl60c/vtt+udd95RQkKCdu/erfLycvn6+mrFihUKCQmp9drevXsrOTlZq1at0t69e5WWliYvLy/FxMTU+TlrNpu1efNmrVmzRrt27VJGRoZ69+6tyMhIRUZGymg0NuPoAQAAUJcPP/xQW7Zs0YkTJ3T58mV5enrqzjvv1PPPP+/wBPXCwkKtWrVK+/btk8ViUb9+/RQWFqbw8HAZDLXPIS0Wi/047/z58/L09NSkSZMUERGhTp063cghAgAAtFpcx7i6G/EAy1v9O/Vbff1aEmNvu2MvKytTQUGBCgoKdMcdd9SZGTlypCQpLS1N3t7ekqSCgoI6swUFBfLw8JDJZJKkBuUNBoO9SLJfv34yGAw6ffr0VfM1OQAA6kLRDgA0ACcCAAAAbRfHegDamxUrVmjFihWNes3AgQPrnJHnajw9PRUfH9/gfNeuXbV48WItXry4UesFAACA62Oz2fTHP/5R7777rnx8fDR58mS5uLjo7Nmz2rt3r0pKSuw3ZRYWFio0NFTFxcUaP368fUbFuLg45ebmKi4uzqHvkpISzZw5U3l5eRo7dqwmTZqknJwcJSYm6ujRo1q/fj0F2gAAAA3AdQwA7U3Hjh0VGhpa57J//OMfOnfunKZMmSJnZ2d16dJFw4cPl7OzszIyMmrlT5w4oeLiYgUHB9vb+vfvLw8PD2VlZam8vFwuLv+ZsevChQs6fvy4/P397Q+bcHFxkb+/v3JycnT27Fl5enra85WVlTp48KA8PDzk4+PTTFsAANDWULQDAA3AiQAAAEDbxbEeAAAAAKC9ev311/Xuu+8qPDxcf/zjHx1my7HZHJ/avHLlShUVFSk2NlZhYWGSJKvVqtmzZys1NVWTJ09WYGCgPb9u3Trl5eUpIiJC0dHR9valS5dqy5YtSk1NtfcDAACAq+M6BoD2xsXFRS+++GKdyx577DGdO3dOzz//vNzc3OztEyZM0AcffKDk5GSHc9aEhARJcjj/dHJy0rRp05SUlKRXX33V4Zx1zZo1qqysrHW+GhoaquzsbL3yyiuKj4+Xk5OTJGnDhg06f/68IiIi7G0AAPwURTsA0ACcCAAAALRdHOsBAAAAANqjS5cu6S9/+Yu8vb0VExPjULAjyeHPJSUl2rlzp3x8fBzOYY1Go6Kjo7Vnzx4lJyfbi3aqq6uVkpIis9msyMhIh36joqKUkpKirVu3UrQDAADQAFzHAID6LVy4UJmZmVqyZIn2799vnx322LFjCgkJUVBQkEN+1qxZ2r17t5KSknT8+HH5+fkpOztbBw8eVGBgoKZOneqQnzZtmrZv36733ntPZ86cUUBAgPLz85WWlqZBgwZp1qxZN3K4AIBWhqIdAGghnAgAAAC0XRzrAQAAAABauwMHDshisSg0NFRVVVX66KOPdPr0aXXv3l133323+vTpY88eOXJElZWVDjPp1PDz81PPnj2VmZlpbzt58qTOnTuncePGOTypXZLc3d01ePBg5eTkqKKiwv7EdgAAADQfrmMAaG969+6t5ORkrVq1Snv37lVaWpq8vLwUExOj8PDwWnmz2azNmzdrzZo12rVrlzIyMtS7d29FRkYqMjJSRqPRIW80GpWUlKSkpCS9//772rBhg9zd3fXoo48qKipKZrP5Rg0VANAKUbQDAC2EEwEAAIC2i2M9AAAAAEBr98UXX0j68cnqkydP1qlTp+zLnJ2dNW/ePP3+97+XJBUUFEiSvL296+zL29tbhw8fVllZmUwmU4Py2dnZOnPmjAYOHHhd4+jQwVBvxmg0OPy81bWW9cSN15r+brS23zsAaGu4jgGgrdq0adNVl3l6eio+Pr7BfXXt2lWLFy/W4sWLG5R3cXHRvHnzNG/evAa/BwAAEkU7AHDdOBEAAABouzjWAwAAAAC0VRcuXJAkbdy4Uf7+/tq2bZv69eunI0eO6Pnnn9fKlSvl6+ur++67TyUlJZJ01Zsva9pLSkpkMpns+S5dulwzf/Hixesag8HgpO7d636Puri5db6u9wNuttb4d7g1rjMAtCZcxwAAAABufRTtAAAAAAAAAAAAAEA7U11dLUnq2LGj1q5dKw8PD0nS2LFjFRsbq9///vfauHGj7rvvvpu5mtdks1XLYimrN2c0GuTm1lkWyyVZrbYbsGbXp2Z9gZ9qLX+Hpcb93rm5dWZGHgAAAAAA0GZRtAMAAAAAAAAAAAAA7UzNbDdDhgyxF+zUGDNmjDp27Khjx445ZGtm0Pmpn87EU/OztLT0mnlXV9frGYIkqaqq4QUMVqutUXmgvbDZqmWzVbdI3/zeAQAAAACA9o6iHQAAAAAAAAAAAABoZ/r37y/pPwU2VzIYDOrSpYu9uMbb21uSVFBQUGdfBQUF8vDwkMlkanDeYDDIy8vr+gYBtBPdXDvJZqtusRmYrFab/v3vshYr3AEAAAAAAGjPKNoBAAAAAAAAAAAAgHZm9OjRkqSvv/661rILFy7oX//6l3x8fCRJw4cPl7OzszIyMmplT5w4oeLiYgUHB9vb+vfvLw8PD2VlZam8vFwuLi4OfR8/flz+/v7q1KlTM48KaJvMnZ1lMDjppTcO65vCi83a9229XfWHmXfJYHCiaAcAAAAAAKAFULQDAAAAAAAAAAAAAO2Mt7e3AgMDlZGRodTUVE2dOlWSVF1drYSEBEnShAkTJEmurq6aMGGCPvjgAyUnJyssLEySZLVa7dmaNklycnLStGnTlJSUpFdffVXR0dH2ZWvWrFFlZaVDHkDDfFN4Ufnf/nCzVwMAAAAAAACNQNEOAAAAAAAAAAAAALRDy5Yt069+9Ss9++yz+vjjj+Xt7a0jR47oyJEjGjRokJ588kl7duHChcrMzNSSJUu0f/9+eXl5KT09XceOHVNISIiCgoIc+p41a5Z2796tpKQkHT9+XH5+fsrOztbBgwcVGBhoLxICAAAAAAAAgLbMcLNXAAAAAAAAAAAAAABw4/n4+CglJUUPPfSQjh49qk2bNuncuXN64okn9NZbb8lsNtuzvXv3VnJysiZPnqzMzExt3LhRly5dUkxMjF588cVafZvNZm3evFmPPvqocnNztWHDBn377beKjIzUX/7yFxmNxhs5VAAAAAAAAAC4KZhpBwAAAAAAAAAAAADaqdtuu00vvfRSg7Kenp6Kj49vcN9du3bV4sWLtXjx4qauHgAAAAAAAAC0asy0AwAAAAAAAAAAAAAAAAAAAAAAADQzinYAAAAAAAAAAAAAAAAAAAAAAACAZkbRDgAAAAAAAAAAAAAAAAAAAAAAANDMKNoBAAAAAAAAAAAAAAAAAAAAAAAAmhlFOwAAAAAAAAAAAAAAAAAAAAAAAEAzo2gHAAAAAAAAAAAAAAAAAAAAAAAAaGYdbvYKAAAAAAAAAAAA3Go+/PBDbdmyRSdOnNDly5fl6empO++8U88//7zMZrM9V1hYqFWrVmnfvn2yWCzq16+fwsLCFB4eLoOh9rPTLBaL1qxZo127dun8+fPy9PTUpEmTFBERoU6dOt3IIQIAAAAAAAAAAKCFUbQDAAAAAAAAAADwf2w2m/74xz/q3XfflY+PjyZPniwXFxedPXtWe/fuVUlJib1op7CwUKGhoSouLtb48ePl5eWl9PR0xcXFKTc3V3FxcQ59l5SUaObMmcrLy9PYsWM1adIk5eTkKDExUUePHtX69etlNBpvxrABAAAAAAAAAADQAijaAQAAAAAAAAAA+D+vv/663n33XYWHh+uPf/yjw2w5NpvNIbty5UoVFRUpNjZWYWFhkiSr1arZs2crNTVVkydPVmBgoD2/bt065eXlKSIiQtHR0fb2pUuXasuWLUpNTbX3AwAAAAAAAAAAgNbPUH8EAAAAAAAAAACg7bt06ZL+8pe/yNvbWzExMQ4FO5JkMBjsbSUlJdq5c6d8fHwcCm2MRqO9ICc5OdneXl1drZSUFJnNZkVGRjr0GxUVJWdnZ23durWlhgYAAAAAAAAAAICbgJl2AAAAAAAAAAAAJB04cEAWi0WhoaGqqqrSRx99pNOnT6t79+66++671adPH3v2yJEjqqysdJhJp4afn5969uypzMxMe9vJkyd17tw5jRs3Ti4uLg55d3d3DR48WDk5OaqoqFCnTp1abpAAAAAAAAAAAAC4YSjaAQAAAAAAAAAAkPTFF19IkpycnDR58mSdOnXKvszZ2Vnz5s3T73//e0lSQUGBJMnb27vOvry9vXX48GGVlZXJZDI1KJ+dna0zZ85o4MCBTR5Dhw6GejNGo8HhZ3NqiT5xY7EPW0ZL/t4BQHt19uxZ7dy5U3v27NHJkyd1/vx5de/eXaNGjdJTTz2lQYMG1XpNfn6+EhISlJmZqfLycvn6+io8PFwPP/xwne9RWFioVatWad++fbJYLOrXr5/CwsIUHh5ea1ZGSbJYLFqzZo127dql8+fPy9PTU5MmTVJERASF2QAAAAAAtFMU7QAAAAAAAAAAAEi6cOGCJGnjxo3y9/fXtm3b1K9fPx05ckTPP/+8Vq5cKV9fX913330qKSmRJJnN5jr7qmkvKSmRyWSy57t06XLN/MWLF5u8/gaDk7p3r7v/uri5dW7ye6Ht4u9Fy2L7AkDz2bx5s9atWycfHx+NGzdOXbt21VdffaUPP/xQH330kdatW6ef/exn9nxubq6mT5+uyspKBQcHq0ePHkpLS9OiRYv0zTffaM6cOQ79FxYWKjQ0VMXFxRo/fry8vLyUnp6uuLg45ebmKi4uziFfUlKimTNnKi8vT2PHjtWkSZOUk5OjxMREHT16VOvXr5fRaLwh2wYAAAAAANw6KNoBAAAAAAAAAACQVF1dLUnq2LGj1q5dKw8PD0nS2LFjFRsbq9///vfauHGj7rvvvpu5mldls1XLYimrN2c0GuTm1lkWyyVZrbZmXYeavtF6tcTfCzTu987NrTMz8gBAAwwdOlRvvPGGAgICHNp37NihefPmafny5dqxY4e9fdmyZSorK9Nrr72mMWPGSJKeeeYZzZgxQ4mJiQoODtaAAQPs+ZUrV6qoqEixsbEKCwuTJFmtVs2ePVupqamaPHmyAgMD7fl169YpLy9PERERio6OtrcvXbpUW7ZsUWpqqr0fAAAAAADQfvBtLwAAAAAAAAAAgP4z282QIUPsBTs1xowZo44dO+rYsWMO2ZoZdH7qpzPx1PwsLS29Zt7V1fV6hqCqKlu9/9UUDFit9Wcb+x/FHq1fS/y94L/G/d4BABpm/PjxtQp2JOnBBx+Uj4+Pvv76a/tMivn5+crKylJgYKC9YEeSXFxcNHv2bFmtVm3bts3eXlJSop07d8rHx8eh0MZoNNoLcpKTk+3t1dXVSklJkdlsVmRkpMP6REVFydnZWVu3bm2egQMAAAAAgFaFoh0AAAAAAAAAAABJ/fv3l/SfApsrGQwGdenSReXl5ZIkb29vSVJBQUGdfRUUFMjDw0Mmk6nBeYPBIC8vr+sbBAAAANSxY0dJUocOHSRJhw4dkiQFBQXVygYFBclgMNgzknTkyBFVVlY6zKRTw8/PTz179lRmZqa97eTJkzp37pxGjBghFxcXh7y7u7sGDx6snJwcVVRUXP/gAAAAAABAq9LhZq8AAAAAAAAAAADArWD06NGSpK+//rrWsgsXLuhf//qXfHx8JEnDhw+Xs7OzMjIyamVPnDih4uJiBQcH29v69+8vDw8PZWVlqby83OFmzgsXLuj48ePy9/dXp06dmnlUQOMYjc3/zD+brVo2W3Wz9wsAQF2++OIL5eXlaciQIXJzc5P0n8LpmkLqK5lMJvXq1cuhuPpa+Zr2w4cPq6ysTCaTqUH57OxsnTlzRgMHDmzy2Dp0qP/faYPBqcn9N0RLHCvgRzXblm3c+rDvAAAAAFwLRTsAAAAAAAAAAAD68WbKwMBAZWRkKDU1VVOnTpUkVVdXKyEhQZI0YcIESZKrq6smTJigDz74QMnJyQoLC5MkWa1We7amTZKcnJw0bdo0JSUl6dVXX1V0dLR92Zo1a1RZWemQB260bq6dZLNVy82tc7P3bbXa9O9/l1G4AwBocaWlpYqJiZGTk5P+8Ic/2NtLSkok1T2jYk37lUU7DcnX5Ewmkz3fpUuXa+YvXrzYmOE4MBic1L173f3fSC1xrABHbOPWi30HAAAAoC4U7QAAAAAAAAAAAPyfZcuW6Ve/+pWeffZZffzxx/L29taRI0d05MgRDRo0SE8++aQ9u3DhQmVmZmrJkiXav3+/vLy8lJ6ermPHjikkJERBQUEOfc+aNUu7d+9WUlKSjh8/Lj8/P2VnZ+vgwYMKDAy0FwkBN4O5s7MMBie99MZhfVPY9BuKf+q23q76w8y7ZDA4UbQDAGhRly9fVlRUlL766ivNnTtXgYGBN3uVmpXNVi2LpazenLOzUWazS725prJYLslqtbVY/+2Z0WiQm1tntnEr1Jh95+bWmRl5AAAAgHaGoh0AAAAAAAAAAID/4+Pjo5SUFCUkJCg9PV179+5V79699cQTT+jpp592eNp67969lZycrFWrVmnv3r1KS0uTl5eXYmJiFB4eXqtvs9mszZs3a82aNdq1a5cyMjLUu3dvRUZGKjIyUkaj8UYOFajTN4UXlf/tDzd7NQAAaJSqqipFR0dr3759euKJJzRnzhyH5VfOjFOXkpISubq6Nip/Za7mZ2lp6TXzV75HU1RV1V/I0dLFAFarrUHrgaZjG7de7DsAAAAAdaFoBwAAAAAAAAAA4Aq33XabXnrppQZlPT09FR8f3+C+u3btqsWLF2vx4sVNXT0AAABcoaqqSvPnz9fHH3+sxx57TIsWLaqV8fb2liQVFBTUWlZWVqaioiINGzasQfmadg8PD5lMpgbnDQaDvLy8GjEyAAAAAADQFjDXJgAAAAAAAAAAAAAAAFodq9WqhQsX6u9//7t+/etf6/nnn68zN3LkSElSenp6rWXp6emy2WwKCAiwtw0fPlzOzs7KyMiolT9x4oSKi4vtfUpS//795eHhoaysLJWXlzvkL1y4oOPHj8vf31+dOnVq0jgBAAAAAEDr1eSinYqKCv3pT3/S9OnTdffdd2vIkCG6++67FR4ero8++kjV1dW1XlNYWKiYmBiNGTNG/v7+mjhxojZu3Cibre5pQS0Wi2JjY3XPPfdoyJAhuv/++7V69WpVVFRcdZ1Wr16t+++/X0OGDNE999yj2NhYWSyWpg4TAAAAAAAAAAAAAAAAtxibzaaYmBh9+OGHCg0N1bJly66a9fX11Z133qmMjAwdOHDA3l5eXq7ExEQZjUZNnTrV3u7q6qoJEybo1KlTSk5OtrdbrVYlJCRIksLCwuztTk5OmjZtmkpKSvTqq686vPeaNWtUWVnpkAcAAAAAAO1Hh6a+sLS0VG+//baGDh2q++67T927d9eFCxf0ySefaO7cuZo+fbrDFyKFhYUKDQ1VcXGxxo8fLy8vL6WnpysuLk65ubmKi4tz6L+kpEQzZ85UXl6exo4dq0mTJiknJ0eJiYk6evSo1q9fL6PRaM9brVY99dRTysjI0IgRI/TAAw8oPz9fmzZt0sGDB/XWW2/JbDY3dbgAAAAAAAAAAAAAAAC4Raxdu1Z/+9vf5Obmpl69emnt2rW1MiEhIbrtttskScuXL9f06dMVERGhiRMnyt3dXWlpaTp16pTmzJmjAQMGOLx24cKFyszM1JIlS7R//377fS7Hjh1TSEiIgoKCHPKzZs3S7t27lZSUpOPHj8vPz0/Z2dk6ePCgAgMDHYqCAAAAAABA+9Hkop1u3brp0KFD6tixo0N7aWmpHnnkEb311lt6/PHH5e3tLUlauXKlioqKFBsba396iNVq1ezZs5WamqrJkycrMDDQ3s+6deuUl5eniIgIRUdH29uXLl2qLVu2KDU11eEpJKmpqcrIyNCUKVMUHx8vJycnSdJf//pXvfzyy1q/fr3mzZvX1OECAAAAAAAAbcZ7772nzz77TMeOHVNeXp4qKyv1P//zP7r//vtrZX/+85/r22+/rbOfn353VyM/P18JCQnKzMxUeXm5fH19FR4erocffrjOfgoLC7Vq1Srt27dPFotF/fr1U1hYmMLDw2UwNHmycAAAAABAG/bdd99JkiwWixITE+vMjBo1yl60c/vtt+udd95RQkKCdu/ebT9fXbFihUJCQmq9tnfv3kpOTtaqVau0d+9epaWlycvLSzExMQoPD6+VN5vN2rx5s9asWaNdu3YpIyNDvXv3VmRkpCIjIx0eTAsAAAAAANqPJhftGAyGWgU7ktSlSxfdfffd+uc//6nTp0/L29tbJSUl2rlzp3x8fBwKbYxGo6Kjo7Vnzx4lJyfbi3aqq6uVkpIis9msyMhIh/6joqKUkpKirVu3OvSVnJwsJycnzZ8/316wI0mPP/64Nm7cqJSUFEVFRTksAwAAAAAAANqj1atX69tvv5W7u7t69uyp77///pp5V1dX/eY3v6nVHhAQUKstNzdX06dPV2VlpYKDg9WjRw+lpaVp0aJF+uabbzRnzhyHfGNn6AYAAAAAQJJWrFihFStWNOo1AwcOrHNGnqvx9PRUfHx8g/Ndu3bV4sWLtXjx4katFwAAAAAAaLuaXLRzNRUVFfr0009lNBrl6+srSTpy5IgqKysdZtKp4efnp549eyozM9PedvLkSZ07d07jxo2Ti4uLQ97d3V2DBw9WTk6OKioq1KlTJ5WXl+vzzz/XgAED5Onp6ZB3dnbW6NGjtX37dp06dUr9+/dv7iEDAAAAAAAArUpsbKx8fHzUp08f/fnPf673hiU3NzfNnTu3QX0vW7ZMZWVleu211zRmzBhJ0jPPPKMZM2YoMTFRwcHBGjBggD3f2Bm6AQAAAAAAAAAAAABoLa67aOfSpUtav369qqurdf78ee3du1ffffed5s+frz59+kiSCgoKJEne3t519uHt7a3Dhw+rrKxMJpOpQfns7GydOXNGAwcO1OnTp2Wz2dSvX7+r5iXp9OnT112006GDod6MwdCys/kYjfWvA5qmZtuyjVsf9h0AAAAAAA0XFBTUIv3m5+crKytLQUFB9oIdSXJxcdHs2bP19NNPa9u2bVqwYIEkNXqGbgAAAAAAAAAA0LZVVFTo5Zdf1ueff64zZ87o3//+t7p166YBAwbo0Ucf1S9/+Us5OTnep1tYWKhVq1Zp3759slgs6tevn8LCwhQeHi6DofY9hRaLRWvWrNGuXbt0/vx5eXp6atKkSYqIiFCnTp3qXKekpCS9//77Onv2rHr06KFf/vKXeuaZZ+Tm5tZi2wIA0DY0S9HOlU/idHZ21qJFi/T444/b20pKSiRJZrO5zj5q2ktKSmQymez5Ll26XDN/8eLFRvVfk28qg8FJ3bvXvU43kptb55u9Cm0e27j1asl9x8kAAABA28RxHgDUr6KiQikpKSoqKlK3bt101113adCgQbVyhw4dklR3UVBQUJAMBoM9IzV+hm4AAAAAAACgPeJaBoD2pLS0VG+//baGDh2q++67T927d9eFCxf0ySefaO7cuZo+fbqWLVtmzxcWFio0NFTFxcUaP368vLy8lJ6erri4OOXm5iouLs6h/5KSEs2cOVN5eXkaO3asJk2apJycHCUmJuro0aNav369jEajPW+1WvXUU08pIyNDI0aM0AMPPKD8/Hxt2rRJBw8e1FtvvXXV+5cBAJCaoWjH3d1dubm5slqtOnv2rLZv365Vq1bp6NGjSkhIqPMAv7Wy2aplsZTVm3N2Nspsdmmx9bBYLslqtbVY/+2Z0WiQm1tntnEr1Jh95+bWuUkz8nAyAAAA0DZxnAcA9SsuLtazzz7r0PaLX/xCK1ascLgAf60ZtE0mk3r16mXP1Jevab9yhu6masjs2czi23q1tn3XWtazLs297q1t3wEAAAAAcLNwLQNAe9KtWzcdOnRIHTt2dGgvLS3VI488orfeekuPP/64/drCypUrVVRUpNjYWIWFhUn68XNq9uzZSk1N1eTJkx0eHrZu3Trl5eUpIiJC0dHR9valS5dqy5YtSk1NtfcjSampqcrIyNCUKVMUHx9vL5L861//qpdfflnr16/XvHnzWmpzAADagOsu2qlhNBrVt29fzZo1S0ajUfHx8UpJSVFYWJjDTDp1+elMOTU/S0tLr5l3dXV1yNfXf03+elRV1V/I0dIXGK1WW4PWA03HNm69WnLfcTIAAADQNnGcBwDXNnXqVI0ePVq+vr7q2LGjcnNztXr1aqWlpWnBggVat26dPduQGbGvLNpp7AzdTdHY2bOZgbn1Yt+1vJbaxuw7AAAAAACujWsZANoTg8FQ6/NOkrp06aK7775b//znP3X69Gl5e3urpKREO3fulI+Pj8PnlNFoVHR0tPbs2aPk5GT7Z151dbVSUlJkNpsVGRnp0H9UVJRSUlK0detWh76Sk5Pl5OSk+fPnO8xq9vjjj2vjxo1KSUlRVFRUrRnPAACo0WxFO1cKCgqSJH322WcKCwuznwxceUH+SgUFBfLw8LBfeG9I3mAwyMvLS5LUr18/GQwGnT59+qr5mhwANBUnAwAAAG0Tx3kAcG1z5sxx+PNdd92l9evX65FHHtHevXuVk5OjoUOH3qS1q19DZ89mBubWq7Xtu5r1bY2aexvfiNmzAQAAAABoC7iWAQBSRUWFPv30UxmNRvn6+kqSjhw5osrKSodCxBp+fn7q2bOnMjMz7W0nT57UuXPnNG7cOLm4uDjk3d3dNXjwYOXk5KiiokKdOnVSeXm5Pv/8cw0YMECenp4OeWdnZ40ePVrbt2/XqVOn1L9//xYYNQCgLWiRop2ioiJJsk+JOXz4cDk7OysjI6NW9sSJEyouLlZwcLC9rX///vLw8FBWVpbKy8sd/mG8cOGCjh8/Ln9/f3Xq1EmS5OLiIn9/f+Xk5Ojs2bMO/zBWVlbq4MGD8vDwkI+PT0sMF0A7x8kAAABA29TWj/M6dKj/pleDoWUvpnHj7Y1Vs73Z7m3Dzd6PHTt21JQpU/Tll1/q6NGj9qKdhsyIfeVs2I2dobupGjMrLzMwt17su5bXUtuYfQcAAAAAQNO09WsZANq3S5cuaf369aqurtb58+e1d+9efffdd5o/f7769Okj6T8P9a+ZLOCnvL29dfjwYZWVlclkMjUon52drTNnzmjgwIE6ffq0bDbbVScNqOnn9OnTXL9Fo3Dttu1gX6Ihmly0k5+frz59+qhzZ8cnAv7www9KSEiQJI0dO1aS5OrqqgkTJuiDDz5QcnKyw5SbNdkrK/GdnJw0bdo0JSUl6dVXX3WYcnPNmjWqrKx0yEtSaGiosrOz9corrzhMublhwwadP39eERERVO4DaBbt6WSAE4Fra88HW4y97Y/97Nmz2rlzp/bs2aOTJ0/q/Pnz6t69u0aNGqWnnnpKgwYNqvWa/Px8JSQkKDMzU+Xl5fL19VV4eLgefvjhOt+jsLBQq1at0r59+2SxWNSvXz+FhYUpPDxcBkPt7WuxWLRmzRrt2rVL58+fl6enpyZNmqSIiAh7MTcAXI/2dJxnMDipe/cuTX59c2mtswy0dmx3NJfu3btLksrLy+1t15pBu6ysTEVFRRo2bFiD8jXtV87QDQAAAAAAALRn7elaxq1wz4p0694b0F7uXagLY28/Y7906ZLWrl1r/7Ozs7MWLVqkxx9/3N5W38O/rnx4mMlksue7dKn7WmlN/uLFi43qvybfVFy/bb/Y5m0H+xLX0uSine3bt2vjxo2666671LdvX5lMJn3//ffas2ePSktLFRwcrAceeMCeX7hwoTIzM7VkyRLt379fXl5eSk9P17FjxxQSEqKgoCCH/mfNmqXdu3crKSlJx48fl5+fn7Kzs3Xw4EEFBgZq6tSpDvlp06Zp+/bteu+993TmzBkFBAQoPz9faWlpGjRokGbNmtXUoQKAg/ZyMsCJQMO1hnVsKYy97dq8ebPWrVsnHx8fjRs3Tl27dtVXX32lDz/8UB999JHWrVunn/3sZ/Z8bm6upk+frsrKSgUHB6tHjx5KS0vTokWL9M0332jOnDkO/RcWFio0NFTFxcUaP368/dgwLi5Oubm5iouLc8iXlJRo5syZysvL09ixYzVp0iTl5OQoMTFRR48e1fr16+2zPAJAU7WX4zxJstmqZbGU1ZtzdjbKbHapN9dUFsslWa08Vf9GMRoNcnPrzHZvI2r25830xRdfSJL9ZgBJGjlypCQpPT291vdx6enpstlsCggIsLc1doZuAAAAAAAAoD1rL9cybpV7VqRb/96AW339WhJjb/vc3d2Vm5srq9Wqs2fPavv27Vq1apWOHj2qhISEOh8I21px/bb94dpt23HlvuzSpVO7KaxE4zS5aOfee+9VYWGhsrKylJWVpUuXLqlr164aMWKEQkJCNHHiRId87969lZycrFWrVmnv3r1KS0uTl5eXYmJiFB4eXqt/s9mszZs325+mnpGRod69eysyMlKRkZG1bso0Go1KSkpSUlKS3n//fW3YsEHu7u569NFHFRUVddWTBABorPZyMsCJQP3a84EzY289Y3dz69ykE4GhQ4fqjTfecLihUpJ27NihefPmafny5dqxY4e9fdmyZSorK9Nrr72mMWPGSJKeeeYZzZgxQ4mJiQoODtaAAQPs+ZUrV6qoqEixsbEOszDOnj1bqampmjx5ssN07evWrVNeXp4iIiIcZmFcunSptmzZotTU1FozMaJ1a+4TWE6I0RDt5TivRlVV/f+OtfTvjtVqa9B6oHmx3dEYBQUF6tmzZ60L9hkZGdqyZYtcXV3ts21Lkq+vr+68805lZGTowIED9mPD8vJyJSYmymg0OjyMp7EzdAMAAAAAAADtWXu5lnGr3LMi3br3rbS2exeaE2NvPWNv6j0rP2U0GtW3b1/NmjVLRqNR8fHxSklJUVhYmEMhYl1+WmhY87O0tPSaeVdXV4d8ff3X5K8H12/bJ7Z529EaPpdx8zS5aMff31/+/v6Neo2np6fi4+MbnO/atasWL16sxYsXNyjv4uKiefPmad68eY1aLwBoivZwMsCJQMO0hnVsKYy97Y59/PjxdbY/+OCDSkhI0Ndff60LFy7I3d1d+fn5ysrKUlBQkP2mTOnHY7PZs2fr6aef1rZt27RgwQJJP35G7dy5Uz4+Pg43YBqNRkVHR2vPnj1KTk62F+1UV1crJSVFZrNZkZGRDusTFRWllJQUbd26lZs524hurp1ks1W3yJOBbLZqOTk5NXu/aHvaw3EeACQnJ+vw4cOSpC+//FKS9L//+7/6+OOPJUmhoaEKCAjQJ598otWrV2vUqFHq27evOnbsqK+++koHDhxQhw4d9MILL6hr164OfS9fvlzTp09XRESEJk6cKHd3d6WlpenUqVOaM2eOQzG31PgZugEAAAAAAID2rj1cy7gV7lmRbv17A2719WtJjL19jr3mmsFnn32msLAweXt7S/rxIWR1KSgokIeHh0wmkyQ1KG8wGOTl5SVJ6tevnwwGg06fPn3VfE0OAICraXLRDgDgPzgZANCedOzYUZLUocOPh5KHDh2SpDpvpgwKCpLBYLBnJOnIkSOqrKx0mEmnhp+fn3r27KnMzEx728mTJ3Xu3DmNGzdOLi6OT0lyd3fX4MGDlZOTo4qKCnXq1On6B4ibytzZWQaDk15647C+KbzYbP3e1ttVf5h5lwwGinbQOBznAWirDh8+rG3btjm0HTx40P7/o0aNUkBAgEaMGKH77rtPx44d06FDh3T58mX16NFDDz30kH73u9/pjjvuqNX37bffrnfeeUcJCQnavXu3ysvL5evrqxUrVigkJKRWvrEzdAMAAAAAAAD4D65lAGhPioqKJP1YvChJw4cPl7OzszIyMmplT5w4oeLiYgUHB9vb+vfvLw8PD2VlZam8vNzhPpQLFy7o+PHj8vf3t99/4uLiIn9/f+Xk5Ojs2bPy9PS05ysrK3Xw4EF5eHjIx8enJYYLAGgjKNoBgGbAyQCA9uKLL75QXl6ehgwZIjc3N0n/+dK15svcK5lMJvXq1cvhC95r5WvaDx8+rLKyMplMpgbls7OzdebMGQ0cOLDJY+vQoWFPYap5WtONeGrTraylx/9N4UXlf/tDs/drMDg1eF/j1nCzf+c4zgPQVq1YsUIrVqyoNzd06FC98sorje5/4MCBWrt2bYPzjZ2hGwAAAAAAAMCPuJYBoK3Jz89Xnz591LlzZ4f2H374QQkJCZKksWPHSvpxVq8JEybogw8+UHJyssLCwiRJVqvVnq1pkyQnJydNmzZNSUlJevXVVxUdHW1ftmbNGlVWVjrkJSk0NFTZ2dl65ZVXFB8fLyenHx8WumHDBp0/f14RERH2NgAA6kLRDgA0ECcDANq70tJSxcTEyMnJSX/4wx/s7T+dPv2nzGazQ9FOQ/I1OZPJZM936dLlmvmLF5s+K4vB4KTu3evu/2rc3DrXH8Itx2x2qT+EW1JL/s5xnAcAAAAAAAAAAG5lXMsA0J5s375dGzdu1F133aW+ffvKZDLp+++/1549e1RaWqrg4GA98MAD9vzChQuVmZmpJUuWaP/+/fLy8lJ6erqOHTumkJAQ+4xkNWbNmqXdu3crKSlJx48fl5+fn7Kzs3Xw4EEFBgZq6tSpDvlp06Zp+/bteu+993TmzBkFBAQoPz9faWlpGjRokGbNmnVDtgsAoPWiaAcAGoiTAQDt2eXLlxUVFaWvvvpKc+fOVWBg4M1epWZls1XLYilrUNZoNMjNrbMslkuyWm0tvGa3rprt0NqUlJSrstJ6s1cDjdDY3zk3t86NnpWH4zwAAAAAAAAAAHAr41oGgPbk3nvvVWFhobKyspSVlaVLly6pa9euGjFihEJCQjRx4kSHfO/evZWcnKxVq1Zp7969SktLk5eXl2JiYhQeHl6rf7PZrM2bN2vNmjXatWuXMjIy1Lt3b0VGRioyMtI+c1kNo9GopKQkJSUl6f3339eGDRvk7u6uRx99VFFRUVd9aC0AADUo2gGABuJkAEB7VVVVpejoaO3bt09PPPGE5syZ47D8yplx6lJSUiJXV9dG5a/M1fwsLS29Zv7K92iKqqrGFeBYrbZGvwY3n81WzX5rpVryd47jPAAAAAAAAAAAcCvjWgaA9sTf31/+/v6Neo2np6fi4+MbnO/atasWL16sxYsXNyjv4uKiefPmad68eY1aLwAAJIp2AKDBOBkA0B5VVVVp/vz5+vjjj/XYY49p0aJFtTLe3t6SpIKCglrLysrKVFRUpGHDhjUoX9Pu4eEhk8nU4LzBYJCXl1cjRgYA/8FxHgAAAAAAAAAAuJVxLQMAAABovQw3ewUAAABwa7JarVq4cKH+/ve/69e//rWef/75OnMjR46UJKWnp9dalp6eLpvNpoCAAHvb8OHD5ezsrIyMjFr5EydOqLi42N6nJPXv318eHh7KyspSeXm5Q/7ChQs6fvy4/P391alTpyaNEwAAAAAAAAAAAAAAAAAAoCVQtAMAAIBabDabYmJi9OGHHyo0NFTLli27atbX11d33nmnMjIydODAAXt7eXm5EhMTZTQaNXXqVHu7q6urJkyYoFOnTik5OdnebrValZCQIEkKCwuztzs5OWnatGkqKSnRq6++6vDea9asUWVlpUMeAAAAAAAAAAAAAAAAAADgVtDhZq8AAAAAbj1r167V3/72N7m5ualXr15au3ZtrUxISIhuu+02SdLy5cs1ffp0RUREaOLEiXJ3d1daWppOnTqlOXPmaMCAAQ6vXbhwoTIzM7VkyRLt379fXl5eSk9P17FjxxQSEqKgoCCH/KxZs7R7924lJSXp+PHj8vPzU3Z2tg4ePKjAwECHoiAAAAAAAAAAAAAAAAAAAIBbAUU7AAAAqOW7776TJFksFiUmJtaZGTVqlL1o5/bbb9c777yjhIQE7d69W+Xl5fL19dWKFSsUEhJS67W9e/dWcnKyVq1apb179yotLU1eXl6KiYlReHh4rbzZbNbmzZu1Zs0a7dq1SxkZGerdu7ciIyMVGRkpo9HYjKMHAAAAAAAAAAAAAAAAAAC4fhTtAAAAoJYVK1ZoxYoVjXrNwIED65yR52o8PT0VHx/f4HzXrl21ePFiLV68uFHrBQAAAAAAAAAAAAAAAAAAcDMYbvYKAAAAAAAAAAAAAAAAAAAAAAAAAG0NRTsAAAAAAAAAAAAAAAAAAAAAAABAM6NoBwAAAAAAAAAAAAAgSVq+fLluv/123X777bJYLLWWFxYWKiYmRmPGjJG/v78mTpyojRs3ymaz1dmfxWJRbGys7rnnHg0ZMkT333+/Vq9erYqKipYeCgAAAAAAAADcdBTtAAAAAAAAAAAAAAD06aef6q233pLJZKpzeWFhoUJDQ/Xee+8pICBAv/nNb9SpUyfFxcXpueeeq5UvKSnRzJkztWnTJv33f/+3fvvb36pPnz5KTExURESErFZrSw8JAAAAAAAAAG6qDjd7BQAAAAAAAAAAAAAAN1dZWZmee+453X///frhhx+UmZlZK7Ny5UoVFRUpNjZWYWFhkiSr1arZs2crNTVVkydPVmBgoD2/bt065eXlKSIiQtHR0fb2pUuXasuWLUpNTbX3AwAAAAAAAABtETPtAAAAAAAAAAAAAEA799JLL8lisWjJkiV1Li8pKdHOnTvl4+PjUGhjNBrtBTnJycn29urqaqWkpMhsNisyMtKhr6ioKDk7O2vr1q0tMBIA7cl7772nxYsXa+rUqRoyZIhuv/12ffzxx3Vmf/7zn+v222+v879Vq1bV+Zr8/HzNnTtXo0eP1rBhwzR16lS9++67V12fwsJCxcTEaMyYMfL399fEiRO1ceNG2Wy25hguAAAAAABohZhpBwAAAAAAAAAAAADasczMTL355puKjY1Vr1696swcOXJElZWVDjPp1PDz81PPnj0dZuc5efKkzp07p3HjxsnFxcUh7+7ursGDBysnJ0cVFRXq1KlT8w4IQLuxevVqffvtt3J3d1fPnj31/fffXzPv6uqq3/zmN7XaAwICarXl5uZq+vTpqqysVHBwsHr06KG0tDQtWrRI33zzjebMmeOQLywsVGhoqIqLizV+/Hh5eXkpPT1dcXFxys3NVVxc3PUNFgAAAAAAtEoU7QAAAAAAAAAAAABAO3Xp0iU999xzCgwMVGho6FVzBQUFkiRvb+86l3t7e+vw4cMqKyuTyWRqUD47O1tnzpzRwIEDm7z+HToY6s0YjQaHn7e61rKeaFua++/djfq9i42NlY+Pj/r06aM///nPWrt27TXzbm5umjt3boP6XrZsmcrKyvTaa69pzJgxkqRnnnlGM2bMUGJiooKDgzVgwAB7fuXKlSoqKlJsbKx9RjKr1arZs2crNTVVkydPrrPwEQAAAAAAtG0U7QAAAAAAAAAAAABAO/Xyyy+ruLhYr7/++jVzJSUlkiSz2Vzn8pr2kpISmUwme75Lly7XzF+8eLFJ6y1JBoOTunevu/+6uLl1bvJ7AW1dS/1+tPTvXVBQUIv0m5+fr6ysLAUFBdkLdiTJxcVFs2fP1tNPP61t27ZpwYIFkn787Nu5c6d8fHzsBTuSZDQaFR0drT179ig5OZmiHQAAAAAA2iGKdgAAAAAAAAAAAACgHfrss8+0efNmxcTEyMvL62avTqPZbNWyWMrqzRmNBrm5dZbFcklWq+0GrNn1qVlf4EZq7t+Pxvzeubl1vmEzTFVUVCglJUVFRUXq1q2b7rrrLg0aNKhW7tChQ5LqLgoKCgqSwWCwZyTpyJEjqqysrLMox8/PTz179lRmZmYzjgQAAAAAALQWFO0AAAAAAAAAAAAAQDtTVVWlZ599VsOGDVN4eHi9+Stn0qnLT2fiqflZWlp6zbyrq2vjVvwnqqoaXmRgtdoalQfak5b6/bjVfu+Ki4v17LPPOrT94he/0IoVK+Tm5mZvKygokCR5e3vX6sNkMqlXr172TH35mvbDhw+rrKxMJpOpyevfoUP9xU0Gg1OT+2+IG1Vg1R7VbFu2cevDvgMAAABwLRTtAAAAAAAAAAAAAEA7U1ZWpoKCAhUUFOiOO+6oMzNy5EhJUlpamv1G9CtvUr9SQUGBPDw87DejNyRvMBha5Qw/AFqnqVOnavTo0fL19VXHjh2Vm5ur1atXKy0tTQsWLNC6devs2Z8WIv6U2Wx2+HxrSL4m19SiHYPBSd27d2nSa5sTM4G1PLZx68W+AwAAAFAXinYAAAAAAAAAAAAAoJ3p2LGjQkND61z2j3/8Q+fOndOUKVPk7OysLl26aPjw4XJ2dlZGRkat/IkTJ1RcXKzg4GB7W//+/eXh4aGsrCyVl5fLxcXFvuzChQs6fvy4/P391alTp+YfHADUYc6cOQ5/vuuuu7R+/Xo98sgj2rt3r3JycjR06NCbtHb1s9mqZbGU1ZtzdjbKbHapN9dUFsslWa23zuxJbYnRaJCbW2e2cSvUmH3n5taZGXkAAACAdoaiHQAAAAAAAAAAAABoZ1xcXPTiiy/Wueyxxx7TuXPn9Pzzz8vNzc3ePmHCBH3wwQdKTk5WWFiYJMlqtSohIUGS7G2S5OTkpGnTpikpKUmvvvqqoqOj7cvWrFmjyspKhzwA3AwdO3bUlClT9OWXX+ro0aP2op0rZ8apS0lJiVxdXe1/bkj+ylxTVVXVX8jR0sUAVqutQeuBpmMbt17sOwAAAAB1oWgHAAAAAAAAAAAAAFCvhQsXKjMzU0uWLNH+/fvl5eWl9PR0HTt2TCEhIQoKCnLIz5o1S7t371ZSUpKOHz8uPz8/ZWdn6+DBgwoMDNTUqVNv0kgA4D+6d+8uSSovL7e3eXt7S5IKCgpq5cvKylRUVKRhw4Y1KF/T7uHhIZPJ1GzrDQAAAAAAWgfm2gQAAAAAAAAAAAAA1Kt3795KTk7W5MmTlZmZqY0bN+rSpUuKiYmpc9Yes9mszZs369FHH1Vubq42bNigb7/9VpGRkfrLX/4io9F4E0YBAI6++OILSVKfPn3sbSNHjpQkpaen18qnp6fLZrMpICDA3jZ8+HA5OzsrIyOjVv7EiRMqLi6299naGY0GdejQ/P8ZDE43e2gAAAAAALQIZtoBAAAAAAAAAAC4huXLl+vNN9+UJB06dEhubm4OywsLC7Vq1Srt27dPFotF/fr1U1hYmMLDw2Uw1H5+msVi0Zo1a7Rr1y6dP39enp6emjRpkiIiItSpU6cbMiYAuJZNmzZddZmnp6fi4+Mb3FfXrl21ePFiLV68uDlWDQCapKCgQD179lSXLl0c2jMyMrRlyxa5urpq7Nix9nZfX1/deeedysjI0IEDBzRmzBhJP87Gk5iYKKPR6DBbmKurqyZMmKAPPvhAycnJCgsLkyRZrVYlJCRIkr2tterm2kk2W7Xc3Dq3SP9Wq03//neZbLbqFukfAAAAAICbhaIdAAAAAAAAAACAq/j000/11ltvyWQyqaysrNbywsJChYaGqri4WOPHj5eXl5fS09MVFxen3NxcxcXFOeRLSko0c+ZM5eXlaezYsZo0aZJycnKUmJioo0ePav369cw8AQAA0EDJyck6fPiwJOnLL7+UJP3v//6vPv74Y0lSaGioAgIC9Mknn2j16tUaNWqU+vbtq44dO+qrr77SgQMH1KFDB73wwgvq2rWrQ9/Lly/X9OnTFRERoYkTJ8rd3V1paWk6deqU5syZowEDBjjkFy5cqMzMTC1ZskT79++3HxceO3ZMISEhCgoKugFbpOWYOzvLYHDSS28c1jeFF5u179t6u+oPM++SweBE0Q4AAAAAoM2haAcAAAAAAAAAAKAOZWVleu6553T//ffrhx9+UGZmZq3MypUrVVRUpNjYWIcnqs+ePVupqamaPHmyAgMD7fl169YpLy9PERERio6OtrcvXbpUW7ZsUWpqaqt/CjsAAMCNcvjwYW3bts2h7eDBg/b/HzVqlAICAjRixAjdd999OnbsmA4dOqTLly+rR48eeuihh/S73/1Od9xxR62+b7/9dr3zzjtKSEjQ7t27VV5eLl9fX61YsUIhISG18r1791ZycrJWrVqlvXv3Ki0tTV5eXoqJiVF4eHjzD/4m+abwovK//eFmrwYAAAAAAK0GRTsAAAAAAAAAAAB1eOmll2SxWLRkyRItWLCg1vKSkhLt3LlTPj4+DoU2RqNR0dHR2rNnj5KTk+1FO9XV1UpJSZHZbFZkZKRDX1FRUUpJSdHWrVsp2gEAAGigFStWaMWKFfXmhg4dqldeeaXR/Q8cOFBr165tcN7T01Px8fGNfh8AAAAAANB2GW72CgAAAAAAAAAAANxqMjMz9eabb2rRokXq1atXnZkjR46osrLSYSadGn5+furZs6fD7DwnT57UuXPnNGLECLm4uDjk3d3dNXjwYOXk5KiioqJ5BwMAAAAAAAAAAICbgpl2AAAAAAAAAAAArnDp0iU999xzCgwMVGho6FVzBQUFkiRvb+86l3t7e+vw4cMqKyuTyWRqUD47O1tnzpzRwIEDm7TuHTrU/7w2o9Hg8LM5tUSfaBva+9+Nlvy9AwAAAAAAAADcuijaAQAAAAAAAAAAuMLLL7+s4uJivf7669fMlZSUSJLMZnOdy2vaS0pKZDKZ7PkuXbpcM3/x4sUmrbfB4KTu3evuuy5ubp2b9D5AU/D37UdsBwAAAAAAAABoXyjaAQAAAAAAAAAA+D+fffaZNm/erJiYGHl5ed3s1WkUm61aFktZvTmj0SA3t86yWC7JarU16zrU9A3U6ObaSTZbtQwGp2bv22q16eLFclVXVzd7382tMb93bm6dmZGnFTEYnJr97zf7HwAAAAAAAGg7KNoBAAAAAAAAAACQVFVVpWeffVbDhg1TeHh4vfkrZ9Kpy09n4qn5WVpaes28q6tr41b8ClVVDS/CsVptjcoDTWHu7CyDwUkvvXFY3xQ2bRaputzW21V/mHmXqqurW9XfY37v2haDwUndupkosgEAAAAAAABwVRTtAAAAAAAAAAAASCorK1NBQYEKCgp0xx131JkZOXKkJCktLU3e3t6SpIKCgjqzBQUF8vDwkMlkkqQG5Q0GQ6ub4QdoiG8KLyr/2x9u9moAzcpgcJLRaGj2orQRfr0UHjy42foDAAAAAAAAcPNQtAMAAAAAAAAAACCpY8eOCg0NrXPZP/7xD507d05TpkyRs7OzunTpouHDh8vZ2VkZGRm18idOnFBxcbGCg4Ptbf3795eHh4eysrJUXl4uFxcX+7ILFy7o+PHj8vf3V6dOnZp/cACAFtPcRWm39TI3W18AAAAAAAAAbq4mF+2cPXtWO3fu1J49e3Ty5EmdP39e3bt316hRo/TUU09p0KBBtV6Tn5+vhIQEZWZmqry8XL6+vgoPD9fDDz9c53sUFhZq1apV2rdvnywWi/r166ewsDCFh4fLYKg9xbjFYtGaNWu0a9cunT9/Xp6enpo0aZIiIiK4wAUAAAAAAAAAAK7JxcVFL774Yp3LHnvsMZ07d07PP/+83Nzc7O0TJkzQBx98oOTkZIWFhUmSrFarEhISJMneJklOTk6aNm2akpKS9Oqrryo6Otq+bM2aNaqsrHTIAwAAAAAAAAAAoHVrctHO5s2btW7dOvn4+GjcuHHq2rWrvvrqK3344Yf66KOPtG7dOv3sZz+z53NzczV9+nRVVlYqODhYPXr0UFpamhYtWqRvvvlGc+bMcei/sLBQoaGhKi4u1vjx4+Xl5aX09HTFxcUpNzdXcXFxDvmSkhLNnDlTeXl5Gjt2rCZNmqScnBwlJibq6NGjWr9+vYxGY1OHCwAAAAAAALQJ7733nj777DMdO3ZMeXl5qqys1P/8z//o/vvvrzPPg3gA4NoWLlyozMxMLVmyRPv377dfzzh27JhCQkIUFBTkkJ81a5Z2796tpKQkHT9+XH5+fsrOztbBgwcVGBioqVOn3qSRAAAAAAAAAAAAoLk1uWhn6NCheuONNxQQEODQvmPHDs2bN0/Lly/Xjh077O3Lli1TWVmZXnvtNY0ZM0aS9Mwzz2jGjBlKTExUcHCwBgwYYM+vXLlSRUVFio2NdXgy3ezZs5WamqrJkycrMDDQnl+3bp3y8vIUERHh8GS6pUuXasuWLUpNTeXpdAAAAAAAAGj3Vq9erW+//Vbu7u7q2bOnvv/++6tmeRAPANSvd+/eSk5O1qpVq7R3716lpaXJy8tLMTExCg8Pr5U3m83avHmzvWAxIyNDvXv3VmRkpCIjI/ncAwAAAAAAAAAAaEOaXLQzfvz4OtsffPBBJSQk6Ouvv9aFCxfk7u6u/Px8ZWVlKSgoyF6wI0kuLi6aPXu2nn76aW3btk0LFiyQ9OPF+p07d8rHx8eh0MZoNCo6Olp79uxRcnKyvWinurpaKSkpMpvNioyMdFifqKgopaSkaOvWrRTtAAAAAABqOXv2rHbu3Kk9e/bo5MmTOn/+vLp3765Ro0bpqaee0qBBg2q9hlknALRmsbGx8vHxUZ8+ffTnP/9Za9euvWqWB/EAwH9s2rTpqss8PT0VHx/f4L66du2qxYsXa/Hixc2xagAAAAAAAECbwfVbAEBbU/tflmbQsWNHSVKHDj/WBB06dEiSFBQUVCsbFBQkg8Fgz0jSkSNHVFlZ6XABv4afn5969uypzMxMe9vJkyd17tw5jRgxQi4uLg55d3d3DR48WDk5OaqoqLj+wQFot86ePauNGzfqt7/9re655x4NGTJEY8eO1YIFC5SXl1fna/Lz8zV37lyNHj1aw4YN09SpU/Xuu+9e9T0KCwsVExOjMWPGyN/fXxMnTtTGjRtls9nqzFssFsXGxtrX5/7779fq1av5vAMAAGiEzZs3Ky4uTt9//73GjRun3/72txo8eLA+/PBDTZs2TZ9++qlDPjc3V2FhYdqzZ4/uvfdezZw5U6WlpVq0aFGdN77XzDrx3nvvKSAgQL/5zW/UqVMnxcXF6bnnnquVr5l1YtOmTfrv//5v/fa3v1WfPn2UmJioiIgIWa3WFtsWANqHoKAg9enTp95czYN4AgMD63wQj9Vq1bZt2+zt9T2IR5KSk5Pt7fU9iMfZ2Vlbt25t8jgBAAAAAACAtoJ7VgC0J1y/BQC0NU2eaedqvvjiC+Xl5WnIkCFyc3OTJBUUFEiSvL29a+VNJpN69eplz9SXr2k/fPiwysrKZDKZGpTPzs7WmTNnNHDgwKYPTlKHDvXXORkMTtf1HvUxGluk1gr6z7ZlG7c+N2Lfbd68WevWrZOPj4/GjRunrl276quvvtKHH36ojz76SOvWrdPPfvYzez43N1fTp09XZWWlgoOD1aNHD6WlpWnRokX65ptvNGfOHIf+a04GiouLNX78eHl5eSk9PV1xcXHKzc1VXFycQ77mZCAvL09jx47VpEmTlJOTo8TERB09elTr16+X0Whsse0BAADQVgwdOlRvvPGGAgICHNp37NihefPmafny5dqxY4e9nVknALQXN+pBPOPGjav3QTw8pQ4AAAAAAADtGfesAGhPuH4LAGhrmrVop7S0VDExMXJyctIf/vAHe3tJSYkkyWw21/k6s9nsULTTkHxNzmQy2fNdunS5Zv7ixYuNGU4tBoOTunev+z1uJDe3zjd7Fdo8tnHr1ZL7jpMBAACAtmn8+PF1tj/44INKSEjQ119/rQsXLsjd3d0+60RQUFCds048/fTT2rZtmxYsWCCp/lkn9uzZo+TkZPtxXn2zTqSkpGjr1q0c5wG4Idrbg3h4mEvr1dr2XWtZz7o097q3tn0HAAAAAMDNwj0rANoTrt8CANqaZivauXz5sqKiovTVV19p7ty5dT5Rs7Wz2aplsZTVm3N2Nspsdqk311QWyyVZrXVPO4rrYzQa5ObWmW3cCjVm37m5dW7SjQCcDAAAALQ/HTt2lCR16PDj6TOzTgBoT9rrg3h4mEvrxb5reS21jdl3AAAAAABcG/esAMCPuH4LAGiNmqVop6qqStHR0dq3b5+eeOKJWtNnXnlBvi4lJSVydXVtVP7KXM3P0tLSa+avfI+mqqqqv5CjpZ8KaLXaGrQeaDq2cet1s/YdJwMAAABtzxdffKH/n737jo+qyv8//s6EQAgJJdIWpCjuJPQOEjoiCAhrKF9ABCtV0EVdiCtVccEKYmRVdHUFG1EQFcGlSkkkGJpSgkbpSBExhBBIZu7vD34zZsgkmSSTTGbm9Xw8eGjuPXPm3Hvnfu65955y6NAhNWnSRBUrVpTkf7NOmEwBRfqO/DCqfsliNgPfwnF0nasD8TCYi/fytmNnK683cvc+LomBeJC34tinHCcAAAAAKFm+2malNLzHkErvfa4/P/Nn2/1z2yXe30q8v/Ul/n4++xKOJVxR5E47WVlZeuyxx7Ru3TqNHDlSU6dOzZHGdrHKfuGzSU9P15kzZ9S8eXOX0tuWV6tWTSEhIS6nN5lMqlOnTgG2DABc48s3A9wI5M2fK1tsu39uOwD4k0uXLikmJkYBAQF64okn7Mv9ddaJ4uKtDZa9HfsdrvK3gXhsGMzFe3Hsil9x7WOOXckLCAiQ1WpQLwAAAAAAL+erbVZKy3sMqfQ/Uy/t5StObLt/4f1tyfDH35ansc99B8cSeSlSpx2LxaIpU6bo66+/1rBhwzRt2jSn6dq2bStJio+P1+jRox3WxcfHy2q1qk2bNvZlLVq0UFBQkBISEnLkdfDgQZ07d059+/a1L7vppptUrVo17dy5UxkZGQ49+M+fP6/9+/eradOmzDYBwO18+WaAGwHXeUMZiwvbDgDwRVevXtWjjz6qH3/8UZMmTXI6spy3c3XWiaCgQIWGBuebrrC8ZUYEX+FtM1EgbyUxUwcD8QCA7zKZAmQyBejF95N0/HTRGhRcr1VkdY3q28iteQIAAAAAcvLlNiul5T2GVHrfZfjzM3+23Xu23V2zZ/P+9k+8v/Ud3nY+I3fZj2WFCuUYDBxOFbrTjtVqVUxMjFatWqXBgwdr1qxZuaZt0KCBWrZsqYSEBG3btk0dO3aUJGVkZGjRokUKDAzUwIED7enDwsLUu3dvffnll4qLi9OQIUMkXesktGDBAkmyL5OujQg3aNAgvf766/r3v/+tyZMn29ctXLhQmZmZDukBwB18/WaAG4H8+XPFmW33nm131wMQAPAXWVlZmjx5srZs2aIHHnhAEydOdFjvb7NOFPc1hFH1PYP9DlcxEA8A+L7jpy8q5cQfbs3zxurOG3kBAAAAANzH19usSKXjPYZU+p+pl/byFSe23T+2nfe3jnh/63vY577DG9oSwnMK3WknNjZWn3/+uSpWrKjq1asrNjY2R5ro6GjdeOONkqTZs2dr+PDhGjdunPr166fw8HCtX79ehw8f1sSJE3XzzTc7fHbKlClKTEzUjBkztHXrVtWpU0fx8fHat2+foqOjFRUV5ZB+9OjR2rBhg15//XXt379fkZGR2rNnj7Zv364OHTo4dAoCgKLyl5sBbgRc4w1lLC5su39uOwD4qqysLD322GNat26dRo4cqalTp+ZIw6wTAPwJA/EAAAAAAAAApY+/tFkBAN7fAgB8RaE77Zw8eVKSlJqaqkWLFjlN065dO3unnYiICC1btkwLFizQhg0blJGRoQYNGmjevHmKjo7O8dkaNWooLi5O8+fP1+bNm7V+/XrVqVNHMTExGjVqVI70oaGhWrp0qRYuXKi1a9cqISFBNWrU0Pjx4zV+/HgFBgYWdlMBwAE3AwAAAL7HYrFoypQp+vrrrzVs2DBNmzbNaTpmnQDgC+Li4pSUlCRJOnDggCTpvffe07p16yRJgwcPtscyBuIBAAAAAAAASg/arADwF7y/BQD4kkJ32pk3b57mzZtXoM/ccsstTmfkyU3NmjX13HPPuZy+UqVKmj59uqZPn16gcgGAq7gZAAAA8D1Wq1UxMTFatWqVBg8erFmzZuWallknAPiCpKQkrVixwmHZ9u3b7f/frl07+z0rA/EAAAAAgH8IDDSV6vwAALRZAeA/eH8LAPA1he60AwD+hpsBAAAA3xQbG6vPP/9cFStWVPXq1Z0ONhEdHW2fSZZZJwB4u4IOxsNAPAAAAADguyqHlZPVaqhixfJuz9tqNRQQEOD2fAHAH9FmBYA/4f0tAMDX0GkHAFzEzQAAAIBvOnnypCQpNTVVixYtcpqmXbt29noes04AAAAAAADAV4SWD5LJFKAX30/S8dMX3ZbvjTXC9MSI1jKZ6LQDAO5AmxUA/oT3twAAX0OnHQBwETcDAAAAvqmgM05IzDoBAAAAAAAA33L89EWlnPjD08UAAOSCNisA/AnvbwEAvoZOOwDgIm4GAAAAAAAAAAAAAAAAUNJoswIAAAB4L5OnCwAAAAAAAAAAAAAAAAAAAAAAAAD4GjrtAAAAAAAAAAAAAAAAAAAAAAAAAG5WxtMFAAAAAAAAAAAAAAAAAApi5cqV+u6777Rv3z4dOnRImZmZeu2119SzZ0+n6VNSUrRgwQIlJiYqIyNDDRo00KhRo3TXXXc5TX/69GnNnz9fW7ZsUWpqqurWrashQ4Zo1KhRMplyjpGbmpqqhQsXau3atfrtt99Us2ZN9e/fX+PGjVO5cuXcuekAAAAAAMCL0GkHAAAAAAAAAAAAAAAAXuWVV17RiRMnFB4erqpVq+rUqVO5pk1OTtbw4cOVmZmpvn376oYbbtD69es1depUHT9+XBMnTnRIf/r0aQ0ePFjnzp1Tr169VKdOHcXHx2vu3LlKTk7W3LlzHdKnpaVpxIgROnTokDp37qz+/ftr7969WrRokXbv3q233npLgYGBxbIfAAAAAABA6UanHQAAAAAAAAAAAAAAAHiVOXPmqH79+qpVq5ZeffVVxcbG5pp21qxZSk9P19tvv62OHTtKkh555BHdfffdWrRokfr27aubb77Znv6FF17QmTNnNGfOHA0ZMkSSZLFYNGHCBC1fvlwDBgxQhw4d7OkXL16sQ4cOady4cZo8ebJ9+cyZM/XRRx9p+fLl9nwAAAAAAIB/yTlfLwAAAAAAAAAAAAAAAFCKRUVFqVatWvmmS0lJ0c6dO9WhQwd7hx1JCg4O1oQJE2SxWLRixQr78rS0NK1Zs0b169d36GgTGBho75ATFxdnX24Yhj799FOFhoZq/PjxDt/96KOPKigoSJ988kmhtxMAAAAAAHg3ZtoBAAAAAAAAAAAAAACAT9qxY4eka518rhcVFSWTyWRPI0m7du1SZmamw0w6NpGRkapataoSExPty3755RedPXtWXbp0UXBwsEP68PBwNWrUSHv37tWVK1dUrly5Im1LmTL5j81rMgUU6Ts8KTDQv8cetm2/v+8Hb8SxAwAAAJAXOu0AAAAAAAAAAAAAAADAJx05ckSSVK9evRzrQkJCVL16dXua/NLbliclJSk9PV0hISEupd+zZ4+OHTumW265pdDbYTIFqEqVCoX+vDeoWLG8p4tQKrAfvBfHDgAAAIAzdNoBAAAAAAAAAAAAAACAT0pLS5MkhYaGOl0fGhrq0GnHlfS2dCEhIfb0FSo471BjS3/x4sVClP5PVquh1NT0fNMFBQUqNDQ433SlUWrqZVksVk8Xw2MCA02qWLG83+8Hb1SQY1exYnlm5AEAAAD8DJ12AAAAAAAAAAAAAAAAgFIuKyv/jhze3BnAYrG6tI2+jv3gvTh2AAAAAJzx3jt1AAAAAAAAAAAAAAAAIA/ZZ8ZxJi0tTWFhYQVKnz2d7b+XLl3KM3327wAAAAAAAP6DTjsAAAAAAAAAAAAAAADwSfXq1ZMkHTlyJMe69PR0nTlzxp4mv/S25dWqVVNISIjL6U0mk+rUqVP4jQAAAAAAAF6LTjsAAABwauXKlZo+fboGDhyoJk2aKCIiQuvWrcs1fUpKiiZNmqT27durefPmGjhwoD777LNc058+fVoxMTHq2LGjmjZtqn79+undd9+V1ep8yvjU1FTNmTNHXbt2VZMmTdSzZ0+98sorunLlSlE3FQAAAAAAAAAA+Ki2bdtKkuLj43Osi4+Pl9VqVZs2bezLWrRooaCgICUkJORIf/DgQZ07d86epyTddNNNqlatmnbu3KmMjAyH9OfPn9f+/fvVtGlTlStXzl2bBAAAAAAAvAiddgAAAODUK6+8omXLlunUqVOqWrVqnmmTk5M1ZMgQbdq0Sd26ddOIESN06dIlTZ06VbGxsTnSnz59WoMHD9bKlSvVpk0b3XvvvSpXrpzmzp2rp556Kkf6tLQ0jRgxQkuWLNFf//pX3XfffapVq5YWLVqkcePGyWKxuG27AQAAAAAAAACA72jQoIFatmyphIQEbdu2zb48IyNDixYtUmBgoAYOHGhfHhYWpt69e+vw4cOKi4uzL7dYLFqwYIEkaciQIfblAQEBGjRokNLS0vTvf//b4bsXLlyozMxMh/QAAAAAAMC/lPF0AQAAAFA6zZkzR/Xr11etWrX06quvOu18YzNr1iylp6fr7bffVseOHSVJjzzyiO6++24tWrRIffv21c0332xP/8ILL+jMmTOaM2eO/UWVxWLRhAkTtHz5cg0YMEAdOnSwp1+8eLEOHTqkcePGafLkyfblM2fO1EcffaTly5fzwgsAAAAAAAAAAD8SFxenpKQkSdKBAwckSe+9957WrVsnSRo8eLB9Bp3Zs2dr+PDhGjdunPr166fw8HCtX79ehw8f1sSJEx3eYUjSlClTlJiYqBkzZmjr1q2qU6eO4uPjtW/fPkVHRysqKsoh/ejRo7Vhwwa9/vrr2r9/vyIjI7Vnzx5t375dHTp0cOgUBAAAAAAA/Asz7QAAAMCpqKgo1apVK990KSkp2rlzpzp06GDvsCNJwcHBmjBhgiwWi1asWGFfnpaWpjVr1qh+/foOHW0CAwPtHXKyj1xnGIY+/fRThYaGavz48Q7f/eijjyooKEiffPJJobcTAAAAAAAAAAB4n6SkJK1YsUIrVqzQwYMHJUnbt2+3Lzt69Kg9bUREhJYtW6auXbtqw4YNWrp0qUJCQjRv3jxNmjQpR941atRQXFycBgwYoMTERL377ru6fPmyYmJi9Oyzz+ZIHxoaqqVLl+qee+5RcnKy3nnnHZ04cULjx4/XG2+8ocDAwOLbEQAAAAAAoFRjph0AAAAUyY4dOyQpx6hytmUmk8meRpJ27dqlzMxMh5l0bCIjI1W1alUlJibal/3yyy86e/asunTpouDgYIf04eHhatSokfbu3asrV66oXLly7tosAAAAAAAAAABQis2bN0/z5s1zOf0tt9yi2NhYl9PXrFlTzz33nMvpK1WqpOnTp2v69OkufwYAAAAAAPg+Ou0AAACgSI4cOSJJqlevXo51ISEhql69uj1Nfulty5OSkpSenq6QkBCX0u/Zs0fHjh3TLbfcUujtKFPGtUkoAwNNDv/1V966/SZTgMvHGqUD5xwAAAAAAAAAAAAAAAAAb0WnHQAAABRJWlqaJCk0NNTp+tDQUIdOO66kt6ULCQmxp69QoUKe6S9evFiI0l9jMgWoShXn+eemYsXyhf4+eE5oaHD+iVAqcc4BAAAAAAAAAAAAAAAA8DZ02gEAAIDfs1oNpaamu5Q2MNCkihXLKzX1siwWazGXrPSy7Qdvk5aWocxMi6eLgQIo6DlXsWJ5ZuUBAAAAAAAAAAAAAAAAUCrQaQcAAABFkn1mHGfS0tIUFhZWoPTZ09n+e+nSpTzTZ/+OwsjKKlgHHIvFWuDPwPOsVoPj5qU45wAAAAAAAAAAAAAAAAB4GzrtAAAAoEjq1asnSTpy5EiOdenp6Tpz5oyaN2/uUnrb8mrVqikkJMTl9CaTSXXq1Cn8RgAAAAAAAAB+6Ndff9WaNWu0adMm/fLLL/rtt99UpUoVtWvXTmPHjpXZbM7xmZSUFC1YsECJiYnKyMhQgwYNNGrUKN11111Ov+P06dOaP3++tmzZotTUVNWtW1dDhgzRqFGjZDIxWy4AAAAAAAAA38ZTUAAAABRJ27ZtJUnx8fE51sXHx8tqtapNmzb2ZS1atFBQUJASEhJypD948KDOnTtnz1OSbrrpJlWrVk07d+5URkaGQ/rz589r//79atq0qcqVK+euTQIAAAAAAAD8wtKlSzV37lydOnVKXbp00X333adGjRpp1apVGjRokL799luH9MnJyRoyZIg2bdqkbt26acSIEbp06ZKmTp2q2NjYHPmfPn1agwcP1sqVK9WmTRvde++9KleunObOnaunnnqqpDYTAAAAAAAAADyGTjsAAAAokgYNGqhly5ZKSEjQtm3b7MszMjK0aNEiBQYGauDAgfblYWFh6t27tw4fPqy4uDj7covFogULFkiShgwZYl8eEBCgQYMGKS0tTf/+978dvnvhwoXKzMx0SA8AAAAAAADANc2aNdP777+vr7/+Ws8884yeeOIJvfHGG5o/f76uXr2q2bNnO6SfNWuW0tPT9frrr+u5557TlClTtHLlSjVu3FiLFi3Szz//7JD+hRde0JkzZ/T000/rlVde0RNPPKG4uDh169ZNy5cvdzqwDwAAAAAAAAD4kjKeLgAAAABKp7i4OCUlJUmSDhw4IEl67733tG7dOknS4MGD7TPozJ49W8OHD9e4cePUr18/hYeHa/369Tp8+LAmTpyom2++2SHvKVOmKDExUTNmzNDWrVtVp04dxcfHa9++fYqOjlZUVJRD+tGjR2vDhg16/fXXtX//fkVGRmrPnj3avn27OnTo4NApCAAAAAAAAIBrevXq5XR5nz59tGDBAv388886f/68wsPDlZKSop07dyoqKkodO3a0pw0ODtaECRP08MMPa8WKFXr88cclSWlpaVqzZo3q16/vMOhOYGCgJk+erE2bNikuLk4dOnQo3o0EAAAAAAAAAA+i0w4AAACcSkpK0ooVKxyWbd++3f7/7dq1s3faiYiI0LJly7RgwQJt2LBBGRkZatCggebNm6fo6OgcedeoUUNxcXGaP3++Nm/erPXr16tOnTqKiYnRqFGjcqQPDQ3V0qVLtXDhQq1du1YJCQmqUaOGxo8fr/HjxyswMNDNWw8AAAAAAAD4t7Jly0qSypS59kp5x44dkpRjwB3bMpPJZE8jSbt27VJmZqbTTjmRkZGqWrWqEhMTi6PoAAAAAAAAAFBq0GkHAAAATs2bN0/z5s1zOf0tt9yi2NhYl9PXrFlTzz33nMvpK1WqpOnTp2v69OkufwYAAAAAAABAwf3www86dOiQmjRpoooVK0qSjhw5IkmqV69ejvQhISGqXr26PU1+6W3Lk5KSlJ6erpCQkEKXtUwZU75pAgNNDv91F3fnB/gikynApfMUAAAAAADAV9FpBwAAAAAAAAAAAAAgSbp06ZJiYmIUEBCgJ554wr48LS1N0rVZsZ0JDQ116LTjSnpbusJ22jGZAlSlSgWX01esWL5Q3wOg8EJDgz1dBAAAAAAAAI+i0w4AAAAAAAAAAICkX3/9VWvWrNGmTZv0yy+/6LffflOVKlXUrl07jR07VmazOcdnUlJStGDBAiUmJiojI0MNGjTQqFGjdNdddzn9jtOnT2v+/PnasmWLUlNTVbduXQ0ZMkSjRo2SycQo9AA86+rVq3r00Uf1448/atKkSerQoYOni5Qnq9VQamp6vukCA02qWLG8UlMvy2Kxuu37bfkCyF1aWoYyMy15pqlYsTwzVwEAAAAAAJ9Fpx0AAAAAAAAAAABJS5cu1eLFi1W/fn116dJFlSpV0o8//qhVq1bpf//7nxYvXqxbb73Vnj45OVnDhw9XZmam+vbtqxtuuEHr16/X1KlTdfz4cU2cONEh/9OnT2vw4ME6d+6cevXqpTp16ig+Pl5z585VcnKy5s6dW9KbDAB2WVlZmjx5srZs2aIHHnggRwzLPjOOM2lpaQoLCytQ+uzpCl9u1zvhWCzWAqUHUHRWq8F5BwAAAAAA/BqddgAAAAAAAAAAACQ1a9ZM77//vtq0aeOwfPXq1fr73/+u2bNna/Xq1fbls2bNUnp6ut5++2117NhRkvTII4/o7rvv1qJFi9S3b1/dfPPN9vQvvPCCzpw5ozlz5mjIkCGSJIvFogkTJmj58uUaMGBAqZ/VAoBvysrK0mOPPaZ169Zp5MiRmjp1ao409erVkyQdOXIkx7r09HSdOXNGzZs3dym9bXm1atUUEhLijk0AAAAAAAAAgFKJ+YUBAAAAAAAAAAAk9erVK0eHHUnq06eP6tevr59//lnnz5+XJKWkpGjnzp3q0KGDvcOOJAUHB2vChAmyWCxasWKFfXlaWprWrFmj+vXr2zvsSFJgYKAmT54sSYqLiyuuTQOAXFksFk2ZMkVff/21hg0bpmnTpjlN17ZtW0lSfHx8jnXx8fGyWq0OMbRFixYKCgpSQkJCjvQHDx7UuXPn7HkCAAAAAAAAgK+i0w4AAAAAAAAAAEA+ypYtK0kqU6aMJGnHjh2SpKioqBxpo6KiZDKZ7GkkadeuXcrMzHQ6k05kZKSqVq2qxMTE4ig6AOTKarUqJiZGq1at0uDBgzVr1qxc0zZo0EAtW7ZUQkKCtm3bZl+ekZGhRYsWKTAwUAMHDrQvDwsLU+/evXX48GGHTokWi0ULFiyQJIdOjAAAAAAAAADgi8oU5cMrV67Ud999p3379unQoUPKzMzUa6+9pp49ezpNn5KSogULFigxMVEZGRlq0KCBRo0apbvuustp+tOnT2v+/PnasmWLUlNTVbduXQ0ZMkSjRo2SyZSzv1FqaqoWLlyotWvX6rffflPNmjXVv39/jRs3TuXKlSvKpgIAAAAAAAAA4NcCA907Dpi78ytOP/zwgw4dOqQmTZqoYsWKkqQjR45IkurVq5cjfUhIiKpXr25Pk1962/KkpCSlp6crJCSk0GUtUyb//WoyBRQ6f6C08ZZYYitnaStvbGysPv/8c1WsWFHVq1dXbGxsjjTR0dG68cYbJUmzZ8/W8OHDNW7cOPXr10/h4eFav369Dh8+rIkTJ+rmm292+OyUKVOUmJioGTNmaOvWrapTp47i4+O1b98+RUdHO+34CAAAAAAAAAC+pEiddl555RWdOHFC4eHhqlq1qk6dOpVr2uTkZA0fPlyZmZnq27evbrjhBq1fv15Tp07V8ePHNXHiRIf0p0+f1uDBg3Xu3Dn16tXL/gB37ty5Sk5O1ty5cx3Sp6WlacSIETp06JA6d+6s/v37a+/evVq0aJF2796tt956S4GBgUXZXAAAAAAAAMAvRURE5Lpuzpw5OUZI37Vrl2JjY7V7925ZrVY1bNhQY8aMUbdu3ZzmUdDBfgCUrMph5WS1GqpYsbzb87ZaDQUElO4OJJcuXVJMTIwCAgL0xBNP2JenpaVJkkJDQ51+LjQ01KHTjivpbekK22nHZApQlSoVCvVZwFsVR2wqTqWtvCdPnpR0bXDERYsWOU3Trl07e6ediIgILVu2TAsWLNCGDRvsdbd58+YpOjo6x2dr1KihuLg4zZ8/X5s3b9b69etVp04dxcTEaNSoUcW3YQAAAAAAAABQShSp086cOXNUv3591apVS6+++qrTkZdsZs2apfT0dL399tvq2LGjJOmRRx7R3XffrUWLFqlv374OIy+98MILOnPmjMNLf4vFogkTJmj58uUaMGCAOnToYE+/ePFiHTp0SOPGjdPkyZPty2fOnKmPPvpIy5cvZ3p1AEXGDGMAAAC+iXoeAOSvdu3aThtiNmrUyOHv+Ph4jR49WsHBwerXr5/Kly+v1atXa+zYsZo7d64GDhzokL6gg/0AKHmh5YNkMgXoxfeTdPz0Rbfle2ONMD0xonWpnvXl6tWrevTRR/Xjjz9q0qRJDu8lSiOr1VBqanq+6YKCAhUaGlwCJQKKX2rqZVksVk8XI1+BgSZVrFjepfJWrFi+xGbkmTdvnubNm1egz9xyyy15vhe+Xs2aNfXcc88VtGgAAAC4Du8yAPgTYh4AwJcUqdOOq9OVp6SkaOfOnYqKirJ32JGk4OBgTZgwQQ8//LBWrFihxx9/XNK1UeTWrFmj+vXrO3S0CQwM1OTJk7Vp0ybFxcXZX44ZhqFPP/1UoaGhGj9+vMN3P/roo/r000/1ySef0GkHQJExwxgAAIBvop4HAPmrXbu2Jk2alGeazMxMTZs2TYGBgfrggw/sM/SMHTtW0dHRevbZZ9WjRw9VrlzZ/pmCDvYDwHOOn76olBN/eLoYJSYrK0uTJ0/Wli1b9MADD+So52WfGceZtLQ0hYWFFSh99nSFL3f+nRdKqjMA4K2sVkNWq1EseVssVpfOUwAAAOB6vMsA4E+IeQAAX1KkTjuu2rFjhyTnnXyioqJkMpnsaSRp165dyszMdDpiXWRkpKpWrarExET7sl9++UVnz55Vly5dFBzsODJceHi4GjVqpL179+rKlSv0aAVQJMwwBgAA4Juo5wGAeyQkJOjEiRMaMmSIvcOOdO0Z3QMPPKB//etfWrNmjYYNGyap4IP9AEBJycrK0mOPPaZ169Zp5MiRmjp1ao409erVkyQdOXIkx7r09HSdOXNGzZs3dym9bXm1atUUEhLijk0AfF7lsHKyWg1VrFje7XlbLFZduJBebB13AAAAgMLgXQYAf0LMAwD4khLptGN7AWV7IZVdSEiIqlev7vCSKq/0tuVJSUlKT09XSEiIS+n37NmjY8eO6ZZbbinStpQpk//ocyZTQJG+Iz+MgFd8bPuWfex9SurYMcMYAACAb6KeBwD5++OPP/TRRx/pwoULuuGGG9S+fXvVrVvXIU1eg/d06tTJnsbWaaegg/0AQEmwWCyaMmWKvv76aw0bNkzTpk1zmq5t27aSpPj4eI0ePdphXXx8vKxWq9q0aWNf1qJFCwUFBSkhISFHXgcPHtS5c+fUt29fN24J4NtCywfJZArQi+8n6fjpi27L98YaYXpiRGuZTAF02gEAAECpwrsMAP6EmAcA8CUl0mknLS1NkhQaGup0fWhoqEOnHVfS29KFhITY01eoUCHP9BcvFu2BvckUoCpVnH9HSSqOEcPgiH3svUrLsWOGMQAAAN9EPQ+AP0tOTtbMmTPtfwcEBGjQoEGaOXOmypYtKynvwXjq1q2rgIAAlwfvcTbYT2G5MhAPg7l4L287dt5SzpJkMgW4dJ6WBKvVqpiYGK1atUqDBw/WrFmzck3boEEDtWzZUgkJCdq2bZu9UUBGRoYWLVqkwMBADRw40J4+LCxMvXv31pdffqm4uDiHUTwXLFggSbzcBwrh+OmLSjnxh6eLAQAAAJQavMsA4E+IeQAAb1AinXZ8hdVqKDU1Pd90QUGBCg0NzjddYaWmXpbFYi22/P1ZYKBJFSuWZx97oYIcu4oVyxd74whfmWGM2cXy5m2NgtyJbffPbQcA+E49T6Ku54+ox/iWkj6ODz74oO644w7Vr19fhmHo+++/14svvqhPPvlEQUFB9kbteQ3GExQUpODgYIeBdQo62E9hFHQgntIyIAgKjmPnvYrzeXpBxcbG6vPPP1fFihVVvXp1xcbG5kgTHR2tG2+8UZI0e/ZsDR8+XOPGjVO/fv0UHh6u9evX6/Dhw5o4caJuvvlmh89OmTJFiYmJmjFjhrZu3ao6deooPj5e+/btU3R0tMsjiAIAAAC+qDied1itBrPnwe/4yruM0vAeQyq9z9T9+Zk/2+6f254bX4l5UumIe/y2Sg7ns+/gWMIVJdJpJ/vMOM6kpaUpLCysQOmzp7P999KlS3mmz/4dhZWVlX9HjuI+6SwWq0vlQOGxj71XaTl2vjDDGLOLuc4bylhc2HYAgL/xhXqeRF3P37HfURhTpkxx+LtTp05q2rSp+vfvr2XLlunhhx9WtWrVPFS6vLk6EA+DuXgvbzt2tvLiT2lpGcrMtOSZpiQG4pGkkydPSpJSU1O1aNEip2natWtn77QTERGhZcuWacGCBdqwYYMyMjLUoEEDzZs3T9HR0Tk+W6NGDcXFxWn+/PnavHmz1q9frzp16igmJkajRo0qvg0DAAAASrHKYeVktRrFcq9ksVh14UI6HXfgV3zhXUZpeY8hlf5n6qW9fMWJbYfkGzFPKj1xj99WyWOf+w6OJfJSIp12bD1MnY2KmZ6erjNnzqh58+Yupbctr1atmkJCQlxObzKZVKdOncJvBAD4GWYXy5+3NQpyJ7bde7a9pBo1AQC8C3U9/+Rt9RjkrTQ0+q9UqZJ69eqlJUuWaO/evbrtttvyHIwnMzNTGRkZBR68p6QG4rEpLQOCoOA4dt7LajVKzbGbN2+e5s2bV6DP3HLLLU5n5MlNzZo19dxzzxW0aAAAAIDPCi0fJJMpQC++n6Tjp4vW4DW7G2uE6YkRrWUyBdBpB/AypeU9hlR632X48zN/tt17tp02K64rLXHPW35bvsDbzmfkLvuxrFChHHEPTpVIp522bdtKkuLj4zV69GiHdfHx8bJarWrTpo19WYsWLRQUFKSEhIQceR08eFDnzp1T37597ctuuukmVatWTTt37lRGRoaCg/+8IJ0/f1779+9X06ZNVa5cOXdvGgA45SszjDG7mGu8oYzFhW33z20HAH/mK/U8ibqeP2O/w50qV64sScrIyJDkOLhO48aNHdIePXpUhmHY01yf/nrOBvsBAAAAAAC+6/jpi0o58YeniwF4PV95l1Ea3mNIpf+ZemkvX3Fi2/1z26/nKzFPKh1xj99WyWOf+w46XyEvJdKVq0GDBmrZsqUSEhK0bds2+/KMjAwtWrRIgYGBGjhwoH15WFiYevfurcOHDysuLs6+3GKxaMGCBZKkIUOG2JcHBARo0KBBSktL07///W+H7164cKEyMzMd0gNAcXOl0ZGrjZRsy5lhDAAAwPOo5wGAox9++EGSVKtWLUmOg/dcb+vWrZLkMHhPXumdDfYDAAAAAEBRRERE5Pove/sUm127dunBBx9U69at1bJlS919993atGlTrvmnpKRo0qRJat++vZo3b66BAwfqs88+K74NAgAneJcBwJ8Q8wAA3qBIM+3ExcUpKSlJknTgwAFJ0nvvvad169ZJkgYPHmx/qT579mwNHz5c48aNU79+/RQeHq7169fr8OHDmjhxom6++WaHvKdMmaLExETNmDFDW7duVZ06dRQfH699+/YpOjpaUVFRDulHjx6tDRs26PXXX9f+/fsVGRmpPXv2aPv27erQoYNDpyAAKG7MMAYAAOCbqOcB8Ec//fST6tatq7JlyzosX7lypTZu3Kgbb7xRTZs2lSR16NBBtWvX1hdffKGRI0cqIiJC0rUY9s477yg0NFR9+vSx53H9YD8dO3aUlPtgPwAAAAAAFFXt2rUVHR2dY3mjRo0c/rY9AwwODla/fv1Uvnx5rV69WmPHjtXcuXNz3K8mJydr+PDhyszMVN++fXXDDTdo/fr1mjp1qo4fP66JEycW63YBgA3vMgD4E2IeAMAbFGmmnaSkJK1YsUIrVqzQwYMHJUnbt2+3Lzt69Kg9bUREhJYtW6auXbtqw4YNWrp0qUJCQjRv3jxNmjQpR941atRQXFycBgwYoMTERL377ru6fPmyYmJi9Oyzz+ZIHxoaqqVLl+qee+5RcnKy3nnnHZ04cULjx4/XG2+8ocDAwKJsKgAUCDOMAQAA+CbqeQD80ccff6zOnTtr4sSJevbZZ/Xss89q+PDhmjJlikJCQvTcc8+pTJlrYwMFBQXpmWeeUVZWlu6++27NmDFDc+fO1V133aVTp07pqaeeUuXKlR3ynz17tkJCQjRu3DjFxMTo+eef19/+9jft27dP48ePzzHYDwAAAAAARVG7dm1NmjQpx7/GjRvb02RmZmratGkKDAzUBx98oKefflpPPvmkPvvsM9WsWVPPPvusLly44JDvrFmzlJ6ertdff13PPfecpkyZopUrV6px48ZatGiRfv755xLeUgD+incZAPwJMQ8A4A2KNNPOvHnzNG/ePJfT33LLLYqNjXU5fc2aNfXcc8+5nL5SpUqaPn26pk+f7vJnAKAgmGEMAADAN1HPA4Dcde7cWadOndKBAwe0detWZWVlqWbNmho6dKgeeugh1a1b1yF9x44dtWTJEsXGxurLL7+U1WpVZGSkZs+ere7du+fI3zbYz4IFC7RhwwZlZGSoQYMGmjdvntORjwEAAAAAKG4JCQk6ceKEhgwZYp9FVpLCw8P1wAMP6F//+pfWrFmjYcOGSZJSUlK0c+dORUVF2WeRlaTg4GBNmDBBDz/8sFasWKHHH3+8xLcFgO/gXQYAf0LMAwD4kiJ12gEAf2ObYSy77du32/+/Xbt29puBgjY6ss0wNn/+fG3evFnr169XnTp1FBMTo1GjRuVIb5thbOHChVq7dq0SEhJUo0YNjR8/XuPHj2eGMQAAgAKgngcAuevSpYu6dOlSoM+0atVK//nPf1xOX9DBfgAAAAAAKKw//vhDH330kS5cuKAbbrhB7du3zzEgxY4dOyQpR4NNSerUqZM9ja3TTl7po6KiZDKZ7GkAoLB4lwHAnxDzAAC+hE47AFAAzDAGAADgm6jnAQAAAAAAAP4hOTlZM2fOtP8dEBCgQYMGaebMmSpbtqwk6ciRI5KkevXq5fh83bp1FRAQYE+TX/qQkBBVr17dIX1hlSljyjeNyRRQ5O/xNYGB+e+30sBWTm8pL/5UUseOdxkA/AkxDwDgS+i0AwAAAAAAAAAAAAAAAJ/34IMP6o477lD9+vVlGIa+//57vfjii/rkk08UFBSkWbNmSZLS0tIkXRtV/XpBQUEKDg7WxYsX7cvySm9bXtROOyZTgKpUqVCkPPxVxYrlPV2EAvG28uJPHDsAAAAAztBpBwAAAAAAAAAAAAAAAD5vypQpDn936tRJTZs2Vf/+/bVs2TI9/PDDqlatmodKlzer1VBqanq+6YKCAhUaGlwCJfIeqamXZbFYPV2MfAUGmlSxYnmvKS/+VJBjV7FieWZTAgAAAPwMnXYAAAAAAAAAAAAAAADglypVqqRevXppyZIl2rt3r2677Tb7jDm2GXSyy8zMVEZGhsLCwuzL8kpvW549fWFlZeXfkYPOADlZLFaX9l1p4W3lxZ84dgAAAACc4U4dAAAAAAAAAAAAAAAAfqty5cqSpIyMDElSvXr1JElHjhzJkfbo0aMyDMOeJr/06enpOnPmjEN6AAAAAADgP+i0AwAAAAAAAAAAAAAAAL/1ww8/SJJq1aolSWrbtq0kKT4+PkfarVu3SpLatGljX5ZX+vj4eFmtVof0AAAAAADAf9BpBwAAAAAAAAAAAAAAAD7tp59+0tWrV3MsX7lypTZu3Kgbb7xRTZs2lSR16NBBtWvX1hdffKHk5GR72vPnz+udd95RaGio+vTpY1/eoEEDtWzZUgkJCdq2bZt9eUZGhhYtWqTAwEANHDiwGLcOAAAAAACUVmU8XQAAAAAAAAAAAAAAAACgOH388cf6/PPP1bZtW/3lL3+RdG2GnZ07dyokJETPPfecypS51owmKChIzzzzjMaMGaO7775b/fr1U/ny5bV69WqdPn1ac+fOVeXKlR3ynz17toYPH65x48apX79+Cg8P1/r163X48GFNnDhRN998c0lvMgAAAAAAKAXotAMAAAAAAAAAAAAAAACf1rlzZ506dUoHDhzQ1q1blZWVpZo1a2ro0KF66KGHVLduXYf0HTt21JIlSxQbG6svv/xSVqtVkZGRmj17trp3754j/4iICC1btkwLFizQhg0blJGRoQYNGmjevHmKjo4uqc0EAAAAAAClDJ12AAAAAAAAAAAAAAAA4NO6dOmiLl26FOgzrVq10n/+8x+X099yyy2KjY0taNEAAAAAAIAPM3m6AAAAAAAAAAAAAAAAAAAAAAAAAICvodMOAAAAAAAAAAAAAAAAAAAAAAAA4GZlPF0AAAAAAAAAAAAAAACKW2Cge8e0dHd+AAAAAAAAAHwPnXYAAAAAAAAAAAAAAD4rICBAVquhihXLe7ooAAAAAAAAAPwMnXYAAAAAAAAAAAAAAD7LZAqQyRSgF99P0vHTF92Wb6vI6hrVt5Hb8gMAAAAAAADge+i0AwAAAAAAAAAAAADwecdPX1TKiT/clt+N1UPdlhcAAAAAAAAA30SnHQAAAAAAAAAAAAAAAAA+KTDQ5PY8rVZDVqvh9nwBAAAAAL6HTjsAAAAAAAAAAAAAAAAAfErlsHKyWg1VrFje7XlbLFZduJBOxx0AAAAAQL7otAMAAAAAAAAAAAAAAADAp4SWD5LJFKAX30/S8dMX3ZbvjTXC9MSI1jKZAui0AwAAAADIF512AAAAAAAAAAAAAAAAAPik46cvKuXEH54uBgAAAADAT5k8XQAAAAAAAAAAAAAAAAAAAAAAAADA19BpBwAAAAAAAAAAAAAAAAAAAAAAAHAzOu0AAAAAAAAAAAAAAAAAAAAAAAAAbkanHQAAAAAAAAAAAAAAAAAAAAAAAMDN6LQDAAAAAAAAAAAAAAAAAAAAAAAAuBmddgAAAAAAAAAAAAAAAAAAAAAAAAA3o9MOAAAAAAAAAAAAAAAAAAAAAAAA4GZ02gEAAAAAAAAAAAAAAAAAAAAAAADcrIynCwAAAAAAAAAAAAAAAAAA3iQw0L1jJbs7PwAAAABA6UCnHQAAAAAAAAAAAAAAAABwQeWwcrJaDVWsWN7teVuthgICAtyeLwAAAADAc+i0AwAAAAAAAACAEyZTgEwm9zaWYuRkAAAAAPBuoeWDZDIF6MX3k3T89EW35XtjjTA9MaK12+9DAQAAAACeRacdL1QcL3WtVkNWq+H2fAEAAAAAAADAG5lMAapcOYRONgAAAAAAp46fvqiUE394uhgAAAAAgFKOTjtepDin17VYrLpwIZ2OOwAAAAAAAACga512AgNNbh85uVVkdY3q28ht+QEAAAAAAAAAAAAovei040VKYnpdOu0AAAAAAAAAwJ/cPXLyjdVD3ZYXAAAAAAAAAAAAgNKNTjteiOl1AQAAAAAAAAAAgOITGGgq1fkBAAAAAAAAALwDnXYAAAAAAAAAAAAAQFLlsHKyWg1VrFje7XlbrYYCAgLcni8AAPAtJlOAypRxb4dfq9WQ1Wq4NU8AAAAAgGvotAMAAAAAAAAAAAAAkkLLB8lkCtCL7yfp+OmLbsv3xhphemJEa5lMdNoBAADO2ToPh4YGuz1vi8WqCxfS6bgDAAAAAB7gk512du3apdjYWO3evVtWq1UNGzbUmDFj1K1bN08XDQDcjpgHwJ8Q8wD4G+IeAH9CzAPgT4h5QOl3/PRFpZz4w9PF8BnEPQD+hJiHwiruzsNBQYGyWKxuy1diBh8Q8wD4H+IeAKAwfK7TTnx8vEaPHq3g4GD169dP5cuX1+rVqzV27FjNnTtXAwcO9HQRAcBtiHkA/AkxD4C/Ie4B8CfEPAD+hJgHwN8Q9wD4E2Ie3MHdnYdtM/hUrFjebXnaMIOPfyPmAfA3xD0AQGH5VKedzMxMTZs2TYGBgfrggw8UEREhSRo7dqyio6P17LPPqkePHqpcubJnCwoAbkDMA+BPiHlwF5MpQGXKmNyeLyPJwd2IewD8CTEPgD8h5gHwN8Q9AP6EmIfSyhtn8JF491LaEfMA+BviHgCgKNzfWs2DEhISdOLECQ0YMMB+QZSk8PBwPfDAA0pLS9OaNWs8WMLSLTDQpDJl3PvPZArw9GYBPouYB8CfEPNQVLZR5EJDg1WlSgW3/6tcOYS6L9yKuAfAnxDzAPgTYh4Af0PcA+BPiHko7Wwz+LjrX1r6VfsMPrx78T/EPAD+hrgHACgKn5ppZ8eOHZKkqKioHOs6depkTzNs2LASLVdpxzS4gHci5gHwJ8Q8FFVxjSInFf9IcsWB0elKP+IeAH9CzAPgT4h5APwNcQ+APyHmwd9467sX3pG4BzEPgL8h7gEAisKnOu0cOXJEklSvXr0c6+rWrauAgAB7msIwmQIUHl4h33QB/3+Qh1mjOyjLjTeO5coGFlu+JlOA0tKvyuLGm9JAU4BCQ8qqSpUQt+VZUipVcn8HJpSMSpXKy8jnZ+wrI7H4eswrE3htMjhvOB+9oYzFhW33nPxinQ0xzzWuxjzpz7jn6d9AaeFNdV5JemhAE7fmK0llg0wyjOLpBG8YhgIC3H8eG4Yhw9VAUkq4Us+TiHuuoq7n39jvpZ8r8a4YLg8eU9piHueI9yquY+ctdd7izLu48rXVCUJDy6lChXJ5pqWe5xpP1/Mk7/sdkm/x502+1/hjzJN8P+552++QGEK+JZm3P8Y9Yl7py5t8SyZfb3z3UlzvSGizco0vxDzJe95llPbyFSe23XP8rc2K5Ptxz1tini9in3uHvOJe9neMxdHGB77BpzrtpKWlSZJCQ0NzrAsKClJwcLAuXiz8yA4BAQEKDHT9ZKoclveDp8IqrnxDQ8oWS74mk6lY8i1O3lhmXONPx85fYp43HFNvKGNxYdtRUkpbzJP4Ddh4W523uPItLsV1Mx8QEOB1Dwr87ZwrbXHPn+t6voj9jtKmtMU8zhHvVVzHzhvrpt5WZn8670pbzON3SL4lmTf5XuNPMU/yn7hHvsWfN/kWb77Fmbc/xT1iXunNm3y9M9/iUpzvSIh51/hSzJNK/3Et7eUrTmw7SpK/xD1+WyWPfe47OJbIC78OAAAAAAAAAAAAAAAAAAAAAAAAwM18qtOOrQerrUdrdpmZmcrIyFBYWFhJFwsAigUxD4A/IeYB8DfEPQD+hJgHwJ8Q8wD4G+IeAH9CzAPgT4h5APwNcQ8AUBQ+1WmnXr16kqQjR47kWHf06FEZhmFPAwDejpgHwJ8Q8wD4G+IeAH9CzAPgT4h5APwNcQ+APyHmAfAnxDwA/oa4BwAoCp/qtNO2bVtJUnx8fI51W7dulSS1adOmRMsEAMWFmAfAnxDzAPgb4h4Af0LMA+BPiHkA/A1xD4A/IeYB8CfEPAD+hrgHACgKn+q006FDB9WuXVtffPGFkpOT7cvPnz+vd955R6GhoerTp48HSwgA7kPMA+BPiHkA/A1xD4A/IeYB8CfEPAD+hrgHwJ8Q8wD4E2IeAH9D3AMAFEWAYRiGpwvhTtu2bdOYMWMUHBysfv36qXz58lq9erVOnz6tuXPnauDAgZ4uIgC4DTEPgD8h5gHwN8Q9AP6EmAfAnxDzAPgb4h4Af0LMA+BPiHkA/A1xDwBQWD7XaUeSdu7cqdjYWO3evVtWq1WRkZEaO3asunfv7umiAYDbEfMA+BNiHgB/Q9wD4E+IeQD8CTEPgL8h7gHwJ8Q8AP6EmAfA3xD3AACF4ZOddgAAAAAAAAAAAAAAAAAAAAAAAABPMnm6AAAAAAAAAAAAAAAAAAAAAAAAAICvodMOAAAAAAAAAAAAAAAAAAAAAAAA4GZ02gEAAAAAAAAAAAAAAAAAAAAAAADcjE47AAAAAAAAAAAAAAAAAAAAAAAAgJvRaQcAAAAAAAAAAAAAAAAAAAAAAABwMzrtAAAAAAAAAAAAAAAAAAAAAAAAAG5WxtMF8Ba7du1SbGysdu/eLavVqoYNG2rMmDHq1q2by3mcPn1a8+fP15YtW5Samqq6detqyJAhGjVqlEwm+k8Vl6Ieu5EjRyoxMdHpuv79++vFF190Y2lhs3LlSn333Xfat2+fDh06pMzMTL322mvq2bNngfLhvCscf4x5v/76q9asWaNNmzbpl19+0W+//aYqVaqoXbt2Gjt2rMxms0v5eGvMiIiIyHXdnDlzNGTIEJfySUlJ0YIFC5SYmKiMjAw1aNBAo0aN0l133eWmkrrf8uXL9eSTT+aZZtCgQfrXv/6VZ5qYmBitWLHC6bpWrVrpww8/LHQZUfz8Me75Cup63od6nucR83wLcdB3EB+LBzHPexHfvBOxzPOIe96LuOd9iHmeR8zzXsQ870Tc8yxinvci5nknYp7n+WPco92Kf7Zboc0KJP+Meb6Kup9voC6I4kCnHRfEx8dr9OjRCg4OVr9+/VS+fHmtXr1aY8eO1dy5czVw4MB88zh9+rQGDx6sc+fOqVevXqpTp47i4+M1d+5cJScna+7cuSWwJf7HHcfOZuLEiTmW5XWzgKJ55ZVXdOLECYWHh6tq1ao6depUgfPgvCscf415S5cu1eLFi1W/fn116dJFlSpV0o8//qhVq1bpf//7nxYvXqxbb73V5fy8MWbUrl1b0dHROZY3atTIpc8nJydr+PDhyszMVN++fXXDDTdo/fr1mjp1qo4fP+50n5QGDRs2zLVsK1as0IkTJ9SpUyeX8xs1apQqVqzosOwvf/lLkcqI4uWvcc8XUNfzTtTzPIuY51uIg76F+Oh+xDzvRXzzXsQyzyLueS/innci5nkWMc97EfO8F3HPc4h53ouY572IeZ7lr3GPdiv+2W6FNivw15jni6j7+Q7qgigWBvJ09epVo3v37kbTpk2NgwcP2pf/9ttvRpcuXYxWrVoZv//+e775PP7444bZbDaWLVtmX5aVlWWMGTPGMJvNRnx8fHEU36+569jdc889htlsLsaSwplt27YZJ06cMAzDMBYuXGiYzWZj7dq1BcqD867g/Dnmff3118aOHTtyLP/qq68Ms9ls3HHHHS7l460xw2w2G/fcc0+R8hg2bJgRERFhbN261b7s8uXLRnR0tNGwYUMjJSWlqMUsURcuXDCaNGlitGvXzrhy5Uq+6adOnWqYzWbj2LFjJVA6uIs/xz1vR13Pe1HP8xxinm8hDvoe4qN7EfO8F/HNuxHLPIe4572Ie96LmOc5xDzvRczzbsQ9zyDmeS9inncj5nmOP8c92q3QbiU72qz4B3+Oeb6Gup9voS6I4sDcSvlISEjQiRMnNGDAAIdeiuHh4XrggQeUlpamNWvW5JmHLU39+vUdpmkMDAzU5MmTJUlxcXHFswF+zB3HDp4TFRWlWrVqFfrznHeF488xr1evXmrTpk2O5X369FH9+vX1888/6/z58x4omXdISUnRzp071aFDB3Xs2NG+PDg4WBMmTJDFYsl1Gt7S6osvvtDVq1d15513qmzZsp4uDoqJP8c9b0ddz3tRz/McYp5vIQ76HuKjexHzvBfxzbsRyzyHuOe9iHvei5jnOcQ870XM827EPc8g5nkvYp53I+Z5jj/HPdqtFI2vtVuhzYp/8OeY52uo+/kW6oIoDmU8XYDSbseOHZKunYDXs007uGPHDg0bNizXPHbt2qXMzEx16NAhx7rIyEhVrVpViYmJbioxbNxx7LL7/PPPdfLkSVWoUEHNmjVT8+bN3VdYuB3nXeEQ85yz3fyWKeP6ZdMbY8Yff/yhjz76SBcuXNANN9yg9u3bq27dui59Nq/fTlRUlEwmkz2Nt/j0008lSYMGDSrQ5zZt2qRLly6pXLlyatiwodq2bSuTiX7SpRVxz3tR1/NfnHOFR8zzLcRBXI/z0xExz3sR3/wb513hEfe8F3HPf3HOFR4xz3sR8/wb513hEPO8FzHPv3HeFR5xzznareTP19qt0GbFPxDzfAd1P2THeQln6LSTjyNHjkiS6tWrl2Nd3bp1FRAQYE9TmDxsy5OSkpSenq6QkJAilhg27jh22f3jH/9w+LtVq1aaP3++atasWbSColhw3hUOMS+nH374QYcOHVKTJk1UsWJFlz/njTEjOTlZM2fOtP8dEBCgQYMGaebMmfmO2pHXcQ8JCVH16tULFHM97eDBg9q/f78aNWqkRo0aFeizzzzzjMPft9xyixYsWKC//vWv7iwi3IS4572o6/kvzrnCI+b5FuIgrsf56YiY572Ib/6N867wiHvei7jnvzjnCo+Y572Ief6N865wiHnei5jn3zjvCo+4lxPtVvyv3QptVvwHMc93UPdDdpyXcIYutPlIS0uTJIWGhuZYFxQUpODgYF28eLHQeWRfbksH93DHsZOk2267TW+99Za2bdumXbt2afny5erdu7d27typ0aNHKysry+1lR9Fx3hUOMc/RpUuXFBMTo4CAAD3xxBMufcZbY8aDDz6ouLg47dixQ4mJiXr77bcVGRmpTz75RP/617/y/bwrx92VmFtafPLJJ5IKNmJJ27ZtFRsbq82bN2vPnj1atWqVhg8frp9++kn333+/UlNTi6u4KALinveirue/OOcKj5jnW4iDuB7npyNinvcivvk3zrvCI+55L+Ke/+KcKzxinvci5vk3zrvCIeZ5L2Kef+O8KzziniParfhnuxXarPgPYp7voO6H7Dgv4QyddoB83HfffercubOqVq2qkJAQNW7cWAsXLlTXrl116NAhrV271tNFBFAMrl69qkcffVQ//vijJk6c6HSqQme8NWZMmTJFzZo1U8WKFVWpUiV16tRJ//3vf1WjRg0tW7ZMZ8+e9XQRS8zVq1f1xRdfqGzZsurfv7/Lnxs0aJBuv/121ahRQ8HBwbrllls0a9Ys3X333Tp79qyWLVtWjKUGUFjeGrcBwF2IgwB8FfENgL8h7gHwJ8Q8AP6EmAf4L9qt+Ge7FdqsAP7NW2M4gPzRaScfefVmy8zMVEZGhsLCwgqdR/blufWoQ+G449jlZfDgwZKk3bt3FzoPFB/Ou8Ih5l2TlZWlyZMna8uWLXrggQc0ceLEIufpjTGjUqVK6tWrlywWi/bu3ZtnWleOe1Fibklat26dLly4oJ49e6pSpUpFzs8bj70/Ie55L+p6/otzrvCIeb6FOIjrcX46IuZ5L+Kbf+O8Kzzinvci7vkvzrnCI+Z5L2Kef+O8Kxxinvci5vk3zrvCI+5dQ7uVa/yx3QptVvwLMc93UPdDdpyXcIZOO/moV6+eJOnIkSM51h09elSGYdjTFCYP2/Jq1aopJCSkiKVFdu44dnmpUqWKJOny5cuFzgPFh/OucIh51x58PPbYY1q3bp1GjhypqVOnuiVfb40ZlStXliRlZGTkmS6v456enq4zZ84UKeaWpE8//VTSnzc7ReWtx95fEPe8F3U9/8U5V3jEPN9CHMT1OD8dEfO8F/HNv3HeFR5xz3sR9/wX51zhEfO8FzHPv3HeFQ4xz3sR8/wb513hEfdot3I9f2u3QpsV/0LM8x3U/ZAd5yWcodNOPtq2bStJio+Pz7Fu69atkqQ2bdrkmUeLFi0UFBSkhISEHOsOHjyoc+fO2b8H7uOOY5eXH374QZJUu3btQueB4sN5Vzj+HvMsFoumTJmir7/+WsOGDdO0adPclre3xgxbuWvVqpVnurx+O/Hx8bJarUWKuSXl119/VXx8vGrVquXy1NL58dZj7y/8Pe55M+p6/otzrvCIeb6FOIjrcX46IuZ5L+Kbf+O8Kzzinvci7vkvzrnCI+Z5L2Kef+O8Kxxinvci5vk3zrvC8/e4R7uVnPyp3QptVvyPv8c8X0LdD9lxXsIZOu3ko0OHDqpdu7a++OILJScn25efP39e77zzjkJDQ9WnTx/78qNHjyolJUWZmZn2ZWFhYerdu7cOHz6suLg4+3KLxaIFCxZIkoYMGVL8G+Nn3HHsfv31V50/fz5H3snJyfr3v/+twMBA9erVq3g3BPnivHMff455VqtVMTExWrVqlQYPHqxZs2blmd6XYsZPP/2kq1ev5li+cuVKbdy4UTfeeKOaNm1qX56SkqKUlBSHtA0aNFDLli2VkJCgbdu22ZdnZGRo0aJFCgwM1MCBA4tvI9xk+fLlslqtio6OlsnkvJp08uRJpaSkOIxccOHCBZ08edJp2ueff16SHM4dlB7+HPe8HXU9/8A5517EPN9CHPRvnJ/5I+Z5L+Kb/+C8cy/invci7vkHzjn3IuZ5L2Ke/+C8cx9invci5vkPzjv38ue4R7sV2q3QZsX/+HPM8zXU/fwX5yVcFWAYhuHpQpR227Zt05gxYxQcHKx+/fqpfPnyWr16tU6fPq25c+c6VOZ69OihEydOaP369brxxhvty0+fPq3Bgwfr3Llz6tWrl+rUqaP4+Hjt27dP0dHRmjdvnic2zecV9ditW7dOkydPVtu2bVWnTh1VqFBBhw8f1jfffCOLxaKYmBjdd999Hto63xYXF6ekpCRJ0oEDB3Tw4EG1b9/ePmrC4MGD7T2POe/cy19j3sKFC/Xaa6+pYsWKuueee5ze/EZHR9u305dixrPPPqvPP/9cbdu21V/+8hdJ13rn79y5UyEhIVq8eLFDT/+IiAhJcrjBsP09fPhwZWZmql+/fgoPD9f69et1+PBhTZw4UZMmTSq5jSoEwzDUq1cvHTt2TOvWrXP4TWc3cuRIJSYm6r333lP79u0lXYtTgwYNUqtWrVS/fn1VrlxZx48f16ZNm3T58mXde++9+uc//1mSm4MC8Ne45wuo63kn6nmeRczzLcRB30J8dD9invcivnkvYplnEfe8F3HPOxHzPIuY572Ied6LuOc5xDzvRczzXsQ8z/LXuEe7Ff9ut0KbFf/lrzHPF1H38x3UBVEcyni6AN6gY8eOWrJkiWJjY/Xll1/KarUqMjJSs2fPVvfu3V3Ko0aNGoqLi9P8+fO1efNmrV+/XnXq1FFMTIxGjRpVzFvgv4p67G655Rb169dP33//vfbu3avLly+rSpUq6t69u0aNGqV27dqVwFb4p6SkJK1YscJh2fbt2+3/365du3ynC+S8Kxx/jXm2ESdSU1O1aNEip2natWuX602x5L0xo3Pnzjp16pQOHDigrVu3KisrSzVr1tTQoUP10EMPqW7dui7lExERoWXLlmnBggXasGGDMjIy1KBBA82bN0/R0dHFvBVFt2PHDh09elS33nprnsfZmerVq2vw4MHas2eP1q5dq7S0NIWFhal169YaPny4evbsWUylhjv4a9zzBdT1vBP1PM8i5vkW4qBvIT66HzHPexHfvBexzLOIe96LuOediHmeRczzXsQ870Xc8xxinvci5nkvYp5n+Wvco92Kf7dboc2K//LXmOeLqPv5DuqCKA7MtAMAAAAAAAAAAAAAAAAAAAAAAAC4Wc45FAEAAAAAAAAAAAAAAAAAAAAAAAAUCZ12AAAAAAAAAAAAAAAAAAAAAAAAADej0w4AAAAAAAAAAAAAAAAAAAAAAADgZnTaAQAAAAAAAAAAAAAAAAAAAAAAANyMTjsAAAAAAAAAAAAAAAAAAAAAAACAm9FpBwAAAAAAAAAAAAAAAAAAAAAAAHAzOu0AAAAAAAAAAAAAAAAAAAAAAAAAbkanHQAAAAAAAAAAAAAAAAAAAAAAAMDNyni6AAAAAL5q5cqV+u6777Rv3z4dOnRImZmZeu2119SzZ88i552RkaE333xTX331lY4fP64KFSqodevWeuSRRxQZGemG0gMAAPiX4qy7LVmyRPv27dO+ffuUkpIii8Wizz77TA0bNsz1M7t27VJsbKx2794tq9Wqhg0basyYMerWrVuRywMAAAAAAAAAAHwbbVYAeDve38KX0GkHAACgmLzyyis6ceKEwsPDVbVqVZ06dcot+V65ckWjRo3Snj171KhRI40YMULnz5/X119/ra1bt+rdd99Vq1at3PJdAAAA/qK46m6SNGfOHElS9erVVaVKFZ07dy7P9PHx8Ro9erSCg4PVr18/lS9fXqtXr9bYsWM1d+5cDRw40G1lAwAAAAAAAAAAvoc2KwC8He9v4UtMni4AAACAr5ozZ442btyohIQEDRo0yG35LlmyRHv27FG/fv30ySef6Mknn9QLL7ygDz74QBaLRU899ZQsFovbvg8AAMAfFFfdTZLeeOMNbd26VVu2bFHnzp3zTJuZmalp06YpMDBQH3zwgZ5++mk9+eST+uyzz1SzZk09++yzunDhglvLBwAAAAAAAAAAfAttVgB4O97fwpfQaQcAAKCYREVFqVatWi6n//bbbzV69Gi1b99eTZs2Vd++ffXmm28qKyvLId2GDRskSQ8//LACAwPty5s0aaIePXro559/VmJions2AgAAwE8UV91Nkrp166Zq1aq5lG9CQoJOnDihAQMGKCIiwr48PDxcDzzwgNLS0rRmzRqXywkAAAAAAAAAAPwPbVYAeDve38KX0GkHAACgFFi6dKnuu+8+7du3Tz169NCIESNUoUIFvfTSS/r73//ukNY2HWft2rVz5GNbtn379mIvMwAAgL8qSN2toHbs2CHp2kPo63Xq1MkhDQAAAAAAAAAAQFHRZgWAt+P9LUq7Mp4uAAAAgL/78ccfNXfuXLVo0UJvvfWWQkNDJUmGYeiZZ57R+++/rzVr1uiOO+6QJFWpUkVHjhzRiRMn1KBBA4e8Tpw4IUk6fPhwiW4DAACAvyho3a2gjhw5IkmqV69ejnV169ZVQECAPQ0AAAAAAAAAAEBR0GYFgLfj/S28ATPtAAAAeNjHH3+srKwsPfXUU/abBkkKCAjQY489poCAAH311Vf25Z07d5YkLVq0SFar1b58//792rhxoyTp4sWLJVR6AAAA/1LQultBpaWlSZJD3jZBQUEKDg6mrgcAAAAAAAAAANyCNisAvB3vb+ENmGkHAADAw/bs2aOAgABt2LBBmzZtyrE+ODhYP//8s/3v++67T6tWrdKXX36pX375Re3atdP58+f19ddf66abbtKhQ4cUEBBQglsAAADgPwpadwMAAAAAAAAAACitaLMCwNvx/hbegE47AAAAHvbHH3/IMAwtWrQo1zTp6en2/w8NDdWHH36o2NhYrV+/XkuXLlX16tU1fvx41a1bV5MnT1Z4eHhJFB0AAMDvFLTuVlC2EZpsIzZll5mZqYyMDIWFhRU6fwAAAAAAAAAAABvarADwdry/hTeg0w4AAICHhYaGKjAwULt371bZsmVd+kzlypU1bdo0TZs2zWF5bGysJKlx48ZuLycAAAAKV3criHr16kmSjhw5kqNOd/ToURmGYU8DAAAAAAAAAABQFLRZAeDteH8Lb2DydAEAAAD8XdOmTWWxWLR3794i5WOxWLR69WoFBgaqV69ebiodAAAAsnNX3S03bdu2lSTFx8fnWLd161ZJUps2bYrluwEAAAAAAAAAgH+hzQoAb8f7W3gDOu0AAAB42N13363AwEA9/fTTOnPmTI71586dU0pKisOy66fbtFqteumll/TTTz9p2LBh+stf/lKsZQYAAPBXham7FUSHDh1Uu3ZtffHFF0pOTrYvP3/+vN555x2FhoaqT58+hc4fAAAAAAAAAADAhjYrALwd72/hDQIMwzA8XQgAAABfFBcXp6SkJEnSgQMHdPDgQbVv3161atWSJA0ePNjey/6DDz7QM888o+DgYHXt2lW1a9dWamqqDh8+rJ07d+rRRx/VmDFj7Hm3atVKt956q+rVqyeLxaL4+Hj9+OOPioqK0r///W8FBweX/AYDAAB4seKsu7355pv6+eefJUlJSUk6evSounfvrsqVK0uSRo8erQYNGtjTb9u2TWPGjFFwcLD69eun8uXLa/Xq1Tp9+rTmzp2rgQMHlsQuAQAAAAAAAAAAXoo2KwC8He9v4UvotAMAAFBMYmJitGLFilzXX19h37Vrl9555x3t3LlTFy5cUKVKlVS7dm116dJFAwcOtN9wSNKMGTO0fft2nT59WgEBAWrQoIGio6M1bNgwBQYGFut2AQAA+KLirLuNHDlSiYmJueb93nvvqX379g7Ldu7cqdjYWO3evVtWq1WRkZEaO3asunfvXoStBAAAAAAAAAAA/oA2KwC8He9v4UvotAMAAAAAAAAAAAAAAAAAAAAAAAC4mcnTBQAAAAAAAAAAAAAAAAAAAAAAAAB8DZ12AAAAAAAAAAAAAAAAAAAAAAAAADej0w4AAAAAAAAAAAAAAAAAAAAAAADgZnTaAQAAAAAAAAAAAAAAAAAAAAAAANyMTjsAAAAAAAAAAAAAAAAAAAAAAACAm9FpBwAAAAAAAAAAAAAAAAAAAAAAAHAzOu0AAAAAAAAAAAAAAAAAAAAAAAAAbkanHQAAAAAAAAAAAAAAAAAAAAAAAMDN6LQDAAAAAAAAAAAAAAAAAAAAAAAAuBmddgAAAAAAAAAAAAAAAAAAAAAAAAA3o9MOAAAAAAAAAAAAAAAAAAAAAAAA4GZ02gEAAAAAAAAAAAAAAAAAAAAAAADcjE47AAAAAAAAAAAAAAAAAAAAAAAAgJvRaQcAAAAAAAAAAAAAAAAAAAAAAABwMzrtAAAAAAAAAAAAAAAAAAAAAAAAAG5Gpx0AAAAAAAAAAAAAAAAAAAAAAADAzei0AwAAAAAAAAAAAAAAAAAAAAAAALgZnXYAAAAAAAAAAAAAAAAAAAAAAAAAN6PTDgAAAAAAAAAAAAAAAAAAAAAAAOBmdNoBAAAAAAAAAAAAAAAAAAAAAAAA3IxOOwAAAAAAAAAAAAAAAAAAAAAAAICb0WkHAAAAAAAAAAAAAAAAAAAAAAAAcDM67QAAAAAAAAAAAAAAAAAAAAAAAABuRqcdAAAAAAAAAAAAAAAAAAAAAAAAwM3otAMAAAAAAAAAAAAAAAAAAAAAAAC4GZ12AAAAAAAAAAAAAAAAAAAAAAAAADej0w4AAAAAAAAAAAAAAAAAAAAAAADgZnTaAQAAAAAAAAAAAAAAAAAAAAAAANyMTjsAAAAAAAAAAAAAAAAAAAAAAACAm9FpBwAAAAAAAAAAAAAAAAAAAAAAAHAzOu0AAAAAAAAAAAAAAAAAAAAAAAAAbkanHQAAAAAAAAAAAAAAAAAAAAAAAMDN6LSTi59++knPPPOM7rzzTrVu3VpNmjRR586dNW7cOH322We6evWqp4voFWJiYhQREaHly5e7lD4iIkI9evQo8ve++uqrBfpeSTp+/LgiIiI0cuRIh+Xbt29XRESEYmJiHJYvX75cERERevXVV4tcXm905swZNWrUSBEREXryySc9XRzkYffu3YqJiVGPHj3UrFkztWnTRtHR0Vq4cKF+//13TxfPI0rz+WuLX3n92759u6eL6aBHjx6KiIjwdDGKzHYdcPU6VJhrTW4Kc/2zXWOv/z2MHDlSEREROn78uMNyXzlOhWU776+/nsPzevfurR49emj//v2KiIhQ586dnaazWq1q06aNIiIiNH36dKdpduzYoYiICPXr16/YylvQa0hudcnSprTe/5RU7MrtXsAbEe9KL1u8u156erreeecdjRw5UlFRUWrSpInatm2roUOH6pVXXtHJkyc9UFrvY4u3rp7HudWlCqqw8aOgdTZ3PS/xdaX1euZteJ6XU2l4jjBt2jRFRETo2LFjkv6MI67EMXfWdQoTPwt6PNx5vw1Hc+bMUUREhF5++WWn6//3v//Znz/t3LnTaZonn3xSEREReuutt4qtnLldJ3Pjrut6cTIMQ1999ZUmTpyorl27qmnTpmrZsqX69eunmTNnau/evR4pV0nes7pybv/73/9WRESEvv32W0l/Htv8/nmCL91H+gLqge5BPTCn0lwPzOufp+4fS+K6wrMv31DQ41jQ+mFuCvsbLcjzGn+vI2zevFmPP/64evTooebNm6t58+bq3bu3pk6dqvj4eE8Xzyu5o22O7ZzL/q9x48bq1KmTJk6cqB07dri51O5T2s+pgsYnZ8fCG9qESKX/WJQ2tmtHQf55WlHfy86aNUsRERGKjIzUiRMn3Fgy7+Dq+Z39n6fbrRXmfsff2x4Vxeeff66IiAh17969wL8VTz8r55k94B502rmOYRhasGCBBgwYoKVLl+rSpUtq3769evXqpRtvvFFbt27V1KlT1bdvX08XtcQQcAumJF8QevLYfPnll7JYLJKuvcy9cuVKiZehoPztBtJqterZZ5/V0KFDtWLFClWoUEE9evRQmzZtdOrUKb322mvq3bu3EhISPF1Ut/OGF/X5iYyMVHR0tNN/VatW9XTxSoy7HsLDOX+Li/7A2xr0pqSk6PDhw+revbsiIyMVGhqqM2fO2F9AZ3fo0CFdvHhRkpSUlOQ0v++++06S1Lp16+IrtI/xxvsfYhck74532e3cuVO9evXSvHnz9P333+uvf/2revfurZYtW+ro0aNatGiRevfu7TcvtDm/C8ZbOoaWBG+8nhU3nucVTGl/jmAYhjZt2iSz2aw6dep4ujgewzOComvTpo2k/O+p8kpjW27LC/k7c+aMhg4dqsmTJ2vDhg2qXr26brvtNkVFRSkrK0sfffSRhgwZotdee83TRbXz1HVk48aNqlixYo7fV6tWrXJ9VhodHV2iZcxPaWjg70+oB+ZEPbBgvLke2KlTp1zjYu/evT1UYuf4XRZcaf9touBKso7giWdGaWlpGjt2rEaPHq1Vq1YpLCxMXbt2VdeuXVW2bFl99tlnuv/++/XPf/6zxMrkae66h3Vn25y6devarxW33XabQkJCtHbtWo0cOVKffPJJkcop/fl89//+7/94zpuP7MfC39uElLSSqpf07t07x3GNjIyUlPvxL4jS1nHi6tWrWr16taRrddgvvvjCwyVyjTvrXPkdV2e/iYYNG7qcP88bvN/GjRtlMpk0ZcqUPO/hnP2O6tat6/L3cP8FlF5lPF2A0ubll1/Wm2++qapVq+pf//qXunbt6rD+jz/+0H/+8x+9/fbbHiqhb/vqq68UFBTkke+uUaOGvvrqK5UvX96l9LfffruaN2+uKlWqFHPJSqeVK1dKkqpVq6azZ89q/fr1fvXSwxs899xzeu+991SjRg299NJLatu2rX1dVlaW3nzzTS1cuFCjR4/Whx9+qKZNm3qwtCXLG87fnj17atKkSZ4uBvIwYsQI9e3bV9WrV/fI9z/22GMaPXq0atWq5VL6d999V5mZmcVcKqBgNmzYIEnq3r27TCaTWrZsqS1btigpKSnHS2hb47HIyEglJyfr999/zxHHbWlKU+OxZs2a6auvvlJYWJini+JUab//IXbBV2SPdzYHDhzQfffdpytXrmj06NGaMGGCQkJC7OutVqvWrVunF154Qb/++muJl9nXFbQu5W7PPfecLl++rBo1ariU3pPPS7xBab+e+Tp/eJ7n6ecI33//vc6ePauBAwcW6vMF3U/uVtA6safvt32Z7V7p+++/19WrV1W2bFmH9d99951q1aqltLQ0JSUlafTo0Q7rz549qyNHjig4OFiNGzcusXLnx9PX9bykpaVp5MiROnz4sLp166aZM2fmKOf333+vF154wekAFsWtNN2znjt3Tnv37lW/fv1Upozj68shQ4YUOgYWF0/HVlxDPdCzqAcWv7zqgWPGjFH79u09UKrclabrCnxLQZ+juFtBnlP7Yx0hKytLY8aMUVJSkpo3b65nn31Wf/3rXx3S/PLLL5o/f75H6rzezp1tc1q3bq158+bZ/7ZarXrhhRf0n//8R/PmzVPfvn0dnlGXBr56Tl1/LLyBrx6L4jJ16tQcy1599VUdPHjQK49/fjZv3qwLFy7YY9XKlSs1btw4TxerRLVp08ZpO4UVK1ZIkqZMmaIbb7yxpIvldry/L5zMzExt2bJFzZs3V58+fdSnTx+H9cePH9fXX38tST4XHwD8iU472ezdu1eLFy9WcHCw3nvvPTVo0CBHmkqVKmny5Mnq0qWLB0ro+5zt85ISFBRUoO8PCwvz2weOhw4d0sGDB/WXv/xFjz76qGJiYrRy5Uo67ZQiu3bt0n//+1+VK1dO77zzTo7fdpkyZTRhwgRZLBbFxsYqJiZGX375pQICAjxU4pLlz+cv3Cc8PFzh4eEe+/7q1asXqAFTQUZdAErKxo0bVaFCBbVr107StQdZtk47d911l0PapKQkBQUF6d5779WTTz6pnTt36rbbbrOvt1qt2r17tz2f0qJ8+fIerePmxRvuf4hd8BXXxzvDMDRlyhRduXJFkyZN0sSJE3N8xmQyqVevXurQoYNOnTpV0kX2eQWtS7lbQRsVl9ZrSWngDdczX+cPz/M8/RzB1vmzsLPMFXQ/uVtB68Sevt/2ZVWrVlX9+vV1+PBh/fDDD2rVqpV93aVLl3Tw4EH17dtXf/zxh3bt2iXDMByeF9pm2WnevHmp6kzq6et6Xl566SUdPnxYUVFRWrRokQIDA3Okadq0qd59913t2bOnxMtXmu5ZN27cKMMwvGZGTU/HVlAPLA2oBxa/otYDS1ppuq7At3i6c3ZBnlP7Yx3h3XffVVJSkv7617/qv//9r9MG/TfddJMWLlzoMLsn8lfcbXNMJpMmT56suLg4Xbx4UXv27FGHDh3ckre7+OM5VVpxLJAXWwfDRx55RIsXL9bPP/+s77//3q8GkPYXvL8vnO+++04XL170mns7AMXD5OkClCb/+c9/ZBiGRo4cmW8ls3Xr1vb/t03vmdu0nrlNN2abptAwDC1ZskQDBgxQ8+bN9be//U2S4/R7W7Zs0ciRI9WmTRtFREQoNTXVns/mzZs1ZswY3XrrrWrSpIluu+02zZ07V7///nuOsmTPc8eOHRo1apRatmypVq1aacyYMfrpp59ylDE2NlaS9OSTTyoiIsL+rzimYo6IiMhxYTIMQ19++aUmT56s3r17q0WLFmrZsqUGDx6s999/X1arNc889+zZowcffFBt2rRRq1atdP/999sbdGaX33G8nrMpByMiIuy9o0eNGuWwv44fP66nn35aERER+vjjj3PNt3fv3oqMjMx3hJGCHJvPPvtMw4cPV6tWrdS8eXP1799fb7zxRqGnzbVVtO+880716tVL5cuX19atW3X+/Hmn6S9duqQ33nhDAwYMUOvWrdWyZUv17NlTjzzyiLZs2eKQ9vz583rxxRfVt29ftWzZUq1bt1bv3r01ZcoU7d27N0feFy5c0EsvvaS+ffuqWbNmat26tUaNGqWNGzc6pHv11VftDXsTExMd9lf2aaFPnDihmTNnqnfv3mrevLnatWunfv36acaMGfr5558Ltb884d1335VhGBoxYkSe8Wzs2LGqVq2afvrpJ23evNm+PPv5kJaWpjlz5qhr165q2rSp+vTpo3fffTfXc+/y5ct64403dNddd6lly5Zq2bKl/u///s9+blzPdt5fvXpVsbGxuuOOO9SkSRNNmDBBknTlyhXFxcVp/Pjxuu2229SsWTO1adNGI0aM0KpVq5zml9d5KOU+ZWhBY6RNenq6XnzxRfXo0UNNmzbV7bffrtdee02ZmZnFOiVtXnnnNu15YbcxIyND8+fPt29jz549tXDhQl29ejXX8u3cuVMTJkxQ9+7d1aRJE3Xs2FGDBw/Wiy++qEuXLuW5bbbfYGJioiTptttucziW2V2+fFmvvfaa7rzzTnscyO334U65Xd+PHDmiV199VUOHDlXHjh3VpEkTdenSRVOmTNEvv/ySZ55Xr17VwoUL1bNnTzVt2lS33XabXnnlFafxuqDT9F7/e8kvLp45c0aNGzdW165d7VOuX++LL75QRESE01FivEX245icnKxx48apbdu2atGihe655x7t3LnTIf0777yjiIgIvfDCC7nmOWnSJEVERGj9+vUOy129ZkmOcTgjI0Mvvvii/Vy6/fbb9eabb8owDHt6W1yTrl3Lsh/P6+s2p06d0owZM+z5dejQQRMnTnR6nb3+ejB37lz16NFDjRs31rPPPlukus358+e1e/duderUyT66s62zjbOXNt99950aNWqkjh07Ok1z8OBBpaWlqVatWg4v8H7//Xc999xz6tWrl5o2bap27drpwQcf1NatW52WN7/rUl7+85//KDIyUnfccYe9gX1u8bigvz2bzMxMvfnmm+rdu7eaNm2qbt26ae7cubp06ZJGjhzpcL1zpbyFuf+Rru3/p59+Wv3791fbtm3VrFkz3XHHHXrxxRcd7lVssu+HM2fOKCYmRlFRUWrWrJmio6P12WefOf3egsauwpbPHxDvSle827x5sw4dOqSaNWvmO9JYWFiYzGaz/e+8zvXc7muzH/+9e/dq7Nixat++vSIiInTgwAGHc/Ts2bN66qmn1KVLFzVq1Ejvvvuuwz59+umn7XWVdu3aaezYsU5jVvY8L1y4oJkzZ6pTp05q0qSJ7rzzTn3yySc5yujK+e0uudWlDhw4oOeff14DBw50eM4ya9YsnT59Os88C3LvVNCYff3zkpiYGI0aNUrStVHasu+vV199Vd9//70iIiI0bNiwXPN8/fXXFRERoYULF7pUhtKK53k8zyvu53m5fe76bR01apTatm1rP/9fffVVXb58OUf6gjwns9mwYYNuuOEGNWvWzKXtvF5u+6mgz1yu980332j48OFq2bKl2rZtq4kTJyolJSVHutzqxLm5/vxz5RnB2LFjFRERkWs9//Lly2rTpo1atmyptLQ0l8rhq2yx8Pp7qt27d8tisah169Zq1aqVLly4kCO+5Da76a5duzR+/Hh7TOvRo0eu187s59Mvv/yiyZMnKyoqSpGRkVq3bl2eZb948aJGjBihiIgIPfPMM/Z6Ym7X9ez3E3Fxcerfv7+aNWumjh07asaMGbneGxw/flyPP/64br31VrVo0UIDBw7UqlWrChxzLly4oE8//VSSNG3aNKcddmxss8/aFOb8zL4finJ+unIdKWr8cGbDhg0qU6aMOnfuXKjPZ3fhwgU9/fTT6tSpk5o2baq+ffvqv//9rwzDcHrdyu26b+PsOayz38PIkSP15JNPSpJiY2Md9t3y5cu1Zs0aRURE6PHHH8+17NOnT1dERIT9t4PcUQ+kHkg9sGBOnTqlf/zjH7r11lvVvHlzDRw4UCtXrsx1X+b3DsLZ8S/MdeXtt99WRESEXn755VzL/sADDygiIkLffvttobb9m2++0f33328/Tr179871OWFpeG7rym/TprAxxVmcyv57P3r0qB599FG1b99erVq10kMPPWSPOVlZWXr99dft23r77bfr/fffd2nbCiu3fViU58BFeU6dF0/XEfJ7ZpRdQerxubFYLPbnh1OmTMl3Bo7s9xJ5xVjJ+XHP7zmulP81W7r2O/7ggw80dOhQtWrVSs2aNdPf/vY3vfvuu8rKyspRloLcWxTkPXd+3NU2x9k5amubc9ddd9nf3T/xxBM52ubYnvf37t1bjRo1UsOGDRUZGanmzZs7PPfP/nzXNiCBs+e8tvO2T58+atKkiSIjIxUZGWk/f69vm5PbdSr77+fkyZP2e7hmzZpp4MCB9o6vzqSkpCgmJkZdu3ZVkyZNFBUVpcmTJ+vHH390mt5isejtt9/WHXfcoaZNm6pr166aM2dOiT1fKOr9YX4x39X95+5jYRiGPv74Yw0YMMB+Pv3zn//Ub7/9lms9pKhtujzZ1i4/rrZ7sdW3Tpw4IUkO25C9blaUdisFlZqaqk2bNqls2bLq06eP+vfvL+nPGOZMQdoT2epynTt3VpMmTdSpUycNHz7cfiyv52r9yJU6l2EY+vzzzzV8+HBFRUXZY8B9993nlvqPq9fi/OoStrIW5V7MVfk9I3HlfW92v//+u+bPn6/+/furRYsWatWqlfr376/nn39eZ86ccUiblZWlJUuWaODAgfY2iYMHD9YHH3zgtF1T9rrEV199pUGDBql58+bq3Lmznn/+eXubt6NHj+qxxx5Thw4d1Lx5c40cOVIHDx7MdR8UpA5uY3uf3r1791zT5MXVexpPPdfLjavvlg8cOKAmTZqoXbt2+vXXX3PkM23aNEVERGjGjBn2ZYVtgyIVb3sGm4JeswryHh7ei5l2/j+r1Wp/GHbnnXeW6HfPnDlTy5cvV9u2bdWgQYMc08d9+eWXiouLs1eejh49ah/d7sUXX9TixYsVFBSkpk2bqlq1akpOTta7776rDRs26MMPP1TVqlVzfOfGjRv13nvvqUmTJuratasOHDigb775Rnv27NGXX36patWqSbrW6Cg+Pl4HDx5Uq1atVK9ePXsezvItDlevXtXjjz+uypUr65ZbblGjRo104cIF7dq1S08//bS+//77XKeE27Vrl2bMmKF69eqpS5cuOnLkiOLj47Vjxw69/vrr6tSpk1vLGh0draSkJB09elSdOnWy70dJCgkJ0dChQ/X+++9r2bJlGjp0aI7PJyYm2kfdq1OnTp7f5eqxmTFjhj7++GOVK1dOt956q4KDg5WYmKiXX35ZGzdu1DvvvFOgqUutVqu++OILSdKAAQNUoUIF3Xbbbfryyy+1atWqHDdnFotF999/v/bs2aMqVaqoXbt2KleunH799Vdt3rxZISEh9pdwaWlpGjJkiI4fP66//OUvioqKUmBgoE6dOqWvvvpKderUcXgo/csvv+j+++/XqVOnVLt2bXXq1EmXLl3Snj17NG7cOE2ZMkUPPvigJKlhw4bq3bu3vv76a1WtWtXhxZ/tZc2pU6c0cOBAXbhwQfXr17c3VD958qSWLVumFi1a6Oabb3Z5X3mKxWKxN1AYMGBAnmnLli2rO+64Q0uWLNHmzZvVtWtXh/VXr17VqFGjdOzYMd16663KzMxUQkKC5s6dq4MHD+Y493777Tfdf//9Sk5OVrVq1dS2bVsZhqFdu3YpJiZGP/zwg6ZPn56jHFarVQ8//LC+++47tW3bVhEREapcubKkaxWfadOmqXr16rrpppvUrFkznTt3Trt27dJ3332nn3/+WZMmTbLnld956ApXY6RtH9leGlWuXFndu3fX1atXtXjxYu3fv9+l7/OEgm7jgw8+qO+++06VKlVSt27ddPXqVb399tvav3+/04rnhg0b9PDDD8swDDVr1kwtW7ZUamqqjhw5osWLF2vYsGGqUKFCruULCQlRdHS0tmzZonPnzql3795Oj19aWppGjRqlffv2KTw8XN26ddPly5f17bff6rvvvtOuXbs0bdo09+w0F8XFxemtt97SX//6VzVt2lRly5bVTz/9pJUrV2r9+vV6//33FRkZmeNzhmHokUceUUJCgjp06KCGDRsqISFBixYt0q5du/T222/n2bijoPKLi9WrV1ePHj30v//9T1u2bFG3bt1y5LFs2TJJ0v/93/+5rVye8sMPP+jpp59WnTp11KlTJ/3888/asWOH7rvvPn3yySf2xtJ9+/bV888/r6+++kpPPPFEjhnKLl68qE2bNqly5coOI3gW5JqVXWZmph544AGlpKSoXbt2Sk9P144dO/TSSy/p0qVLmjx5sqRro5lER0drxYoVCgkJUe/eve15ZL92JScn695779Xvv/+um266Sb169dLJkye1du1abdy4US+++GKOaXilax337rnnHp08eVJt27ZV48aNValSJfvLuMLUbTZv3iyLxeLw8LBZs2YqW7asfvnlF50/f94+uvaxY8d05swZ3XnnnapRo4Zq166d48bU1ngseyOM06dPa8SIETp27Jhq1aqlnj176vz580pISNDWrVvaIpaXAAEAAElEQVT15JNP6r777stR7ryuS7l5+eWX9cYbb6hJkyZavHixyyODu/rbk67FicmTJ2vt2rUKCQlRx44dFRQUpOXLlyspKUllyrh+e1fU+5/nn39eBw8eVEREhDp06KArV65o3759Wrx4sTZt2qSPP/7YaZy/cOGChg4dqqtXr6pdu3ZKTU3V9u3bNXXqVB07dszhmu6MK3W6opTPHxDvSke8++abbyRJd9xxR4HO3aLasWOHZsyYofr166tjx446c+aMw7E9f/68Bg8eLIvFolatWunq1av2+8Vdu3Zp7Nix+uOPP3TTTTepW7duOn/+vLZu3aotW7bYB1+4XmpqqoYOHar09HS1bt1av//+u7777js99dRTMgxDQ4YMkeT6+V3c3nzzTf3vf/9TRESE/XsPHDigDz/8UOvWrdOnn36qGjVq5PhcQe+diqp169Y6e/astm7dqrp16zrso4YNG6pp06Zq3Lixdu3apR9//FF//etfHT5vGIY++eQTmUwmDR482K1lK0k8z+N5njsU5TmC1WrVP/7xD3355ZcKCQlRkyZNVKlSJf3www+KjY3V5s2btWTJEgUHB0sq2HMym5MnTyo5OVmDBg2SyeTeMbgK+swluzVr1ujDDz9UkyZN1L17dyUnJ2vt2rX69ttvtXTpUqf3vYXlyjOCoUOHatOmTVq2bJnT38iaNWt08eJFDRkyRKGhoW4rmzdq06aNPv300zzvqWwvmG2jZdvYZtrJ3tBu5cqVevLJJ+31h7/85S/at2+fPvzwQ61duzbX2S9++eUXDR48WJUrV1b79u2VmpqaZ73o3Llzeuihh3TgwAE9/PDDeuSRR1ze5ueff17vvfee2rdvr3r16mnnzp36+OOPlZKSoqVLlzrUh44cOaJhw4bp/PnzqlevnqKionTmzBk9/vjjLjcMt/n222915coVNWrUqMCjEXvy/HTlOlKU8jlz5coVJSQkqE2bNqpYsaLLn3Pmjz/+0N13362UlBRVq1ZNt912m/744w89//zzOnr0aJHyzk/nzp2VlZWlnTt3KjIyUg0bNrSvq1u3rpo3b65q1arpf//7n37//XdVqVLF4fOXLl3Sl19+qdDQULeNnu6rqAdSD3QHf6oHHjt2TMOHD9fZs2dVp04dRUVF6fTp05o6dapGjBhRpLzzk9/vMjo6WgsWLNDy5cv1yCOP5KgPHDt2TPHx8apfv75uvfXWXDtY5uaNN97Qyy+/rDJlyqht27aqUqWKdu7cqcWLF2vt2rV6//33nZ4fnnpuK7n+2yxsTMkrTknXrvNDhgzRDTfcoKioKP3000/asmWL9u3bp88//1wzZ85UYmKi2rdvrxtvvFHbt2/X008/raCgoBJ/X+Sp59QFVZJ1hPyeGdkUth5/vf379+vs2bOqXLmy2+N0XnJ7jptdbtfsjIwMjRkzRtu3b1flypXVokULlS1bVnv37tXcuXO1fft2vfbaa05jryv3Fq6+586PO9vm/PDDDw5pr2+bExwcrPT0dIWFhTm0zcn+vD8wMFAWi0XlypVTZmamMjIylJSUpO3bt2vKlCkOz3fLli2rq1evqly5cqpRo4ZuuOEG1a9fX61bt9bzzz+vAwcOyGKxyGKxqHz58rJarbpy5YpOnjypjz/+uEBtc06cOKHBgwerQoUK9lnrd+3apYcffliLFy/O8btct26dJk+erKtXr6phw4Zq3ry5fv31V61evVobN27U4sWL1bZtW4fP/OMf/9CqVatUvnx5dezYUWXKlNFnn32mnTt3lsgstEW5/8ov5hd0/+WloHnNnTtX//3vfxUUFKT27dsrLCxMmzdv1rfffuu0g5s72nR5qq1dfgrS7sVWf/r666+Vnp6u6Ohoez7Zrx+FbbdSGKtXr9bVq1fVu3dvhYWFacCAAXrttdf01VdfKSYmJkddqCDtid5//309/fTTCgwMVKtWrdSuXTv9/vvvSklJ0auvvqqJEyc65F2Q+pErda7nn39e//nPf1S2bFl7XfLs2bNKTk7W0aNHi1SXLsi1OL+6hFS0ezF3cfV9r01KSooeeOAB/frrr6pWrZo9Thw+fFhvv/22WrVqpZ49e0q6dp2bMGGCvvnmG4WGhioqKkqGYejbb7/V7NmzFR8fr4ULFzq9fr/33nt6//331a5dO3Xu3Fnfffed3n77bf32228aP368hg0bpipVqujWW2/VTz/9pMTERN17771atWpVjvp0Ue7r69Spk+N9nSsKck/jied6uSnIu+WGDRtq8uTJev755zV16lS9++679uvVunXrFBcXp/r16zsdGKygdfvibs8gFfyaVdj38PBCBgzDMIzDhw8bZrPZaNKkiZGVlVWgzx47dswwm83GPffc43T9woULDbPZbHz66acOy7t3726YzWajffv2xqFDh3J8burUqYbZbDbMZrOxatWqHOu/+uorw2w2G3feeadx+PBh+3Kr1Wq88sorhtlsNv7+9787zTMyMtJYu3atfXlWVpYxadIkw2w2GwsWLHCp/K6wfZ+rnzWbzUb37t0dlmVmZhpr1641rl696rD8t99+MwYOHGiYzWYjMTHRaZnNZrPx8ssvG1ar1b7u/fffN8xms9GxY0fj8uXL9uW5Hcdvv/3WMJvNxtSpUx2Wf/rpp4bZbDYWLlzodJu//fZbp9s4dOhQw2w2G/v378+x7vHHH8/1eDuT37FZs2aNYTabjU6dOhm//PKLfXlqaqoxfPhww2w2G/PmzXPpu2zi4+MNs9lsDBgwwL5s06ZNhtlsNgYNGpQjfUJCgn1dRkaGw7qLFy8a33//vf3vTz75xDCbzca4ceMMi8XikPa3334zkpOT7X9nZWUZd955p2E2m43Fixc7pD98+LDRo0cPo2HDhg6fye9ctZ03Tz/9dI51J06cMI4cOZLbbilVbPGscePGLsWzFStWGGaz2Rg+fLh9mW1fmc1mo3///sZvv/1mX3fkyBGjU6dOhtlsdogjhmEYo0ePNsxmszFnzhzjypUr9uVnz561n6/ffPONw2ds33P77bcbv/76a47ynT9/3ti2bZvDeWwYhnH06FGje/fuRmRkpHHs2DGHdfmdh/mdvwWJka+99pphNpuNwYMHG3/88YfDPuzatat9+1xlO6+vL5sztuuIM7nFrsJs4xtvvGGYzWbjrrvuMs6fP29ffvjwYftv4fpyjBgxwjCbzcaaNWtylG3Pnj3GxYsX890+wzCMe+65xzCbzTmOsc3TTz9tmM1mY+TIkQ55/vTTT0aHDh0Ms9lsbNiwwaXvsv3ur78O5Sa3GLxr1y7j6NGjOdLbYtzIkSNzrLPtwy5dujh89rfffrPHunfeecfhM7n9znPbZ85+L/nFxa1btxpms9kYP358jnW2WNOnTx+nny1tbOf99edE9jrDf//7X4d1zz77rGE2m41//OMfDsvvvfdew2w2Gzt27MjxPcuWLTPMZrMxY8YM+7KiXLNsxyf773vv3r1Gw4YNjebNmxtpaWkO35/Xb9hqtdrL8fzzzzvE1TVr1hiRkZFGixYtjNOnTzstx9ChQx3inE1h6zaTJk0yGjZs6BBXDMOw11Gyxyjbtcq27LHHHjMaN27sUJd75JFHDLPZbHz44Yf2ZWPHjjXMZrPx2GOPOVyXduzYYTRv3txo2LBhjnLnd126/hpisViM6dOnO41FhpF7PC7Mb++zzz4zzGaz0aNHD+PUqVP25efPnzf+9re/2fPLLWZmV5T7H8O4Vv9LTU11WHblyhX7vnj11Vcd1tn2g9lsNu6//37j0qVL9nV79uwxWrRoYURGRho//PCDw+cKE7sKUz5X8vQWxDvviHfDhg0zzGaz8dlnnzndhrzkVT/K7bec/fi/+eabOT6X/Rx9+OGHnd67dezY0WjYsKGxcuVKh3V79+412rZta7Ro0cLhviF7npMnT3aIw2vXrjXMZrPRrVs3l8rvCtv3ufrZ3OpSCQkJxtmzZx2WWSwW49VXXzXMZrMRExPjtMwFvXcqSJ3NMJz/5nO7xth8/PHH9vuz623bts0wm83GQw895PSz3oLneTzPK6nnebl9bvHixfbvP3PmjH35lStXjH/+85+G2Ww2XnjhBfvygjwns1myZEmecSS3MmeX234qyjMXs9lsfPzxx/blVqvVeOGFFwyz2Wz87W9/c/hMQY9Hbr/fvK6BWVlZRteuXY3GjRsb586dy7Hedu3ds2dPjnX+5siRI4bZbDbatWvncOxHjhxptG3b1rBarUZ6errRqFEj44knnrCvv3jxotGwYUOjUaNG9vr8yZMnjWbNmhkNGzY01q1bZ09rsVjsdcyBAwc6fL/tuJvN157DOovf1x/rY8eOGbfffrsRERFhvPfeeznS53YO22J2x44djZSUFPvy3377zbj99tsNs9lsxMfHO3zGVgeeMWOGQ9k2b95sNG7cuED1jZdfftkwm83GP//5T5fSZ+fp8zO/60hhypdXnhs2bDDM5tyffxXkejZjxgzDbDYbDz74oJGenm5fbrv3dHbdym97C3Jvmltss7H9Lq7fVsP48z5r5syZLmypf6MeSD2QeqBr9UCbBx980DCbzcaTTz5pZGZm2pevX7/eaNiwodN9md++Kch9an6/y8cee8zpthrGn3HT9jwjt2dfzuzZs8f+HGj37t325VeuXLE/T540aZLTsprNnnlua5Pf/i9KTMktTmWvp7344ov2c9FqtRoxMTGG2Ww2+vbta9x5550Ozz9s7Qdcfb+W/btcOY6Gkfu9gCefUxuG8/OgNNQR8ntmVJh6fG5sZbv33ntdSp9dfvvE2XF35TluftfsWbNm2c+R7L+fixcv2ts7fPDBB07zLMi9RX7vufPjzrY5tuup7TeRvW1OSkqK0bBhQ6NNmzbGpUuX7G1zsj/vj4qKMszmP5/72573R0ZGGp07d7Y/97cdnyFDhuRa39q0aZPx/PPP2+8JDcPxvP3Xv/7l0DYnv3PKbL7W7in7+4h33nnHMJvNxt133+3wmWPHjhktWrQwWrRoYWzbts1h3TfffGM0btzY6Nq1q8Oz7FWrVhlm87Vn2dmP5blz5+z7pyDHuaDxzzCKfn+YX8wvyP5z17HYsWOHYTZfezaR/Z1Renq68cADD9jzy34ddFebLk+0tbv+u68//oVp95JXeyHDKFy7lfzyzI2z9/uDBw82zGazsWnTphzpC9KeqFu3bkZERISxd+9eh3RWqzVHPako9SNnda6MjAyjSZMmRsuWLXPsy8zMTKfvT51xFieK8kwtt+tmYe7F8svTmbyekdhihCvvezMzM43evXsbZrPZePbZZx1ir2EYxqFDhxzO67ffftswm81Gv379HN7jnT592p7PkiVLHPKwXYtbtGjh8Bs6c+aMERUVZURERBh9+vTJUff9xz/+YZjNZuOVV15xyK8wvzHDMIzk5GTDbHb+vs7ZPsyuKPc0JfVcz5nCvFu2Wq3GqFGjDLPZbLz11luGYVw7vu3btzcaN26cIw4Upm5fUu0ZCnLNKsy+gvdy79B8XuzChQuSpEqVKrl1FHtXjB49Os8elN26dXPaS+7111+XJL300ksOPSIDAgI0adIkNWzYUF9//bXTaVH79etn74UqSYGBgRozZoykP0fUKy3KlCmjnj175hidIDw83D49sG36uOvVrl1bkyZNchgl4O6771bz5s119uxZff3118VX8FwMGzZM0p+zE9j88ccf+t///qfw8HCHY1MUS5YskSRNnDhR9evXty8PCwvTjBkzFBAQoI8++qhAU3fapq7MPoNLx44ddcMNN+j777/PMXWb7ffXqlUrlStXzmFdaGiomjRpkiPtrbfemqPXc3h4uMOIRRs3btShQ4fUu3dvPfTQQw7p69Wrp5iYGFkslhz7OS+27+/QoUOOdbVq1bL3TC/tbPGscuXKLsUz20wAuU3ROHXqVIfZAurWrasJEyZIkpYuXWpfbhvZrWnTpnryySdVtmxZ+7qqVavqmWeekSR9+OGHTr/nscceczpidZUqVRQVFZVjdPc6depo/PjxslqtTqcmLIqCxMiPPvpI0rX9lH0UyBtvvFEPP/xwoctw/XSm2aeMdoeCbKPtmE2dOtVhZI569erZfwvXs51PUVFROdY1a9bMLaPapqen20cHnzlzpkOeDRo00Pjx4yVdGzGhJLVo0cLpbGmDBg1Sq1atlJiYqIsXLzr97MMPP+zw2fDwcP3jH/+QJLdMrVtQUVFRqlevnr755psc087GxcVJ8o1ZdqRr16lRo0Y5LLP9hq4/J2zXwM8//zxHPrYRr2xTPktFu2aZTCbNnj3b4ffdtGlTdenSRZcvX84xMlZetm/frkOHDqlWrVr6+9//7hBXe/furZ49eyo9PV2ffvqp088/9dRTTke7LUzd5urVq9q6datatmyZY8Q424jNthGcpT+PQatWrez/zczM1J49e+xprh/x+dixY9q4caNCQkI0ffp0h+tSmzZtNGzYMFksllzPrdyuS9dvx+TJk/Xxxx+rZ8+eeuuttwoc3wry27Ndcx555BHVrFnTvrxKlSqaMmVKgb63qPc/Xbt2VVhYmMOysmXL6p///KfKlCmT61T3JpNJ06ZNcxhVrlmzZhoxYoSsVqs++OCDApfFneXzB8S70hHvbOegq7NyuYvZbNZDDz2U6/qyZctq+vTpOe7dPvnkE509e1b33ntvjtk8mzZtqgkTJig9Pd3pbyU0NDRHHO7Zs6fMZrNOnjyp48ePF3Gr3OvWW2/NMQKWyWTSxIkTVaNGjTzjh6v3TiXlzjvvVGhoqD7//HNdvXrVYZ2v1OV4nsfzPE/KysrSW2+9pZCQEM2fP99hJEZbPK1WrZqWLVsmq9UqqWDPyWw2btyocuXKqWPHjm7fhqI8c2nZsqVDDAkICNCjjz6qmjVr6sCBAyX+mwwMDNSQIUOUmZmpFStWOKxLSUnRzp07FRER4TCLt7+qW7euqlWrpgsXLujHH3+UdG2UwL1796pFixYKCAhQ+fLl1bBhQ4f7sl27dslisahhw4b2+nxcXJwyMjLUp08f3Xbbbfa0JpNJTzzxhKpXr64ffvjBIR+b8PBwPfHEE/nG7x9//FHDh/8/9u4+rsb7/wP465zTnUqIyE03bkaifTF3udsYMTeRahgy5i6MsK9h7vb92rc1LDMjN5s2jElhGobcK2VKUYo1ytyUhCRRnfP7w+9c6zinOud0TnXq9Xw89rCu8z7Xuc71Odfn+nw+1+dmDO7cuYOvvvpK49VuAGDOnDkKMxdaW1sLZbviv9W0tDRERUXBysoKCxYsUDi23r17Y9CgQRp9bnnKfFX9+tR1m608tvjvqLhFixapbCtt06aNQvtkXl4e9u/fD7FYjGXLlinMfCyve1a2999/H2KxWCiPFVddymgVgeVAlgMrU1UpB/r4+JSYN37xxRdC3O3bt3H27FlYWlpi0aJFCjOd9+vXT2EV48oyZswYAMptLkVFRdi3bx+MjY0xcuRIjfe7c+dOSKVSjB8/Hv/617+E7SYmJli2bBnMzMxw7Ngx3Lt3T+m9ldVuq67y5Ckl5VNydnZ2mD17tnAtikQiTJgwAQDw559/YvHixQrlG1dXVzg7O+POnTsV3s5T1dupNVGRZYTylONfJ+9jUNHtnEDJ7bhyqu7ZDx8+REhICBo3bgx/f3+F34+lpSW++OILGBsbl9inQd26hS7osm+OfOW312MbN26MOXPmAABWrFgBc3NzoW+OvL2/Q4cOwopB8nZ/eXu/VCpF27ZtNeqb8/bbb+PZs2cA/umbU/y6vXjxokZ9c5o1a4a5c+cqPI8YN24c6tSpg/j4eIV20R9//BF5eXmYP3++Uj+GPn36YPTo0bh37x5Onz4tbJfnB7NmzUKzZs2E7fXr1xee42tj3759Jd7Hi69uC5Sv/lVWnq/J+SuLJvuS3zsnTJig0BesVq1aWLJkicqVMiqqT5c++tqVRl/9XsrTb0UTt2/fRmxsLOrWrYs+ffoI2+V5lzwvK06T/kTZ2dmwsrKCi4uLQpxIJEK3bt0UtpWnfKRKbm4uXr58CXt7e6VzaWRkpHStakKX9+Lix6RtXUxXNHnee/ToUdy8eRNvvPEGPv30U4XniADwxhtvKFzX8mtz4cKFCs/xGjZsKJS5S7pOJkyYoPAbsrGxwdChQyGTyfDy5Uulsu+kSZMAABcvXlTYj7a/MXke3a9fP5XHV5ry1GlKUhF9MbV5tiwSiRAQEIA6deogMDAQSUlJWLRoER49eoSZM2cq5QNympTtK6o/gyb3rPI8hyfDo9k6vKQXZWXGql5/+PAhkpOT4ejoqFB4lROJROjUqROuXbuGxMREpeW0VS1fKS9ovt4pt6q4du0azp07h7t37yI/Px8ymUyoyN26dUvle9zc3FQuNz1kyBDEx8fj0qVLGD58uD4PW8l7770Hf39/HDx4EAsWLBAeGv3666948eIFxo4dq1QI0UZBQQEuX74MQLEjnZyTkxPatGmD5ORkXLt2DR06dChzn/n5+Th69CjEYjGGDh0qbDcyMsKQIUPw008/4cCBAwpLvbVt2xZisRhhYWFo1aoVBgwYoNQ5V07eIP3999+jQYMGePvtt0vs+Hru3DkAwIABA1S+Ll/m+cqVK2V+L7l27doBAAIDAyGRSNCjRw+lxoyapm7duiofBgwdOhQrVqxAXFwcpFIpxGKxkCb9+/dXWYF2dnaGubm5yjQRiURl5oV//PEHYmJikJGRgZcvX0Imk+HBgwcAXj1Q1yV188g7d+4gIyMDNjY2Kitj7733nrBEraZeX85UrvgS5uWh7ne8e/cu7t69i/r166N79+5K75H/Fl7Xrl07pKam4t///jdmzJiB9u3bq/xdlEdiYiLy8/PRvn17lcuzDx8+HCtXrkRsbKzwO60oz549w8mTJ3Ht2jU8efIEhYWFAIAHDx5AJpMhPT1dyHOKU9Vg1qdPH9SpUwfp6enIzMxEw4YN9X78ciKRCO+//z5WrVqFsLAwTJ8+HQCETlAmJiYVfh/VF1V5Xb169VC3bl2lspGbmxtWrFiB33//HUuXLhUaPTIyMnDx4kU0bdpU4Votzz2rSZMmKpfxll+v8nxQHfKHBYMGDVK5VPvw4cNx9OhRlQ8VbGxsSqwAa1O2iY6OxrNnz9C3b1+l/cnPR/EGqEuXLsHR0VF46FM8plu3bkhPT8eDBw9Qt25dIT+Qv793796oW7euyu+7bds2ld9XnftSXl4epk+fjvPnz2PkyJFYuXKlVp1E1P3tFRQU4MqVKxCJRCo7ivXo0QN169YVOq1UhIyMDJw4cQJ//fUXcnNzIZPJAADGxsYlls/btm2r8jc9dOhQbNmyRacPtbQ5vpqA+V3Vye8qQ9++fZUaYItr166dygGL58+fB1B22iYkJKjcp6o6oKOjI65fv44HDx4oPOysCh49eoQTJ07gxo0byMnJETpZFRYW4vHjx3j8+LHSvUWTulNFMTc3h7u7O37++Wf8/vvvQttAdnY2jh07Bhsbmyrz2zREbM9TT3Vpz1MlKSkJjx49Qs+ePZUG+wGvOsS0a9cOp06dwq1bt9CiRQuN2smAVw+Go6Oj0aNHD4WO57qmTZvLkCFDlLYZGxtj4MCB+PHHH3Hp0qVyPbjWhre3NzZs2ICQkBCFQaryDm6jRo2q0OOpyjp37ozDhw/j0qVLaN26NZKSkvD8+XOFsl2nTp3w448/IiMjA40aNVKaKAH4p9ylqv3ZxMQEgwYNwk8//YRLly4ptWmp87uOj4/Hf/7zH+Tn52P9+vVa37dU3aNVlTNjY2MBvKpHWlhYKL1n8ODBwuD1ilLVr09dtNnKZDKcPHkSrVq1UtmhCHj1eyzeGaI4Z2dn4f/l7YVvvvmmyg5b8rpnZWratCl69+6N06dPIzY2VpigJCUlBfHx8Wjfvr3Cd6Kqh+VA9bAcqP9yYK9evRQGDBVXfKBy8XbS1wc3AK/O76FDh0r9zvrWuXNnvPHGGzh79izu3buHxo0bAwBOnz6NjIwMDBw4EPXr19d4v6WVVerXr4+ePXsiIiICsbGxSvfPqtxuW948pax8rGvXrkptavJ7tLGxMbp27ar0Hjs7OyQlJVVKO09Vb6dWV0WWEcpTjq8qSmvHlVP1W4+OjkZBQQF69+6tNJBFvl95u2V+fr5SjLp1i/LSV9+cffv2KUx0sXPnThgZGWH9+vVK50ve3i+/D73eNiz/bWRlZQHQrG+OPE9ZvHgxdu7ciQYNGkAikWj1/KZr165K7fJGRkZo1qwZEhMT8fjxY+H5elnt3J07d8b27duRkJCAAQMGKPS7Ku05/pMnTzQ6ZuDVhBolXV+qfpuAdvUvdfJ8dc9fWTTZl7z+rere2bx5c7Rt2xaJiYkK2yuiT5c++tqVRZ/9XrTtt6KJgwcPQiaTYdCgQQrpP2TIEHz55ZeIiIhAbm6uQv8/TfoTtWvXDpcuXcLixYsxceLEEidQKG/5SJX69esLE6CsXr0ao0aNKrHdQlP6vBdrUxfTFU2e90ZFRQEAvLy8yuxnIe+7Zm1trbJ+3LdvX1hZWSEtLQ0PHjxQqiepeo88LUsr+xYv95fnN3bixAlYWVlp1R5XnjqNOvvWV19MbZ8t29ra4vPPP4efnx/Gjx+P3NxcvPXWW8LEJapoUravqP4MmtyzyvMcngwPB+38P3lniydPnqCoqKhCZ2Vq0qRJqa/LG6WKu3PnDoBXN9I2bdqU+n5Vq2eo6oQjLxwVFBSUur+K9vLlSyxatAjh4eElxsgLFq8r6dw2bdoUQOU0ZJuamsLDwwPbtm3DkSNH4OHhAeCfh8fe3t46+ZzHjx+joKAA9erVUxhFWlzTpk2RnJyMjIwMtfZ5/PhxPHv2DD169FD6Dbm7u+Onn37CwYMHFWazbt68Of7973/j66+/xtKlS7F8+XK88cYbcHV1hYeHB5ycnIR9uLq64sMPP8SPP/6IefPmwcjICM7OzujRowe8vLwUCr7ya+CTTz7BJ598UuIxl7R6jCojR47E+fPncfjwYUyfPh2mpqZwcXFB79694enpWWLDd1WjaX4mH9mr6uFASddQ7dq1YWVlhZycHDx58gT16tUT0iQwMBCBgYElfp6qmTjq169f4mC1p0+fYtasWbhw4UKJ+ywpD9CWunmkvLBVfNas198jP0+a6t+/Pz7++GON36cudb+jPJ9U57dQ3Lx583D9+nWcPHkSJ0+eRJ06ddCpUye8++67cHd310njifzY5Hn666ysrFC7dm08ffpU+J1WhKioKMybN6/U2TlU/Wbr1KlT4kDFJk2a4MmTJxU+aAd4lTd+88032Lt3L6ZNmwaRSISTJ08iKysLQ4cOrbDzqm8lXccWFhZKD9MsLS3Rt29fHDlyBGfPnhUaO8PDwyGVSjFs2DCFDtHluWeVdlyA6jy1JPJrpqQHZqWVj0orr2pTtiltJpFOnTpBLBYjKSkJ+fn5yMvLw19//QVPT08hpnXr1rC0tBQeOMsr2W+99ZZw7svKI+TbVZWDSrsvyf30008oLCzE22+/jf/973+ldoIvjbq/PXnZztrausQ8tHHjxmo//C1v/Wfbtm1Ys2aNxnWHiiqfa3t8NQHzu6qR38mvQXVn89IVVe0L6rwuT1v5zLcl0XfaVoTw8HAsXboUeXl5JcY8e/ZMadCOJnWnijR69Gj8/PPP2LNnj9Cgf+DAARQUFGDkyJEqO8QZErbnsT2vMslnkD5//rza6alJOxnw6gFSQUGBVjPwqaM8bS5VMZ0aNmyIfv364ejRo4iJiUHXrl3x8uVL7N+/H2ZmZiofbNZUxQftjBkzRqFOJScftPPHH39gyJAhKgftlKfeVVa5BAAWLFiAwsJCBAYGlmugqaryiKqySFltfWXl/a8rT5mvql+fumyzvXr1KjIzMzFixIgSY7y9vdVaYaGstsySfqsVbfTo0Th9+jRCQkKEDrlcZUczLAeyHFiZqko5cOrUqUqzi6tSVt5YVSbSGDVqFFauXInQ0FDMmjULwD8r72ibN5anrKLvdtuFCxcqxfXv319pFWdVypunlFUOU5XnyMtO8o71r5P3R6jodp6q3k6tqYoqI5Tn2nidvK2rots51Smbq4qRXz979uwpc2WYJ0+eKA2eULduUV667psjX5Go+ECRixcv4u+//0ZhYSF8fX3Rtm1bvP3220LfHPm5kneqLqndXz6rvLp9c7Zt24avv/4awKtzHBkZqenpUaBJ+7P8OxVfDUQV+XcpnseXNIhW/hxfU2+99Ra+/PJLtWLLU/8qK8/XZfu9JvuS179LOr7GjRsrDdqpiD5d+uhrVxZ99XvRtt+KplStCgZAGFxx6tQpHD16VKFOr0l/omXLlmHmzJkIDQ1FaGgoGjRogC5dusDNzQ0DBw4UyiXlLR+V5Msvv8S8efOwZcsWbNmyBU2bNkWXLl0wePBgvP3222rv53W6vBfLlacupiua5APylWHUWSWrrDqNSCRCkyZNkJOTI0y+XZyq8q38Gi+t7Fu8jKntb+zhw4dISEjAe++9p3KyybLo47dSEX0xy/Ns+b333sNvv/2GY8eOoVatWvjqq69KbffRpGxfUf0ZNLlnledckeEx7CfzOmRnZwdLS0vk5ubixo0bSg1j5SGfkbUkZXVcVvW6fJ82NjYqR4IWpypTqsiZXcsrODgY4eHhaN26Nf7973+jXbt2sLKygrGxMW7evKly1H1VN2rUKAQHB2PPnj3w8PBAQkICUlJS0KVLF5WjMfVF086l8oL2zZs3Vd4kRCIR7ty5ozRT36RJk/Dee+/h+PHjOH/+PC5duoTg4GD8+OOPWLRokbCcNgAsWrQIo0aNQkREBKKiohAbG4uEhAR8//33WLNmjbBEu/wa6N27t8pZrOQ06RAlkUiwdu1aTJ06FREREbhw4QLi4+Pxxx9/YPPmzdi6davQOFaVNWvWDBYWFnj27BmuX7+ucrWW4uQV3bLiyiJPk7feekvjZWdLywdXrVqFCxcuoGvXrvj444/xxhtvwMrKChKJBOfOncNHH30kzJikK4aUR5akrHuPvr9j48aNERoaigsXLuDUqVOIiYkRKtxbt27F7t27K6TDorad6LX17Nkz+Pn54cmTJ5g5cyaGDBmCJk2awMzMDCKRCPPnz0d4eLjOf7P6ZG1tDTc3N4SHhyMqKgo9evTQ+UDTqkDTa8Ld3R1HjhxBeHi48OBUPtvu6x3BynPPqsj8qLTrpazyqqZlm5MnT8LR0VHla7Vr10abNm1w7do1XL58WViWu3jnMbFYjA4dOuDy5csoKioSOphpMjNJeb4v8Co9//jjD5w/fx6///671mXSyrrnlKf+c/nyZXz55ZeoXbs2/vvf/6Jr166wsbERBjr16tVLpzPKaaqqH19lY35XNfK7tm3bIjY2FklJSTqdJbisMoY27Q/AP2k7cODAEh9UAVB5DgypbH3nzh2h08zixYvxzjvvoFGjRsLD+dGjRyMuLs6gynJt2rRBx44dERMTg1u3bsHR0RF79+6FSCSqFmU5tudVXdWxPe918rzAwcGhzPai4gP9NGknO3HiBEQikd5WxaqMNhd9Gz16NI4ePYo9e/aga9euOH78OB49eoQRI0YInZTon7pT8YkQjI2NFWaqlv+u//jjDwwYMECYyU+T9tHy1ruGDBmCAwcOYN26dejSpYvWHXAqK/+Ut7cmJSVp/N6qfn3q8vhOnDgBAFV6BcCyygWaevvtt9G4cWMcPnwYn332GYyNjfHrr7/C3Nxc41lRayqWA6sulgMVVdVyYHnpOl8EgBEjRmDNmjUIDQ3FjBkz8ODBA5w5cwZNmzZVubKFLpRWVtH3dVd8pQu5pk2bqjVop7x5Sln5WGnfvSrlR9WxHbiqlBE0eb4qvwdfu3YNMplMp89mS8tr1KlPqIqR5+Ft27Yts/ygqmNtRV0Duu6bI/f6QJErV65g9uzZuHv3LlJSUnDt2jWhb478/NerVw+PHj1Cw4YNVa4AY2JiAhcXF7We/Re/bj/77DPUq1cPly9fxsWLFxEfHy90ji6+2lRZNEkT+XeST8hVkn/9619q77MilKf+VZ48X1P6vj6qSp+uiu6Dos1nVlS/lYSEBGHlltWrVyu9Lh9EcODAAYVBO5r0J3JycsKhQ4dw9uxZnD59GjExMTh8+DAOHz6Mjh074qeffoKJiUm5y0clcXV1xbFjx3Dy5EmcPXsWMTEx2L9/P/bv34+BAwdi3bp1au9LE9r8zqpCXawyy4qlnTNdlPu1/Y2dPHkSUqlUb3U7bX4rFdHuWJ5ny5mZmUIfoOfPnyM1NVVnk01UVH8GTe5Z5TlXZHg4aOf/icVi9O7dG4cPH0Z4eLhGjbvyilpJowvv37+vk2MsTj5qr169emqPvDdUx44dAwB8/fXXSksc3r59u9T33r17t9TtFb1agVzz5s3RrVs3XLhwAampqeWeJUiVunXrwtjYGI8ePUJeXp7KDF0+SlPViOHXPXz4UJjh4t69e8JoZ1UOHDig1Gm2cePGGD9+PMaPH4/CwkL89ttvWLx4MVatWoURI0agTp06QmyLFi3QokULTJkyBS9evMCOHTvw1VdfYcWKFcKgHfk14O3tLWzTFWdnZzg7O+Pjjz9Gbm4uvv32WwQHB+N///sf9u7dq9PP0geJRIJevXrh999/R3h4eKmDcQoKCnDkyBEAqmcTKekays3NRU5ODszMzIQOD/I06d+/PyZNmlTeryE4fvw4JBIJNm7cqLQKSVl5gL7JOwqUlM/Lz5O+FL//yEdty+nq3iP/jmX9FlQxMjJCr169hMrKnTt3sHjxYly4cAFbtmzBggULynVs8jy8pGN7+vSp8Dstnsfo0x9//IHHjx9j4MCBmD17ttLrpf1mnzx5orQssJw8z62s+9aYMWMQHh6OPXv2wNHREefOnYOjoyO6d+9eKcdTFfTp0wd169bFiRMn8OzZM9y7dw/Xrl2Ds7MzWrVqpRCrz3uWJuS/H/n9/3XyGSK1+Z1pUrZJTk7G3bt3S71XdO7cGdeuXcOlS5dUDtoBgI4dO+LcuXNISUlROeNzWXmEJuUgVdq1awdfX19MmjQJ8+fPh1gshpubm1b7Ukfxst2LFy9UNrKXVj57XXnqP/Ly+dy5c5UebOTn5yMrK6vE95aVHrrI58pzfKSM+Z0iXeV3b7/9Nnbu3IkjR47g3//+t0arncjLgKpWgtEkH9CEra0tbt68ialTp6J9+/Z6+Yyq4PTp0ygoKMCkSZMUOkvJlVaW06TuVNHkg41CQkLQr18//Pnnn+jRo4fCaraGiu15VVd1bM97nbwc2aJFC43TU512sqKiIpw+fRrOzs5al1nLUp42l6qaTj169ICDgwOOHj2KJ0+ecOWKErRu3Rq1a9fG3bt3cffuXcTGxqJ9+/YK9YyGDRuiWbNmuHTpEhITE5Gfn4+WLVvC2tpaIebmzZu4e/eu0rUOlL/eNXv2bDRs2BBbtmzBhAkTsH37dtSvX1+rfamjrLY+Tcta3bt3h6mpKZKSkpCamoqWLVuq/d6qfn3qss325MmTsLa2RocOHcp9XGW1ZZZURyitjF1UVKTzeqREIoG3tzfWrVuHX3/9FZaWlnjy5Am8vb1LXImbFLEcWHWxHFi6yigH6iNv1Ef7Q+3atTF48GCEhobi7NmzSEpKQlFREby9vbXuHNuwYUP8/fffuHv3rlI7FlD+sgqgfbttSkqK1p9Zk/KU0lT1dmptVFQZQZfleGdnZ9jY2ODBgwc4e/ZsmSuYFFdaPgPoJ6+Rf6e33noLS5cu1fn+dUEffXMWLlwIqVSqtGqKi4sLfvrpJwwePBgvX77EmDFjsGvXLqxYsUKYxKtNmza4cOEClixZUma7v7ztvSSqrtt33nkHAJCVlSUM0tRX3xxbW1ukp6fj008/VWuQkTyPz87ORn5+vspBS/pqky+uKveZ0ZaNjQ3u3LmDe/fuqeyEXNp51WefLl33tVOHPvq9lKffiibkAwyBV4PtShITE4P79+8rrFKhSX8iU1NThRUJb9y4gfnz5wvPPcaOHavX8pGlpSWGDRsmTGZ4+fJlzJkzB7///jtOnz6t1Yo7+mhTK09drDLIV9pKT08vM7as66T4a/pqS9f2N3by5EkYGRlpvTKTPuo0FXFf0fbZskwmw6JFi/Do0SMMHToUhw8fxuLFi3Hw4EGFduniNCnbV3R/BnXuWTXlOTy9UnWmwagCJk6cCJFIhO3btyM1NbXU2OIFjXr16sHIyAh37txBYWGhQlxBQQFiYmJ0fqy2trZo0aIF/vzzT9y8eVPn+y9OXlEuKirS6+eURN4ZXNXyYocPHy71vUePHlV53IcOHQKg2ayA6lL3fI0ePRrAq6Vff/vtN9SpU0fjG0Fpn2VsbCw85Prtt9+UXr9+/TqSk5Nhbm6u1gor4eHhKCwsxMCBA5GSkqLyv4iICADAkSNHSl0i1cjICMOHD4eLiwsKCgqQlpZWYqypqSk++ugj2NjYIDs7Gw8fPgQAobIuL3CqQ36+Xr9OS2NpaYn58+dDJBLhxo0bar+vsn344YcAgB07dpSaR2zevBmZmZlo1aqVyga0x48fC8sdFyf/TXXo0EFYflCbNFFHTk4OLC0tVTZElpQHVFS+1bRpUzRq1AgPHjxQWQGVD4jSF/mDFvnMFcWdP39eJ5/RtGlTNG7cGA8fPlR5P1OVv5S2rylTpgCA2tdTaWnZrl07mJmZITExUeU5+PXXXwG8yusrajaH0u5ZaWlpZc6squo3fe7cOTx+/Bh2dnY6f0igbr7YuXNnvPHGGzh+/Di2bt0KqVQKLy8vnR6LoTE2NsbAgQPx/PlzHD9+vMRVJwD95Y8lHVdJ6SlvtD9y5IjKa0p+zWiyWk1x6pZt5OWF0mYSkQ/QiY2NxR9//IEGDRrA0dFRZczRo0dx69YtmJubw9nZWen1s2fPqhxcKG9E1Pb7Aq9m2tq6dStMTU0xb948HD9+XOt9lUU+67VMJsPRo0eVXo+KisLjx4812qe29R/5+VTV8HPkyJFSZ125du2ayjxbXj5/fXCWKmXlXeU5PlLG/E6ZLvK7Pn364I033sD9+/cRFBRU6ufJZ46Wq4gy4Ot69OgBQP9pq02dTZdKK8tdvHix1M4emtSddEXd8/Xee++hbt262LdvH37++WcA1WvFRLbnqcb2PM1oc77efPNN1K5dGzExMRqXw4orqZ0sLi4Ojx8/FjrJ6IM2bS6lvV5YWCiUVdUp12lKnXQSiUR4//338eLFC3z33XeIiopCy5Yt9XI8hkwsFgvX0p49e/D48WOV56hTp064ceMGTp06BUC5/CT/Ozw8XOm9L1++FNrGynP+P/nkE0yaNAmpqamYMGECsrOztd5XWTp27AjgVVuMqo6DZV0Xr6tbty48PT0BACtXriz1tyuTyXD58mXh78q+Psu63spzfMXJJwV45513dNJ+V7y9UFUnA/m95HWllbGjo6OFGb/VoW4ZzdvbG0ZGRggJCeEAQy2xHKgay4GaqQnlwOLtpLm5uUqva5M3yjuTq0vT5+e//PIL9u7dC4lEojAru6ZKK6tkZ2fj3LlzEIlE5fpt6aPdVr5fQPU5q8g8pSqr7HZqTVVkGaGsz9JlOV4ikQh9E7766is8f/681Pji92R5PqPqd3zz5k29DIbo3r07JBIJTp48qVEZTxva3pP10TdHPju9qvuAnZ2dkP+mp6cLfXPefPNNABDOkzptw/LvLJ8x/vXfYGnX7blz54T/11ffHHk7t7rP84yNjYVVd0p7jq9vuqp/VSXye6+qe2daWhquXbum1n606dNVkX3t1KFtv5fS8vry9ltRR2FhoXDfDA8PLzG/GjlyJKRSqfA9SqJJf6I33ngDY8eOVYjVtnykTV7doUMHDB8+HMCr34Q2tLkXq/uMXJu6WGVwdXUFAISGhpa5kmeTJk3QpEkTZGdnq3wWd+rUKTx58gQODg5ar9RdFm1+Yy9evEBkZCQ6deqk9cR+2tRpKqpdrzTaPlvevn07zp07h06dOuGrr77C9OnTkZWVhcWLF5f4Hk3K9hXZn+F1Jd2zKuo5PFUNHLRTzL/+9S9MnjwZ+fn5mDBhAk6fPq0U8/TpU6xbtw4+Pj7CNhMTE3To0AGPHz/Gzp07he2FhYUICAgocyYBbc2YMQNSqRSzZ89WWVh99OiRMOtvecg7CP/111/l3pc25B00d+3apbD9yJEjCiO2Vblz5w7Wr1+vsO2XX35BXFwcGjRooJfRkvLzVdbNuX///rCxsUFISAjy8vLg7u6u1hK+qj6rpLQZN24cAGD9+vUKD6hyc3Px3//+FzKZDKNHj1brc+XneujQoSXGNGvWDB07dkROTg5OnjwJALhw4QIiIyOVCle3b99GamoqRCKRUCE/fvy4woNJuatXr+Lhw4cwNzdH7dq1AQBubm5o1aoVDh48iO+++06pIUImk+HSpUvCzPvAqwcxxsbGuH37tspCyf79+1UWps+cOQOZTKayUFtVderUCRMmTEB+fj4mTpyocB6AV/nTpk2b8O2338LY2Bj+/v4lzlIVEBCAR48eCX/fvn0b3333HQAIlSDgVR7as2dPxMbG4vPPP1fZ4JOcnIwzZ85o9F0cHR3x5MkTpYcGwcHBiI6OVvkeda9DXZA3YAUEBAirQQCv8p8NGzbo9bO7dOkCANi0aZPCbzo8PFyjwTRlkS+5/eWXXyo0OhX/LbwuODhY5ZLz8nurfMaEspSWlubm5vD09IRUKsV//vMfhc4UN2/exMaNGwEA48ePV+uzdEF+zzp27JhCJ5KcnBx89tlnZTb+fvfddwrlhuzsbHz11VcAFK83XSkrXyxu1KhRKCgowM6dO2FsbFyuB2XVhbu7OwDg4MGDCA8Ph1gsxpAhQ5TitLlnaathw4Z4+PChykEq3bp1Q+vWrXHnzh2sW7dO4YHVsWPHcOzYMeG60oa6ZZuTJ0+ibt26pT7skTc8xMbG4tq1ayofmr755puQSCRC5+N//etfCitV2NnZ4Z133sGzZ8/wxRdfKFx/cXFx2L17NyQSSbmvrY4dO2Lr1q0wNjaGn58fTpw4Ua79lUZ+z1m3bp2wnDjwqqP4qlWrNN6ftvUfeV63d+9ehfP6559/qlz6vDipVIr//ve/Cg/url69ih07dkAkEgn3nNKUlXeV5/hINeZ3inSR34lEIqxatQqmpqb49ttvsWbNGqWOoTKZDBEREfD09MSVK1eE7fIy4A8//KBwLUVFReGnn37S6juVZfTo0ahfvz6+//57/PLLL0r1u8LCQpw9e1brhxNympRN9EGef/z6668K6ZGRkYHly5eX+X516066om69x9TUFB4eHnj48CHCw8NhbW0tzEhXHbA9TzW252lGm3YEExMTTJ48Gc+ePcPHH3+ssnN4RkYG9u/fL/ytSTuZvFypz0E72rS5yF26dElp9tJvv/0Wd+/eRZs2bco1OL4k6qbTyJEjYWJigh9//BEymYyd4EsgTyN5naqkQTtSqVS4ll+P8fLygpmZGQ4dOiQM7AFelfsDAwORkZGBdu3albvT46effoqJEyfixo0beh244+joCFdXVzx58gSrV69WuFbPnz9fYqfm0syfPx+Ojo6IjIzEzJkzVXY8TE5OxqRJk7B7926FY6nM67Os+0h5jq84Xed1FhYWGD58OIqKivDf//4X+fn5wmtXrlzBjh07VL5PXsb+9ddfFcoAt2/fxsqVKzU6BnXzqoYNG6Jfv35ISkpCTEwM2rRpI3SMJPWwHKgay4GaqQnlQHt7e/Tq1Qu5ubn48ssvFerbp0+fLnECOnneuGvXLoW67rVr1/DNN99odAzq/i7ffPNNtGvXDhEREfj777/x9ttvl2um7LFjx0IsFmP79u0KbSsvX74U7hNubm5qP7Mqia7bbYGyf5sVladUZZXdTq2piiwjlPVZui7Hf/jhh3jrrbdw48YNfPjhh/jzzz+VYm7fvo25c+ciMDBQ2Obi4oJatWrh7NmzuHr1qrA9OzsbS5YsKbMDrzYaNWoET09P3LlzB/Pnz1c5SU9aWhp+//33cn+Wtn0W9NE3JzMzEwBQq1YtAMp9c6ZOnQozMzOcP38eWVlZMDc3x7Bhw9CqVStcunQJ1tbWSu3+xdv75f/J23fv3bsHIyMjpXZe+XW7fv16hUEDr1+3+uqbM2nSJJiZmSEgIEDlYBF5R/niKy/K8wN5nUqu+HN8fdNV/asqKT45WvE8Iz8/HytXrlR5/euqT1dF9rVTh7b9XkrLY8rbb0UdZ8+eRXZ2Nlq3bq1ypRg5+fNE+aSAgPr9iZ4/f46ffvpJ6VmgVCrF2bNnFWIB7cpHpZ3Hu3fvIiwsTGlA6osXL4RrT9typDb34rLuK+Wpi1UGNzc3ODo64vr161i1apXS7/LGjRsK16D82vT391f4XT948EDIj4vX/fVB09/YhQsXkJeXh3fffVfrz9SmTlNR7Xql0ebZsrw8YGFhga+++goSiQQzZszAm2++iZMnTyr9tuU0KdtXVH8GTe5ZFfUcnqoGo7JDapb58+dDIpFg8+bNmDp1Kpo2bYq2bdvCzMwM9+/fR3x8PAoKCpRm+p45cyY++ugj/O9//8Phw4fRoEEDJCYm4vnz5/Dw8MC+fft0fqzDhg3Dn3/+iaCgIIwcORJt27aFnZ0dZDIZbt++jZSUFJibm5f7oWTPnj1hamqKH3/8ETdu3EDDhg0hEonw0UcfqVyiUpUNGzYoPHAqzsbGpsRO3wAwefJknD17FmvWrMGRI0fQvHlz3Lp1C1evXsWkSZPwww8/lPje999/H1u2bMGxY8fQpk0bpKWl4cqVK8IgBXmFVJf69u2L7777DgEBATh//rywpOonn3yisLyqsbExPD09hVmVR40apfFnlZU2gwYNwqhRo/DLL79g6NCh6N69O8zMzBATE4Ps7Gx06NBB5TKYr0tNTUViYiIsLS3LXKpvyJAhiIuLw4EDBzBw4EAkJyfD398f1tbWaNeuHerWrYtHjx4hJiYGL1++xPjx44XG1ujoaPz0009o1KgRnJ2dYWFhgczMTFy6dEko8JiYmAB4NSPId999h48++gjr1q3Dzp070aZNG1hbW+Px48e4du0aHj58iEWLFgkFWBMTE/Tq1QsnT57E8OHD4ezsDGNjY3Tq1Amenp44evQoPv30U9jb26N169YwMzPD33//jfj4eIjFYvj5+WmcRpVJvsTx9u3b8cEHH6BNmzZo2bIl8vPzcfnyZWRnZ8PKygrffPNNiQ19HTp0QEFBAdzc3NC9e3cUFBTgwoULeP78Odzd3eHm5qYQv2rVKkyePBk///wzwsPD4eTkhIYNGyI3NxcpKSm4d+8efHx8NFoWe+rUqfj3v/+NuXPnYufOnbC1tUVycjL++usvfPjhhwgODlZ6j7rXoS5MnjwZp0+fxuXLl9G/f39069YNL1++RHR0NLp37w6ZTKaysqkLY8eOxe7du/H7779j8ODBQj5348YN+Pj4qDw32pg4cSJOnTqF2NhY4bfw8uVLREVFwdXVFRKJRGmpyfXr1yMgIABOTk5wcHCATCZDcnIybt26hbp162LSpElqfXa/fv2wb98+zJ8/Hz179hQG7n3xxRcAgHnz5uHy5cs4f/48+vfvjy5duuD58+e4cOECXrx4gfHjx2v8YCszM7PUe+eMGTOEZbpf5+Ligp49e+L8+fMYOHAgunbtCuDVcr/16tXDu+++K8x89LomTZqgTZs2Qn5tbGyMCxcuICcnB926ddPL4KOy8sXiRowYgTVr1uD58+fo168f6tevr/PjMTRvvfUWmjZtKjQIubq6qnyAqM09S1v9+vXD9u3b4eHhgY4dO8LU1BTNmzfH5MmTIRKJsHr1avj4+CAoKAjHjh1D27ZtcffuXcTGxsLIyAhffPGF1is6qVO2yczMxNWrVzF06NBSVxuwsbGBg4ODMLukqvNiYWEBJycnJCYmAlC9YsZ//vMffPDBB9i/fz8uXryIDh06IDs7GzExMSgqKsLChQt1MgtSp06dsGXLFkyZMgWzZ8/G+vXrS8wnysPd3V0YcDBo0CAhD46OjoadnR06dOiAy5cvCzOnqEOb+s/IkSOxbds2nDx5EoMGDYKLiwuePHmCixcv4t1338WVK1eEpYZf17dvXyQnJ2PAgAHo3Lkznj59Ksxa7OvrCxcXlzKPuay8qzzHR6oxv1Okq/yubdu22LZtG2bPno3Nmzdj+/bt6NChA+rXr4/c3FxcvXoVWVlZMDU1VWhoHTp0KLZu3Yq4uDgMHjwYLi4uuH//Pq5cuYIPP/yw1DqytqysrLBhwwZMnz4dy5Ytw8aNG/HGG2/AysoKWVlZSEpKQk5ODr777ju0bt1a68/RpGxSksTExFLLcsuXL0e7du1UvtavXz+88cYbuHr1Ktzc3NCpUyfh4YuTkxM6duyIuLg4le/VtO6kC82aNUObNm1w9epVeHl54Y033oBYLEa/fv2UHgCMGjUKwcHBkMlkGDFihFC3ri7YnqeM7Xma0bYdYerUqfjrr79w4MABvPfee3B2dkazZs1QUFCAmzdv4s8//0SbNm0wYsQIANConezEiROwtbVVWE1Slc8//1zljHgA4OzsjBUrVpR6/Jq2uciNGTMGS5YswS+//AJ7e3ukpKTgxo0bsLS0xJdfflnqMWurrDYCOWtra7i5uSE8PBwmJibCzJekSF4ee/LkSYkzzMu3PXnyBIByvatJkyb4/PPPsWjRIkyfPh2dOnVC48aNkZiYiJs3b6JBgwZad1R93cKFC1FUVISffvoJH374IX788Uedt/MBwIoVKzBmzBjs3LkT58+fR/v27ZGZmYk//vgDH3zwAXbs2KFRncvS0hLbt2/HzJkzcfLkSZw5cwbt27dH06ZNUVBQoDA759y5c4X3Vfb1WdZ9pDzHV9yJEydgYmIizHJZkpCQkFJXP5k9ezaaNGkC4FV7YUxMDE6fPi20F+bk5ODChQsYNWqUwiANOXt7e4wYMQL79+/HiBEj0LlzZ+Tn5yM+Ph59+vRBfn6+2vVIeZn+999/x/jx49GsWTOIxWJ4enoqXWejR48WOgtq84yIWA5UheVAzRhyOXDz5s2l/laXL18unLMVK1Zg9OjRCAkJQXR0NFxcXBTub6ryxu7du6Nr166IiYnBkCFD0KlTJzx69Ajx8fEYP368Ru0PmvwuR48ejaVLlwIoPW88depUqdfL+vXr8eabb2LOnDkIDAzE6NGj0bVrV9SrVw+xsbG4d+8eHB0dsWzZMrW/R0n00W5b1m+zovIUfVMnHUtqw6vsdmpNVWQZoaw2I12X442MjLB582bMmzcPp0+fxtChQxWeEaelpSE5ORmA4qpBFhYWmDRpEr777jt88MEH6NKlC0QiERISEtCiRYtS2+LK47PPPsOdO3fw+++/4+zZs3ByckKTJk2Ql5eH1NRUpKWl4d133y33YFF167DF6bNvDvDPoB1VfXPq1KmD/Px8yGQyzJ49G+bm5kJ7/99//w2xWIx169YhKCgI5ubmyMvLw8uXL4X/l7f7y9t3LSws8ODBA3Tv3h0tWrRAq1at4OTkBBsbG1y7dg0eHh4wNzeHmZkZHj16hDp16gjfTV99cxwcHLBmzRp88skn+Pjjj+Hg4IAWLVrA3NwcGRkZSEpKQl5eHvbv3y90ph06dCiOHTuGI0eOYMiQIejevTuMjIxw4cIFhTxeU5cuXcLChQtLfH3o0KHo1asXgPLVD6uqzp07Y8KECfjxxx/h4eGBbt26wdLSEn/88QdMTEzQt29fnDx5UuHeqas+XRXV104T2vR76devH2JiYvDhhx+iW7duqFWrFurVq4dPPvmkXP1W1KXOAEPg1TPF+vXr4/r167h27Rratm2rdn+igoICfPHFF/jqq6/Qrl07oS3lypUruHfvHpo2bapwX9GmfFRamevJkydYtGgR/vOf/6B9+/Zo1KgRnj9/jri4OGRnZ6N9+/ZaP/vR5l5cVlmiPHWxymBkZIRvv/1WOLaDBw+iY8eOQtnh+vXr+O6772BnZwfg1SDhCxcu4MyZM8KzOJlMhqioKDx79gz9+/fHBx98oNdj1vQ3Jr/O+vbtq/VnalOnqah2vdJo+mz55cuX+OSTT/DixQv85z//EdLdyMgIq1atgoeHBwICAtCtWzelOqQmZfuK6s+gyT2rop7DU9XAQTuvEYlEmDt3LoYOHYpdu3bhwoULiIqKwsuXL1GvXj306tULgwcPxnvvvafwvh49emDjxo1Yv349EhMTYW5uDldXV3zyySd6adiVmzt3Lnr16oUdO3YgNjYW169fh4WFBRo1aoQxY8Zg0KBB5f6MRo0aYcOGDfjuu+9w6dIlYUS3u7u72o27t2/fVjnLEPBqecPSdOnSBT///DMCAwOFpcxat26Nb7/9Fs7OzqUWKDp27IiRI0fim2++wcmTJyGTyeDq6orZs2frZQl1AGjfvj1WrVqFbdu24fz588JMbr6+vkqNu927d0dQUBA6duxY6qjzkqiTNv/5z3/QqVMn7N69W+igam9vjwkTJuDDDz+EmZlZmZ8jL2gPGDCgzJkC3nvvPfj7++PMmTN49OgR+vbti8ePHyM6OhrJycl4/PgxrK2t8dZbb+GDDz7AgAEDhPeOHDkSRkZGuHjxIhISEvD06VPY2NigT58+mDBhgrAsopyjoyP279+PHTt24NixY7h8+TKKiorQoEEDtG3bFv369VO6Vr/44gsEBAQgMjIS4eHhKCoqQlFRETw9PTFx4kTY2toiNjYWf/zxB54/f46GDRti8ODBmDhxol4a5/RJLBZjyZIlQn528eJFHD9+HCYmJsISxz4+PqU+dDAxMcHWrVvx9ddf4/jx43j06BGaNWuG999/HxMmTFCKr1+/Pnbv3o09e/bgt99+w7Vr14QZ0Ozs7DB+/HiVs7KXxt3dHXXq1MGGDRtw7do1XL9+He3bt8fy5cshk8lUFhQ1uQ7Ly8TEBD/88AM2bNiAQ4cOCQ9TJk6ciGnTpqFz586oW7euTj9TrkGDBtixYwdWrVqFmJgYZGZmol27dvjhhx8gEol01jgj/44bN27EwYMHceLECTRs2BAffvghZs6cqfJes2TJEpw9exaJiYnC6kqNGzfGxIkTMXHiRLVnRnNzc8OiRYsQEhKCkydPCg2K8sZMS0tL7NixAz/88AMOHz6MEydOwNjYGO3bt8cHH3xQZgOBKgUFBYiPjy/x9bJmc92wYQM2btyII0eO4MyZM6hfvz4GDx4MPz8/BAQElPg+kUiEdevW4bvvvsPBgweRmZmJhg0b4oMPPoCvr6/CCiK6VFq+WFzt2rXh7OyMS5cuVfmHPBVFJBJh6NCh2LRpE4BXFfSSaHPP0sa8efOElRkOHz6MwsJCdO3aFZMnTwYAtGnTBvv27cPGjRtx9uxZ/P7777C0tET//v0xbdq0cs/oWlbZ5tSpU5DJZGoNpnvrrbeEQTsllds6deokDNpRVWFu1KgR9u7di82bN+P48eM4evQoatWqBVdXV0ycOFFo7NaFzp07Cx1EPv74Y3z33XcaDVJVh0gkQmBgILZt24bQ0FCcOXMG1tbWcHd3h5+fH0aOHAmRSKTwYEOdfWpa/6lXrx727t2LVatW4eLFizhx4gSaNWuG2bNn46OPPlIo372ubt26+OWXX7B69WqcO3cOubm5aNmyJSZMmKDRCl6l5V3lOT5SjfmdMl3ld2+99RaOHj2KX375BSdPnkRKSgpycnJgbm6O5s2bY/To0fD29laYbcfMzAw//vgjvvrqK5w9exanT59Gq1atEBgYiPbt2+ut0b1Dhw44ePAggoODcfr0aVy8eBHAqw5bXbp0wYABA5TqbNpQt2xSkmfPnpVallO1IqiciYkJdu7cicDAQJw5cwYnT55Eo0aNMG7cOMycORNTp04t9b2a1J105dtvv8VXX32FP/74A4mJiZBKpbC1tVUatNO8eXPY2tri3r178Pb21tvxVBa25ylje55mtG1HEIvF+OqrrzBw4EDs2bMHV65cQVJSEqysrGBra4uPPvoIgwcPFuLVbSe7desWbt68qdbszqmpqSW+VlY7njZtLnLvvfce3n77bWzatAkREREwMjLCu+++i3nz5qFVq1ZlHrc2ymojKK579+4IDw+Hm5ubXgZ2VAcuLi4wNTXFixcv0LJlS5XtV/KHgzk5OWjcuLHKa3/EiBGwt7fH5s2bERcXh4SEBNjY2GDMmDHw9fUt1+z4r/vss88gk8mwfft2TJw4EcHBwTpvd3N0dMSePXuwdu1anDt3DsePH0eLFi3w5ZdfolmzZtixY4fGn9mwYUP88ssvOHz4MA4dOiTkFcbGxmjSpAnGjBkDLy8vtG/fXnhPZV+fZd1HynN8cs+ePUNMTAy6d+8Oc3PzUmNjY2MRGxtb4usTJkwQBu3UrVsXu3btwjfffIPjx4/j+PHjaNasGebPn4+JEyeq7JgOAP/973/RsGFDHDx4EOfOnUPjxo0xdepUTJ06VaN6pKmpKTZt2oTAwEAkJCTg4sWLkMlkeOutt5TuY507d4axsTEkEkmp9SwqGcuBylgO1IwhlwPPnTtX6uuLFy8WOmfb2dlhz549+PrrrxXub/7+/ujSpYvKvFEkEmHDhg1YvXo1jh8/jtOnT8PBwQGfffYZxowZo1H7gya/y+7duwN4tcpC7969S9zno0ePFFYAep28rDh9+nQ4OTkhODgYV65cQX5+Ppo0aYLJkydj6tSpGrWllkQf7bbq/DYrIk/RN3XTUZWq0E6tiYouI5TVZqTrcrylpSU2b96M06dP49dff0VcXBxOnjwJkUgEW1tbeHh4YMSIEcI1Lvfxxx/DwsICv/zyC6Kjo1G/fn14enpi9uzZpbbFlYeZmRm2bNmCgwcPYt++fUhOTsaVK1dQr149NG3aFO7u7hr3aVBFkzqsnL765rRo0UIhr1fVN8fa2hpisRgymUx4fla8vf/IkSNITU1FQUGBMLFDnTp14OTkhIEDBwrlLXn77rlz55CXl4ecnBzEx8fj8uXL8PDwwN69e7Fo0SLExcXh+fPnyM/Ph1gshqWlJV68eIHnz5/r5BlCSfr3749ff/0V27ZtQ2RkJCIjI2FkZISGDRuib9++GDBgAFq2bKnwnjVr1qB9+/bYu3cvzp49i3r16mHo0KGYN28eZsyYodVxpKenIz09vcTXnZychHTQRf2rKlq0aJHw24yOjkbt2rXRp08fzJ8/HwsWLAAAhfq3rvp0VVRfO01o0+9l/PjxePLkCX777TccPXoUBQUFaNq0KT755BMA2vdbUUdubq6wOmTxMq8qEokEgwYNws6dO3HgwAG0bdtW7f5E5ubmWLZsGS5cuIDk5GSkpKTA2NgYjRs3hpeXF8aNG6fURqNp+ai0MpednR0WLlyIqKgo/Pnnn0hISECtWrXQrFkzTJs2DaNGjSrXBGma3ovLKkuUpy5WWVq3bo0DBw5g69atOHHiBE6fPg0TExM0btwYU6ZMwb/+9S8hViKRYOPGjfj555+xb98+oT7UsmVLjBw5EqNHj4ZYLNb7MWvyGzt16hRatmwJBweHcn2mpnWaimjXU4cmz5bXrl2La9euYdCgQcLkF3KOjo5YuHAhli1bhk8++QS//PKLwqBOTcv2FdGfQdN7VkU9h6fKJ5LJZLLKPgiimmrZsmX45Zdf4O/vr7fGHyJt/P3333j33XfRtWtXbN++vbIPx2BdvnwZo0aNQu/evbF169bKPhyicrl37x7effdd2NraIiIiAiKRqLIPiaqgsso206dPx7lz53DhwoUSZwMn7dy/fx/vvvsu7O3tcfjw4co+HCXR0dHw8fGBh4eH3mZeJ6pIzO/I0MTFxQkzcLGOR1T1/fDDDwgICMDmzZvLnFmXVPvoo49w7tw5/PTTT+jWrVtlHw5VE5s3b8aaNWswf/58vXUgLI+FCxdi3759BvO7//333zF79mwsX75c7zOhFtemTRs0bdpU6GBUmcLDwzF//nzWlYlIUBnlwKr2THDTpk34+uuvMWvWLHz88ceVfTjlVtXbbalqYhmBiGqyZ8+e4d1338WLFy/wxx9/QCKRVPYhERFp7OrVq/D09MTkyZPx73//u7IPp1piHxQyRPofWkhEKt25cwcHDhxAvXr1yhx1TkRVW1JSEqRSqcK227dvC8tPuru7V8ZhEenU5s2bUVRUhLFjx3LADqmkTtnmrbfewpIlS9iBvRySk5NRUFCgsC0rKwsLFy5EYWEh7zlEFYD5HRmioKAgAMDYsWMr+UiISB22trb4+OOPOXOalhISEnD+/Hm88cYbBjFwgaqWFy9e4M8//1TafuHCBQQFBcHIyEgns24TYGFhgVmzZsHNza2yD6VSFBQUYMuWLQBQoYOWiKhqq+nlwNzcXGzfvh3GxsZ4//33K/twNMJ2W9IVlhGIqKZITU3F8+fPFbbl5uZi2bJlePToEYYMGcIBO0RksKRSKWbNmgVPT8/KPhQiqkKMKvsAiGqarVu3IiUlBZGRkcjPz8e8efN0vmwmEVWsefPmITc3F61bt0bdunVx9+5dJCYm4uXLl+jXr5/Wy5YTVba//voL33//Pf7++29cuHABtra2GD16dGUfFlUxmpRtpkyZUsFHV/2sWrUKV65cgZOTExo0aIAHDx7g6tWryMvLg4uLCyZNmlTZh0hUbTG/I0MTGxuLvXv34saNG0hISEC7du1qbKdYIkPDCX60s3r1aty7dw+nTp2CTCaDn59fZR8SGaCcnBwMGTIEzZs3h6OjI0xMTJCWlobk5GQAwKeffoqmTZtW8lFWD7169UKvXr0q+zAqXEREBI4fP44rV67gxo0b6N+/P958883KPiwiqiJqajkwNDQUFy9exMWLF/HgwQNMmDABjRo1quzD0gjbbam8WEYgoprmxx9/xMGDB9GuXTvY2Njg0aNHuHbtGh4/fgw7OzvMmzevsg+RiEhrb775JstyRKSEg3aIKtjp06cRExODhg0bYtasWfDx8ansQyKicho/fjwOHz6MlJQUPHnyBCYmJmjbti3c3d0xevRorkpCBuvBgwfYu3cvzMzM0KVLFyxZsgQWFhaVfVhUxbBsU7FGjhwJAEhJSUFcXBwkEgkcHR0xcOBAfPjhhzA1Na3kIySqvpjfkaG5desWQkNDYWFhgXfeeQfLli2DWMxFt4mo+jp06BDu3buHJk2aYN68eejfv39lHxIZoNq1a2PSpEmIjIxEXFwccnNzUbt2bfTp0wfjxo3D22+/XdmHSAYuKSkJYWFhqFOnDoYOHYqlS5dW9iEREVW6ixcvYt++fbC2tsbYsWPxySefVPYhaYzttlReLCMQUU3j5uaGrKwsJCYmIiEhAQDQrFkzeHl5YfLkyahXr14lHyERERGRbolkMpmssg+CiIiIiIiIiIiIiIiIiIiIiIiIiIiIiIiIqDrh9JpEREREREREREREREREREREREREREREREREOsZBO0REREREREREREREREREREREREREREREREQ6ZlTZB0BERERERERU2cLCwrBo0aJSYzw9PfG///1P+DsjIwOBgYE4e/YscnJyYG9vD29vb/j4+EAsVp4jIycnB+vWrcOxY8fw8OFD2NraYtiwYZg+fTpMTU2V4l+8eIGgoCAcPHgQ9+/fR/369TFgwADMnj0bVlZW5f/SREREREREREREBoxtekRERERERERkCEQymUxW2QdhKGQyGaRS9U6XWCxSO5aqFqad4VI37cRiEUQiUQUckWFjnlczMO0MF/M83dIkzwN47Rgqppvh0iTttM33rl27huPHj6t8bd++fbhz5w4CAwMxePBgAK8e7nt5eSErKwtubm6ws7NDZGQkEhMTMXLkSPj7+yvsIzc3F2PGjMH169fRu3dvODk5ISEhAdHR0ejRowe2bt0KiUQixBcVFeGjjz5CVFQUOnXqhLfeegupqak4ceIEWrdujV27dsHS0lLj7ynHsl7NwfQzbGWlH8t66mGeVzMw7QwX67e6xTyvZmDaGS7mebrHfK9mYNoZLn3ne2zTKxmvm+qF6Vm9sKynHuZ5NQPTznCxfqt7zPdqBqad4WK+R+XFlXY0IJXKkJ39rMw4IyMx6tWzQE5OHgoLpRVwZKQrTDvDpUnaWVtbQCLhTbEszPOqP6ad4WKep3vq5nkArx1DxXQzXJqmnbb5Xtu2bdG2bVul7U+ePMHmzZtRt25d9O/fX9i+atUqZGZmYuXKlfD29gbw6qH8jBkzEBYWBnd3d7i6ugrxW7ZswfXr1zF9+nTMnTtX2L58+XLs3r0bYWFhwn6AV7OERkVFYfjw4QgICBAadTZv3ow1a9Zg69at8PPz0/h7yrGsVzMw/QybOunHsp56mOdVf0w7w8X6re4xz6v+mHaGi3mefjDfq/6YdoarIvI9tumpxuumemF6Vj8s66mHeV71x7QzXKzf6gfzveqPaWe4mO+RLiiv7UtERERENV5YWBjatGlT6n+LFy9WeE9GRgYWLlyInj17wsXFBUOGDEFwcDCkUtWVlZycHKxcuRJvv/022rdvj/79++Obb77BixcvVMa/ePEC33zzDfr374/27dvj7bffxsqVK5GTk6Pz709EJHfw4EG8fPkSQ4cOhYmJCYBXM2weOXIEjo6OCg/lJRKJ8PA+JCRE2C6TyRAaGgpLS0v4+voq7H/OnDkwNjbG3r17FbaHhIRAJBJh3rx5CrOwTJw4EfXr10doaCi4cC4RERFR2Vi/JaKahvkeERHb9IiIiIgMHeu2RERU3XClHSIiIiJS0rZtW8yaNUvla/v27cOdO3fQq1cvYVtGRga8vLyQlZUFNzc32NnZITIyEv7+/khJSYG/v7/CPnJzczF27Fhcv34dvXv3xrBhw5CQkIANGzbg8uXL2Lp1KyQSiRBfVFSEadOmISoqCp06dcKgQYOQmpqK7du3Izo6Grt27YKlpaV+TgYR1WihoaEAAE9PT2FbXFwcCgoKFGbdlHNyckKDBg0QExMjbLt58yYePHiAPn36wMzMTCHe2toazs7OSEhIwIsXL2Bqaor8/HxcuXIFLVq0gK2trUK8sbExunXrhkOHDuHWrVto3ry5Lr8uERERUbXD+i0R1TTM94iI2KZHREREZOhYtyUiouqGg3aIiIiISEnbtm3Rtm1bpe1PnjzB5s2bUbduXfTv31/YvmrVKmRmZmLlypXCDHVFRUWYMWMGwsLC4O7urvAgbMuWLbh+/TqmT58uzGAHAMuXL8fu3bsRFhamMNNdWFgYoqKiMHz4cAQEBAgz1G3evBlr1qzB1q1b4efnp+vTQEQ1XHJyMpKSkuDs7AxnZ2dhe1paGgDAwcFB5fscHBxw6dIl5OXlwdzcXK34+Ph43L59G61atUJ6ejqkUins7e1LjAeA9PT0cj3gNzIqe/FdiUSs8C8ZFqafYWP6ERHpBuu3RFTTMN8jopqObXpsU6humJ7VT7GFuIiIqASs2xIRUXXDQTtEREREpLaDBw/i5cuXeP/992FiYgLg1QwkR44cgaOjo0KjhUQiwdy5c3Hq1CmEhIQIDSAymQyhoaGwtLSEr6+vwv7nzJmD0NBQ7N27V2FfISEhEIlEmDdvntD4AQATJ05EcHAwQkNDMWfOHIXXiIjKa+/evQAUZ+QEXuV7AEqcLUm+PTc3F+bm5kK8hYVFqfFPnz7VaP/yeG2IxSLUq6f6eFSxsqql9WdR5WP6GTamHxGRfrB+S0Q1DfM9Iqop2Kb3D7YpVC9MTyIiItZtiYjIcHHQDhERERGpLTQ0FIDiw664uDgUFBQozEoi5+TkhAYNGiAmJkbYdvPmTTx48AB9+vSBmZmZQry1tTWcnZ2RkJCAFy9ewNTUFPn5+bhy5QpatGgBW1tbhXhjY2N069YNhw4dwq1bt8o1Ox0RUXEvX77EwYMHYWJigmHDhlX24eicVCpDTk5emXESiRhWVrWQk/McRUXSCjgy0iWmn2FTJ/2srGpxllUiIi2xfktENQ3zPSKqCdim9wrbhKoXpmf1U6dOLYjFbNMjItIG67ZERGSoOGiHiIiIiNSSnJyMpKQkODs7w9nZWdielpYGAHBwcFD5PgcHB1y6dAl5eXkwNzdXKz4+Ph63b99Gq1atkJ6eDqlUCnt7+xLjASA9Pb1cDSBGRuo1jss7xrKDrGFhuhmuykq748eP4/Hjxxg8eDDq1Kmj8FrxWTdVeX1WTfm/z549KzW+du3aGu1fHq+twkL1H/AWFUk1iqeqheln2Jh+RES6x/ot60iGjGlnuCoz7Zjv8doxZEw7w1UZacc2PUVsU6hemJ7Vh0xW2UdARGSYqnvdFmD9trpj2hkuph3pAgftEBEREZFa9u7dC0BxxhJA+UHW64o/qDI3NxfiLSwsSo1/+vSpRvuXx2tDLBahXj3Vx1MSK6taWn8eVR6mm+Gq6LSTz9Lk5eWl9Jq84VXeoPu6tLQ02NjYwNzcXO14sVgMOzs7AIC9vT3EYjHS09NLjJfHEREREZHmWL/9B+tIhotpZ7gqI+2Y7/2D147hYtoZropMO7bpEREREVVf1bluC7B+W5Mw7QwX047Kg4N2iIiIiKhML1++xMGDB2FiYoJhw4ZV9uHonFQqQ05OnlqxEokYVla1kJPzHEVFnNHMUDDdDJemaWdlVavcs5vcv38fkZGRaNKkicpl1Dt06ABjY2NERUUpvZacnIysrCwMHjxY2Na8eXPY2NggNjYW+fn5CsusZ2dnIykpCS4uLjA1NQUAmJmZwcXFBQkJCbh//77CMusFBQWIjo6GjY0NHB0dy/U9iYiIiGoi1m9fYR3JcDHtDJcmaaeLuq0c871XeO0YLqad4arofI9tekRERETVV3Wv2wKs39YETDvDVVntelS9cNAOEREREZXp+PHjePz4MQYPHow6deoovFZ8VhJVXp91RP7vs2fPSo2vXbu2RvuXx2ursFCzCnFRkVTj91DlY7oZropMu7CwMEilUnh4eEAsVm5MqV27NgYOHIjw8HCEhITA29v7/4+xCGvXrgUAYRsAiEQieHp6IigoCBs3bsTcuXOF19atW4eCggKFeODVbKDx8fH4+uuvERAQAJFIBADYtm0bHj58iOnTpwvbiIiIiEh9rN8qYh3JcDHtDFdFpx3zPUW8dgwX085wVVTasU2PiIiIqPqqCXVbgPXbmoJpZ7iYdlQeHLRDRERERGUKDQ0F8OqB0+scHBwAAGlpaSrfm5aWBhsbG5ibm6sdLxaLYWdnBwCwt7eHWCxGenp6ifHyOCKi8pLJZNi3bx9EIhFGjhxZYtyCBQsQExODZcuW4dy5c7Czs0NkZCQSExPh4eGBHj16KMRPmTIFJ06cQFBQEJKSkuDk5IT4+HhER0fD1dVV6bM8PT1x6NAhHDhwALdv30bnzp2RmpqKiIgItG7dGlOmTNHL9yciIiKq7li/JaKahvkeEdUEbNMjIiIiqt5YtyUiIkPH9ZeIiIiIqFT3799HZGQkmjRpAldXV6XXO3ToAGNjY0RFRSm9lpycjKysLHTp0kXY1rx5c9jY2CA2Nhb5+fkK8dnZ2UhKSoKLiwtMTU0BAGZmZnBxccFff/2F+/fvK8QXFBQgOjoaNjY2cHR01MG3JaKa7uLFi0hPT0e3bt3QrFmzEuMaNWqEkJAQuLu7IyYmBsHBwXj+/DkWLlyIL774Qine0tISO3bswLhx45CSkoJt27bhzp078PX1xaZNmyCRSBTiJRIJgoKC4Ovri8zMTGzbtg1Xr17FuHHjsHPnTmFGJyIiIiJSH+u3RFTTMN8jopqCbXpERERE1RfrtkREVB1w0A4RERERlSosLAxSqRQeHh4Qi5WLj7Vr18bAgQNx69YthISECNuLioqwdu1aAIC3t7ewXSQSwdPTE7m5udi4caPCvtatW4eCggKFeODVbCkymQxff/01ZDKZsH3btm14+PAhPD09IRKJdPF1iaiG69q1K1JSUvDjjz+WGWtra4uAgABERUXh6tWrOHz4MCZOnKj0sF6uTp06WLp0Kc6cOYOrV68iIiICfn5+QoPv68zMzODn54eIiAhcvXoVZ86cwdKlS2FlZVWu70hERERUU7F+S0Q1DfM9Iqop2KZHREREVH2xbktERNWBUWUfABERERFVXTKZDPv27YNIJMLIkSNLjFuwYAFiYmKwbNkynDt3DnZ2doiMjERiYiI8PDzQo0cPhfgpU6bgxIkTCAoKQlJSEpycnBAfH4/o6Gi4uroqfZanpycOHTqEAwcO4Pbt2+jcuTNSU1MRERGB1q1bY8qUKXr5/kRERERERFQ9sH5LRDUN8z0iIiIiIiIydKzbEhFRdcGVdoiIiIioRBcvXkR6ejq6deuGZs2alRjXqFEjhISEwN3dHTExMQgODsbz58+xcOFCfPHFF0rxlpaW2LFjB8aNG4eUlBRs27YNd+7cga+vLzZt2qQ0o51EIkFQUBB8fX2RmZmJbdu24erVqxg3bhx27twJS0tLnX93IiIiIiIiqj5YvyWimob5HhERERERERk61m2JiKi6EMmKr9VGpSoqkiI7+1mZcUZGYtSrZ4FHj56hsFBaAUdGusK0M1yapJ21tQUkEo5ZLAvzvOqPaWe4mOfpnrp5HsBrx1Ax3QyXpmnHfE89LOvVDEw/w6ZO+jHPUw/zvOqPaWe4WL/VPeZ51R/TznAxz9MP5nvVH9POcDHf0z3meTUT07P6YZ6nHuZ51R/TznCxnKcfzPeqP6ad4WK+R7pgVNkHUJ3p46KTSmWQSjnOioioqhKLRRCLRTrfL/N/IioP5k1EVF6s3xIREZE+6hV8cEVUc7Btgqjq0Nf1CPCaJKpq2KZHREREbNOrvljWIyIyLBy0owcikQhSqQxWVrV0vu+iIikeP87jjZGIqAoSi0WoW9dcL5Ui5v9EpC3mTURUHqzfEhEREaDfeoVUKoNIpJ+Ow0RUNbBtgqjq0Of1CPCaJKoq2KZHREREANv0qiuW9YiIDBMH7eiBfHTy6p2X8HfGU53tt1mj2vhk7FsQi0W8KRIRVUFisQgSiZj5PxFVKcybiKg8WL8lIiIioGLqFURUfbFtgqjq0Nf1CPCaJKpK2KZHREREANv0qiuW9YiIDBMH7ejR3xlPkXrnSWUfBhERVTDm/0RUFTFvIqLyYB5CREREAMsERFQ+zEOIqg5ej0Q1A691IiIiAlgmqK6YrkREhkU/614TERERERERERERERERERERERERERERERER1WActENERERERERERERERERERERERERERERERESkYxy0Q0RERERERERERERERERERERERERERERERKRjHLRDREREREREREREREREREREREREREREREREpGMctENERERERERERERERERERERERERERERERESkYxy0Q0RERERERERERERERERERERERERERERERKRjHLRDREREREREREREREREREREREREREREREREpGMctENERERERERERERERERERERERERERERERESkYxy0Q0RERERERERERERERERERERERERERERERKRjHLRDREREREREREREREREREREREREREREREREpGNGlX0ARESG6LfffsPu3buRnJyMly9fwtbWFh07dsSSJUtgaWkpxGVkZCAwMBBnz55FTk4O7O3t4e3tDR8fH4jFyuMmc3JysG7dOhw7dgwPHz6Era0thg0bhunTp8PU1FQp/sWLFwgKCsLBgwdx//591K9fHwMGDMDs2bNhZWWl13NARERERERERERERERERERERERERERERCXjoB0iIg1IpVIsWrQI+/fvh6OjI9zd3WFmZob79+/jzJkzyM3NFQbtZGRkwMvLC1lZWXBzc4OdnR0iIyPh7++PlJQU+Pv7K+w7NzcXY8eOxfXr19G7d28MGzYMCQkJ2LBhAy5fvoytW7dCIpEI8UVFRZg2bRqioqLQqVMnDBo0CKmpqdi+fTuio6Oxa9cuhQFERERERERERERERERERERERERERERERFRxOGiHiEgDP/zwA/bv3w8fHx8sWrRIYbUcqVSqELtq1SpkZmZi5cqV8Pb2BvBqoM2MGTMQFhYGd3d3uLq6CvFbtmzB9evXMX36dMydO1fYvnz5cuzevRthYWHCfgAgLCwMUVFRGD58OAICAiASiQAAmzdvxpo1a7B161b4+fnp4zQQERERERERERERERERERERERERERERURnEZYcQEREAPH/+HJs2bYKDgwMWLlyoMGAHAMRisbAtNzcXR44cgaOjo8JAG4lEIgzICQkJEbbLZDKEhobC0tISvr6+CvudM2cOjI2NsXfvXoXtISEhEIlEmDdvnjBgBwAmTpyI+vXrIzQ0FDKZTDdfnoiIiIiIiIiIiIiIiIiIiIiIiIiIiIg0wkE7RERqOn/+PHJycvDuu++isLAQhw8fxqZNm7Bnzx7cvXtXITYuLg4FBQUKK+nIOTk5oUGDBoiJiRG23bx5Ew8ePECnTp1gZmamEG9tbQ1nZ2ckJCTgxYsXAID8/HxcuXIFLVq0gK2trUK8sbExunXrhszMTNy6dUtH356IiIiIiIiIiIiIiIiIiIiIiIiIiIiINGGk6x1+/vnn+PnnnwEAFy9ehJWVlcLrGRkZCAwMxNmzZ5GTkwN7e3t4e3vDx8dHadUKAMjJycG6detw7NgxPHz4ELa2thg2bBimT58OU1NTpfgXL14gKCgIBw8exP3791G/fn0MGDAAs2fPVjoWIiJNXL16FQAgEong7u6uMCDG2NgYfn5+mDx5MgAgLS0NAODg4KByXw4ODrh06RLy8vJgbm6uVnx8fDxu376NVq1aIT09HVKpFPb29iXGA0B6ejqaN2+u+Zf9f0ZGZY/tlEjECv/WZPo+B7reP9POcDHtiIiIiIiIiIiIiIiIiIiIiIiIiIiqPp0O2rlw4QJ27doFc3Nz5OXlKb2ekZEBLy8vZGVlwc3NDXZ2doiMjIS/vz9SUlLg7++vEJ+bm4uxY8fi+vXr6N27N4YNG4aEhARs2LABly9fxtatWyGRSIT4oqIiTJs2DVFRUejUqRMGDRqE1NRUbN++HdHR0di1axcsLS11+ZWJqAbJzs4GAAQHB8PFxQX79u2Dvb094uLisGTJEqxatQotW7ZE3759kZubCwAl5jny7bm5uTA3NxfiLSwsSo1/+vSp8D519i+P14ZYLEK9eqqPRxUrq1pafxapR1/nmGlnuJh2RERERERERERERERERERERERERERVl84G7eTl5eGzzz5D//798eTJE8TExCjFrFq1CpmZmVi5ciW8vb0BvBpoM2PGDISFhcHd3R2urq5C/JYtW3D9+nVMnz4dc+fOFbYvX74cu3fvRlhYmLAfAAgLC0NUVBSGDx+OgIAAiEQiAMDmzZuxZs0abN26FX5+frr6ykRUw8hkMgCAiYkJ1q9fDxsbGwBA7969sXLlSkyePBnBwcHo27dvZR6mzkilMuTkKA/AfJ1EIoaVVS3k5DxHUZG0Ao6s6pKfC33R9Tlm2hkuTdLOyqoWV+QhIiIiIiIiIiIiIiIiIiIiIiIiIqoEOhu0s3r1auTk5GDZsmWYP3++0uu5ubk4cuQIHB0dFQbaSCQSzJ07F6dOnUJISIgwaEcmkyE0NBSWlpbw9fVV2NecOXMQGhqKvXv3KuwrJCQEIpEI8+bNEwbsAMDEiRMRHByM0NBQzJkzR+E1IiJ1yVevad++vTBgR65nz54wMTFBYmKiQqx8RZzXvb5SjvzfZ8+elRpfu3ZtjfYvj9dWYaH6AzmKiqQaxZPm9HWOmXaGi2lHRERERERERERERERERFSz/Pbbb9i9ezeSk5Px8uVL2NraomPHjliyZInQnwQAMjIyEBgYiLNnzyInJwf29vbw9vaGj48PxGLliR9zcnKwbt06HDt2DA8fPoStrS2GDRuG6dOnw9TUVCn+xYsXCAoKwsGDB3H//n3Ur18fAwYMwOzZs2FlZaXXc0BEREREZEh0MmgnJiYGP//8M1auXImGDRuqjImLi0NBQYHCSjpyTk5OaNCggcLqPDdv3sSDBw/Qp08fmJmZKcRbW1vD2dkZCQkJePHiBUxNTZGfn48rV66gRYsWsLW1VYg3NjZGt27dcOjQIdy6dQvNmzfXwbcmoppGnncUb+CQE4vFsLCwEAbLODg4AADS0tJU7istLQ02NjYwNzdXO14sFsPOzg4AYG9vD7FYjPT09BLj5XFEREREREREREREREREREREZNikUikWLVqE/fv3w9HREe7u7jAzM8P9+/dx5swZ5ObmCn1aMjIy4OXlhaysLLi5ucHOzg6RkZHw9/dHSkoK/P39Ffadm5uLsWPH4vr16+jduzeGDRuGhIQEbNiwAZcvX8bWrVshkUiE+KKiIkybNg1RUVHo1KkTBg0ahNTUVGzfvh3R0dHYtWuXyv41REREREQ1UbkH7Tx//hyfffYZXF1d4eXlVWKcvAO5vGP66xwcHHDp0iXk5eXB3Nxcrfj4+Hjcvn0brVq1Qnp6OqRSaYkd1OX7SU9PL9egHSMj5VkGXicW63clH4mk7GMg7cjPLc+x4amItOvWrRsA4K+//lJ6LTs7G48ePYKjoyMAoEOHDjA2NkZUVJRSbHJyMrKysjB48GBhW/PmzWFjY4PY2Fjk5+crDFbMzs5GUlISXFxchJlLzMzM4OLigoSEBNy/f19hsGJBQQGio6NhY2MjHA8RERERERERERERERERERERGa4ffvgB+/fvh4+PDxYtWqSwWo5UKlWIXbVqFTIzM7Fy5Up4e3sDeDXQZsaMGQgLC4O7u7vC5NtbtmzB9evXMX36dMydO1fYvnz5cuzevRthYWHCfgAgLCwMUVFRGD58OAICAiASveovt3nzZqxZswZbt26Fn5+fPk4DEREREZHBKfegnTVr1iArKws//PBDqXHy1SdKGkEv356bmwtzc3Mh3sLCotT4p0+farR/ebw2xGIR6tVTfTwVycqqVmUfQrXHc2y49Jl2Dg4OcHV1RVRUFMLCwjBy5EgAgEwmw9q1awEAAwcOBADUrl0bAwcORHh4OEJCQhQaQOSxxRszRCIRPD09ERQUhI0bNyo0gKxbtw4FBQUK8QDg5eWF+Ph4fP311woNINu2bcPDhw8xffp0YRsRERERERERERERERERERERGabnz59j06ZNcHBwwMKFCxUG7ABQ+Ds3NxdHjhyBo6OjQl8TiUSCuXPn4tSpUwgJCREG7chkMoSGhsLS0hK+vr4K+50zZw5CQ0Oxd+9ehX2FhIRAJBJh3rx5Cn1TJk6ciODgYISGhmLOnDnst0JEREREhHIO2vnjjz+wY8cOLFy4EHZ2dro6pipLKpUhJyevzDhjYwksLc3KjNNWTs5zFBVJyw4kjUkkYlhZ1eI5NkCapJ2VVS2tV+RZsWIFRo0ahcWLF+P48eNwcHBAXFwc4uLi0Lp1a0ydOlWIXbBgAWJiYrBs2TKcO3dOWGo4MTERHh4e6NGjh8K+p0yZghMnTiAoKAhJSUlwcnJCfHw8oqOj4erqKgwSkvP09MShQ4dw4MAB3L59G507d0ZqaioiIiLQunVrTJkyRavvSERERERERERERERERERERERVx/nz55GTkwMvLy8UFhbi6NGjSE9PR7169dCrVy80adJEiI2Li0NBQYHCSjpyTk5OaNCgAWJiYoRtN2/exIMHD9CnTx+YmSn2ebO2toazszMSEhLw4sULmJqaIj8/H1euXEGLFi1ga2urEG9sbIxu3brh0KFDuHXrFpo3b67jM0FEREREZHi0HrRTWFiIxYsX41//+hd8fHzKjC++ko4qr6+UI//32bNnpcbXrl1bo/3L47VVWFj2QA5tBwOoq6hIqtZxkPZ4jg2XvtPO0dERoaGhWLt2LSIjI3HmzBk0atQIkyZNwsyZMxVW+2rUqBFCQkIQGBiIM2fOICIiAnZ2dli4cKHKfNPS0hI7duzAunXrcOzYMURFRaFRo0bw9fWFr68vJBKJQrxEIkFQUBCCgoJw8OBBbNu2DdbW1hg3bhzmzJlT4spjRERERERERERERERERERERGQ4rl69CgAQiURwd3fHrVu3hNeMjY3h5+eHyZMnAwDS0tIAAA4ODir35eDggEuXLiEvLw/m5uZqxcfHx+P27dto1aoV0tPTIZVKYW9vX2I8AKSnp5dr0I6RUdl98OT99PTdX490j2mnf/o+t2KxSK3rlIiIiMoxaCcvLw9paWlIS0tD27ZtVcZ06dIFABARESEUxuWF/NelpaXBxsYG5ubmAKBWvFgsFlb4sbe3h1gsRnp6eonx8jgiovJo1qwZVq9erVasra0tAgIC1N53nTp1sHTpUixdulSteDMzM/j5+cHPz0/tzyAiIiIiIiIiIiIiIiIiIiIiw5GdnQ0ACA4OhouLC/bt2wd7e3vExcVhyZIlWLVqFVq2bIm+ffsqTZ79uuKTY5ubmwvxFhYWpcY/ffpUeJ86+5fHa0MsFqFePdXHo4qVVS2tP4sqF9POcFlampUdRERERADKMWjHxMQEXl5eKl87ffo0Hjx4gOHDh8PY2BgWFhbo0KEDjI2NERUVpRSfnJyMrKwsDB48WNjWvHlz2NjYIDY2Fvn5+QpLb2ZnZyMpKQkuLi4wNTUF8KrjuouLCxISEnD//n2FpTcLCgoQHR0NGxsbODo6avuViYiIiIiIiIiIiIiIiIiIiIiIiCqUTCYD8KrP3vr162FjYwMA6N27N1auXInJkycjODgYffv2rczD1BmpVIacnLwy4yQSMaysaiEn5zmKiqQVcGSkK0w7/ZOfY33Jzc1HQUFRqTFWVrW4mhIRERHKMWjHzMwMX3zxhcrXxo8fjwcPHmDJkiWwsrIStg8cOBDh4eEICQmBt7c3AKCoqAhr164FAGEb8GopT09PTwQFBWHjxo2YO3eu8Nq6detQUFCgEA8AXl5eiI+Px9dff42AgACIRCIAwLZt2/Dw4UNMnz5d2EZERERERERERERERERERERERERU1clXr2nfvr0wYEeuZ8+eMDExQWJiokKsfEWc172+Uo7832fPnpUaX7t2bY32L4/XVmGh+gM5ioqkGsVT1cG0M1xSqYxpR0REpCatB+1oY8GCBYiJicGyZctw7tw52NnZITIyEomJifDw8ECPHj0U4qdMmYITJ04gKCgISUlJcHJyQnx8PKKjo+Hq6oqRI0cqxHt6euLQoUM4cOAAbt++jc6dOyM1NRURERFo3bo1pkyZUpFfl4iIiIiIiIiIiIiIiIiIiIiIiKhcmjdvDuCfATPFicViWFhYCINlHBwcAABpaWkq95WWlgYbGxuYm5urHS8Wi2FnZwcAsLe3h1gsRnp6eonx8jgiIiIiIgIqdN25Ro0aISQkBO7u7oiJiUFwcDCeP3+OhQsXqly1x9LSEjt27MC4ceOQkpKCbdu24c6dO/D19cWmTZsgkUgU4iUSCYKCguDr64vMzExs27YNV69exbhx47Bz506VlRYiIiIiIiIiIiIiIiIiIiIiIiKiqqpbt24AgL/++kvptezsbDx69AhNmzYFAHTo0AHGxsaIiopSik1OTkZWVha6dOkibGvevDlsbGwQGxuL/Px8pX0nJSXBxcUFpqamAAAzMzO4uLjgr7/+wv379xXiCwoKEB0dDRsbGzg6OpbrOxMRERERVRd6WWln+/btJb5ma2uLgIAAtfdVp04dLF26FEuXLlUr3szMDH5+fvDz81P7M4iIiIiIiIgA4LfffsPu3buRnJyMly9fwtbWFh07dsSSJUsUJoLIyMhAYGAgzp49i5ycHNjb28Pb2xs+Pj4Qi5Xnx8jJycG6detw7NgxPHz4ELa2thg2bBimT58uPOQq7sWLFwgKCsLBgwdx//591K9fHwMGDMDs2bNhZWWl13NARERERERERERkaNiuR0TVnYODA1xdXREVFYWwsDCMHDkSACCTybB27VoAwMCBAwEAtWvXxsCBAxEeHo6QkBB4e3sDAIqKioRY+TYAEIlE8PT0RFBQEDZu3Ii5c+cKr61btw4FBQUK8QDg5eWF+Ph4fP311wgICIBIJAIAbNu2DQ8fPsT06dOFbURERERENZ1eBu0QERERERERGRKpVIpFixZh//79cHR0hLu7O8zMzHD//n2cOXMGubm5wsP9jIwMeHl5ISsrC25ubrCzs0NkZCT8/f2RkpICf39/hX3n5uZi7NixuH79Onr37o1hw4YhISEBGzZswOXLl7F161aFlWSLioowbdo0REVFoVOnThg0aBBSU1Oxfft2REdHY9euXVxJloiIiIiIiIiICGzXI6KaZcWKFRg1ahQWL16M48ePw8HBAXFxcYiLi0Pr1q0xdepUIXbBggWIiYnBsmXLcO7cOSHPS0xMhIeHB3r06KGw7ylTpuDEiRMICgpCUlISnJycEB8fj+joaLi6ugqDhOQ8PT1x6NAhHDhwALdv30bnzp2RmpqKiIgItG7dGlOmTKmQc0JEREREZAg4aIeIiIiIiIhqvB9++AH79++Hj48PFi1apDCrplQqVYhdtWoVMjMzsXLlSoXZ6WbMmIGwsDC4u7vD1dVViN+yZQuuX7+O6dOnK8xOt3z5cuzevRthYWEKM9SFhYUhKioKw4cPV5idbvPmzVizZg22bt3K1WWJiIiIiIiIiIjAdj0iqlkcHR0RGhqKtWvXIjIyEmfOnEGjRo0wadIkzJw5U2FgYKNGjRASEoLAwECcOXMGERERsLOzw8KFC+Hj46O0b0tLS+zYsUNYXSwqKgqNGjWCr68vfH19FQYpAoBEIkFQUJCwuti2bdtgbW2NcePGYc6cORykSERERERUDAftEBEREVGpfvvtN+zevRvJycl4+fIlbG1t0bFjRyxZskShsTUjIwOBgYE4e/YscnJyYG9vD29vb/j4+Cg8JJPLyckRGn0fPnwIW1tbDBs2DNOnT4epqalS/IsXL4RG3/v376N+/foYMGAAZs+eDSsrK72eAyKq3p4/f45NmzbBwcEBCxcuVMqziv+dm5uLI0eOwNHRUeGBvEQiwdy5c3Hq1CmEhIQID/dlMhlCQ0NhaWkJX19fhf3OmTMHoaGh2Lt3r8K+QkJCIBKJMG/ePOHBPgBMnDgRwcHBCA0NxZw5cxReIyIiIqKysX5LRDUJ8zwiqgnYrkdENVGzZs2wevVqtWJtbW0REBCg9r7r1KmDpUuXYunSpWrFm5mZwc/PjwMSiUivWL8lIqLqgIN2iIiIiEglqVSKRYsWYf/+/XB0dIS7uzvMzMxw//59nDlzBrm5uUIDSEZGBry8vJCVlQU3NzdheXV/f3+kpKTA399fYd+5ubkYO3Ysrl+/jt69e2PYsGFISEjAhg0bcPnyZWzdulVhtqaioiJMmzYNUVFR6NSpEwYNGoTU1FRs374d0dHR2LVrF2drIiKtnT9/Hjk5OfDy8kJhYSGOHj2K9PR01KtXD7169UKTJk2E2Li4OBQUFCjMuCnn5OSEBg0aICYmRth28+ZNPHjwAH369IGZmZlCvLW1NZydnZGQkIAXL17A1NQU+fn5uHLlClq0aAFbW1uFeGNjY3Tr1g2HDh3CrVu30Lx5cx2fCSIiIqLqifVbIqpJmOcRUU3Cdj0iIiKi6ov1WyIiqk44aIeIiIiIVPrhhx+wf/9++Pj4YNGiRQozj0ilUoXYVatWITMzEytXrhRmlSsqKsKMGTMQFhYGd3d3hQdhW7ZswfXr1zF9+nTMnTtX2L58+XLs3r0bYWFhCrPThYWFISoqCsOHD0dAQIAwC93mzZuxZs0abN26lTM4EZHWrl69CgAQiURwd3fHrVu3hNeMjY3h5+eHyZMnAwDS0tIAAA4ODir35eDggEuXLiEvLw/m5uZqxcfHx+P27dto1aoV0tPTIZVKYW9vX2I8AKSnp5f74b6RkfKMUq8Ti/U766dEUvYxkPbk55fn2TDpM/3u37+PI0eO4NSpU7h58yYePnyIevXqoWvXrpg2bRpat26t9J7U1FSsXbsWMTExyM/PR8uWLeHj44MRI0ao/Ax9z2hHRKQJ1m+JqCZhnkdENUlNbNdjm17Nwza+6oeLbRERqYf1WyIiqk44aIeIiIiIlDx//hybNm2Cg4MDFi5cqNSxsvjfubm5OHLkCBwdHRUaLSQSCebOnYtTp04hJCREaACRyWQIDQ2FpaUlfH19FfY7Z84chIaGYu/evQr7CgkJgUgkwrx584TGDwCYOHEigoODERoaijlz5ii8RkSkruzsbABAcHAwXFxcsG/fPtjb2yMuLg5LlizBqlWr0LJlS/Tt2xe5ubkAUOJMSfLtubm5MDc3F+ItLCxKjX/69KnwPnX2L4/XllgsQr16qo+pIllZ1arsQ6gReJ4Nmz7Sb8eOHdiyZQscHR3Rp08f1KlTBzdu3MBvv/2Go0ePYsuWLejevbsQn5KSgjFjxqCgoACDBw9G/fr1ERERgU8//RR///03Zs2apbB/fc9oR0SkCdZviagmYZ5HRDVNTWvXY5tezcbzTkRENQnrt0REVN1w0A4RERERKTl//jxycnLg5eWFwsJCHD16FOnp6ahXrx569eqFJk2aCLFxcXEoKChQmJVEzsnJCQ0aNEBMTIyw7ebNm3jw4AH69OkDMzMzhXhra2s4OzsjISEBL168gKmpKfLz83HlyhW0aNECtra2CvHGxsbo1q0bDh06hFu3bpV71QkiqplkMhkAwMTEBOvXr4eNjQ0AoHfv3li5ciUmT56M4OBg9O3btzIPU6ekUhlycvLKjDM2lsDS0qzMOG3l5DxHUZG07EDSikQihpVVLZ5nA6VO+llZ1dJqltU333wTO3fuROfOnRW2Hz58GH5+fvj8889x+PBhYfuKFSuQl5eH77//Hj179gQAzJ49Gx988AE2bNiAwYMHo0WLFkK8vme0IyLSBOu3RFSTMM8jopqmprXrsU2vZmIbX/VTp04tlStRExHRP1i/JSKi6oaDdoiIiIhIydWrVwEAIpEI7u7uuHXrlvCasbEx/Pz8MHnyZABAWloaAMDBwUHlvhwcHHDp0iXk5eXB3Nxcrfj4+Hjcvn0brVq1Qnp6OqRSKezt7UuMB4D09PRyNYAYGanXOC7vGKtNB9nKoO/jNLTzYCjHS/+oiLSTz3LZvn174cG+XM+ePWFiYoLExESFWPnMma97fUZN+b/Pnj0rNb527doa7V8eXx6FhWU/4NX3NVNUJFXrOKh8eJ4Nmz7Sz83NTeX29957D2vXrsVff/2F7OxsWFtbIzU1FbGxsejRo4cwYAcAzMzMMGPGDMycORP79u3D/PnzAVTMjHZERJpg/VY11pEMlyGmHdsmXqmItKuJeR7AfE8TFfH9df0ZTDvDxXa90uO1xTa9movnvfr4//GGRERUCtZvSyYW63c1H9a99If1W8PFtCNd4KAdIiIiIlKSnZ0NAAgODoaLiwv27dsHe3t7xMXFYcmSJVi1ahVatmyJvn37Kj3Iel3xB1Xm5uZCvIWFRanxT58+Fd6nzv7l8doQi0WoV0/18ZTEyqqW1p9XnRjaeTC046V/6DPt5I2nqvIZsVgMCwsLIS+SN7rKG3Nfl5aWBhsbG5ibm6sdLxaLYWdnBwCwt7eHWCxGenp6ifHyOCIifTAxMQEAGBm9aja8ePEiAKBHjx5KsT169IBYLBZiAP3PaEdEpCnWb0vHOpLhYtr9w9DOhT6Pt6bleQDzvapIX+eYaWe42K73T7w8joiIiIhKx/pt5WHdS/94jg0X047Kg4N2iIiIiEiJ7P+neDIxMcH69euFGep69+6NlStXYvLkyQgODkbfvn0r8zB1RiqVIScnT61YiUQMK6tayMl5jqKiqj+jmfx49cXQzoOhHC/9Q9O0s7KqpfHsJt26dQMA/PXXX0qvZWdn49GjR3B0dAQAdOjQAcbGxoiKilKKTU5ORlZWFgYPHixsa968OWxsbBAbG4v8/HyFDunZ2dlISkqCi4uL0BHdzMwMLi4uSEhIwP379xWWWC8oKEB0dDRsbGyE4yEi0qWrV6/i+vXraN++PaysrACUPkOdubk5GjZsqNCBSd8z2mmLs69Xb0w7/dP3uRWLRWqvfqop1m9VYx3JcBli2rFt4hVN0k6bui1Q8/I8gPmepvR9PQK6vyaZdoarIvI9tusRERERVU+s35bM2FgCS0uzMuO0xbqX/rB+a7gqon5L1R8H7RARERGREvlMIO3btxcaP+R69uwJExMTJCYmKsTKZxd53euzjsj/ffbsWanxtWvX1mj/8nhtFRZqViEuKpJq/J7qyNDOg6EdL/1Dn2nn4OAAV1dXREVFISwsDCNHjgTwqjF47dq1AICBAwcCeJXXDBw4EOHh4QgJCYG3t/f/H1+RECvfBrxast3T0xNBQUHYuHEj5s6dK7y2bt06FBQUKMQDgJeXF+Lj4/H1118jICAAItGrJc63bduGhw8fYvr06cI2IiJdefbsGRYuXAiRSIRPPvlE2K7ODHLFB+3oe0Y7bXD29ZqDaWe49PmQmfXb0rGOZLiYdv8wtHOhz+OtiXkewHyvqtHXOWbaGS6267Fdj4iIiEhTrN+WTN+DAVj30j+eY8PFtKPy4KAdIiIiIlLSvHlzAKo7W4rFYlhYWAgND/JZ0Yt31iwuLS0NNjY2MDc3VzteLBbDzs4OAGBvbw+xWIz09PQS4+VxRETaWrFiBUaNGoXFixfj+PHjcHBwQFxcHOLi4tC6dWtMnTpViF2wYAFiYmKwbNkynDt3DnZ2doiMjERiYiI8PDzQo0cPhX1PmTIFJ06cQFBQEJKSkuDk5IT4+HhER0fD1dVV6Ewg5+npiUOHDuHAgQO4ffs2OnfujNTUVERERKB169aYMmVKhZwTIqo5Xr58iTlz5uDGjRv4+OOP4erqWtmHpFOcfb36Y9rpn75n5c/NzUdBQVGpMdrOTsf6LRHVJMzziKgmYrseERERUfXD+i0REVU3HLRDREREREq6desGAPjrr7+UXsvOzsajR4/g6OgIAOjQoQOMjY0RFRWlFJucnIysrCwMHjxY2Na8eXPY2NggNjYW+fn5MDP7Z0bl7OxsJCUlwcXFBaampgAAMzMzuLi4ICEhAffv34etra0QX1BQgOjoaNjY2AjHQ0SkDUdHR4SGhmLt2rWIjIzEmTNn0KhRI0yaNAkzZ85UaBBu1KgRQkJCEBgYiDNnziAiIgJ2dnZYuHAhfHx8lPZtaWmJHTt2YN26dTh27BiioqLQqFEj+Pr6wtfXFxKJRCFeIpEgKCgIQUFBOHjwILZt2wZra2uMGzcOc+bMKXH1CiIibRQWFmLu3Lk4e/YsJk2ahFmzZim8rs4McsVnj9P3jHba4uzrNQPTznBJpTK9pR3rt0RUkzDPI6KaiO16RERERNUP67dERFTd6HedNCIiIiIySA4ODnB1dUVaWhrCwsKE7TKZDGvXrgUADBw4EMCrDpQDBw7ErVu3EBISIsQWFRUJsd7e3sJ2kUgET09P5ObmYuPGjQqfu27dOhQUFCjEA4CXlxdkMhm+/vpryGQyYfu2bdvw8OFDeHp6QiQS6eS7E1HN1axZM6xevRqRkZG4evUqIiIi8Omnn6p8mG5ra4uAgABERUXh6tWrOHz4MCZOnKj0oF6uTp06WLp0Kc6cOSPs28/PT2jsfZ2ZmRn8/PwQERGBq1ev4syZM1i6dCmsrKx0+p2JqGYrLCzEvHnzcPz4cYwfPx6ffvqpUkxpM87l5eUhMzNTiCkrXr69PDPaERFpivVbIqpJmOcRUU3Fdj0iIiKi6oX1WyIiqm640g4RERERqbRixQqMGjUKixcvxvHjx+Hg4IC4uDjExcWhdevWmDp1qhC7YMECxMTEYNmyZTh37hzs7OwQGRmJxMREeHh4oEePHgr7njJlCk6cOIGgoCAkJSXByckJ8fHxiI6OhqurK0aOHKkQ7+npiUOHDuHAgQO4ffs2OnfujNTUVERERKB169aYMmVKhZwTIiIiouqiqKgICxYswO+//47Ro0djyZIlKuO6dOkCAIiMjFQqc0VGRkIqlaJz587CNn3PaEdEpA3Wb4moJmGeR0RERERERNUB67dERFSdcKUdIiIiIlLJ0dERoaGhGDp0KC5fvozt27fjwYMHmDRpEnbt2qUwQ12jRo0QEhICd3d3xMTEIDg4GM+fP8fChQvxxRdfKO3b0tISO3bswLhx45CSkoJt27bhzp078PX1xaZNm5RmtJNIJAgKCoKvry8yMzOxbds2XL16FePGjcPOnTtVzpZHRERERKpJpVIsXLgQv/32G7y8vLBixYoSY1u2bImOHTsiKioK58+fF7bn5+djw4YNkEgkCg+vKmJGOyIiTbF+S0Q1CfM8IiIiIiIiqg5YvyUiouqEK+0QERERUYmaNWuG1atXqxVra2uLgIAAtfddp04dLF26FEuXLlUr3szMDH5+fvDz81P7M4iIiIhI2fr16/Hrr7/CysoKDRs2xPr165ViPDw80KxZMwDA559/jjFjxmD69OkYMmQIrK2tERERgVu3bmHWrFlo0aKFwnv1PaMdEZE2WL8lopqEeR4RERERERFVB6zfEhFRdcFBO0RERERERERERDXI3bt3AQA5OTnYsGGDypiuXbsKg3batGmDPXv2YO3atThx4gTy8/PRsmVLfPnll/Dw8FB6r3xGu8DAQJw5cwYRERGws7PDwoUL4ePjoxQvn9Fu3bp1OHbsGKKiotCoUSP4+vrC19dXaUY7IiIiIiIiIiIiIiIiIiIiQ8FBO0RERERERERERDXIl19+iS+//FKj97Rq1Urlijwl0feMdkRERERERERERERERERERIZAXNkHQERERERERERERERERERERERERERERERERFTdcNAOERERERERERERERERERERERERERERERERkY5x0A4RERERERERERERERERERERERERERERERGRjnHQDhEREREREREREREREREREREREREREREREZGOcdAOERERERERERERERERERERERERERERERERkY5x0A4RERERERERERERERERERERERERERERERGRjnHQDhEREREREREREREREREREREREREREREREZGOcdAOERERERERERERERERERERERERERERERERkY5x0A4RERERERERERERERERERERERERERERERGRjnHQDhEREREREREREREREREREREREREREREREZGOcdAOERERERERERERERERERERERERERERERERkY5x0A4RERERERERERERERERERERERERERERERGRjnHQDhEREREREREREREREREREREREREREREREZGOcdAOERERERERERERERERERERERERERERERERkY5x0A4RERERERERERERERERERERERERERERERGRjnHQDhEREREREREREREREREREREREREREREREZGOGVX2ARARGZI2bdqU+NrKlSvh7e2tsC0uLg7r16/H5cuXIZVK0bZtW0ydOhXvvPOOyn2kpqZi7dq1iImJQX5+Plq2bAkfHx+MGDFCZXxGRgYCAwNx9uxZ5OTkwN7eHt7e3vDx8YFYzHGZRERERERERERERERERERERERERERERJWFg3aIiDTUtGlTeHh4KG13dnZW+DsyMhJTpkyBmZkZhgwZglq1auHw4cOYNm0a/P39MXLkSIX4lJQUjBkzBgUFBRg8eDDq16+PiIgIfPrpp/j7778xa9YshfiMjAx4eXkhKysLbm5usLOzQ2RkJPz9/ZGSkgJ/f3/df3kiIiIiIiIiIiIiIiIiIiIiIiIiIiIiUgsH7RARaahp06b4+OOPS40pKCjAkiVLIJFI8PPPPwsr9EybNg0eHh744osv0K9fP9StW1d4z4oVK5CXl4fvv/8ePXv2BADMnj0bH3zwATZs2IDBgwejRYsWQvyqVauQmZmpsMJPUVERZsyYgbCwMLi7u8PV1VXH356IiIiIiIiIiIiIiIiIiIiIiIiIiIiI1CGu7AMgIqqOoqKicOfOHbi7uwsDdgDA2toakyZNQm5uLo4cOSJsT01NRWxsLFxdXYUBOwBgZmaGGTNmoKioCPv27RO2y9/v6OgoDNgBAIlEgrlz5wIAQkJC9PkViYiIiIiIiIiIiIiIiIiIiIiIiIiIiKgUXGmHiEhDT548we7du/H48WPUr18f3bp1g729vULMxYsXAQA9evRQen+vXr2EmNGjR5cZ36NHD4jFYiEGAOLi4lBQUKByJR0nJyc0aNAAMTExWn7DfxgZlT22UyIRK/xbk+n7HOh6/0w7w8W0IyIiIiIiIiIiIiIiIiIiIiIiIiKq+jhoh4hIQykpKVi+fLnwt0gkgqenJ5YvXw4TExMAQFpaGgDAwcFB6f329vYQiURCTFnx5ubmaNiwodrx8u2XLl1CXl4ezM3NNf2KAACxWIR69SzUjreyqqXV55D69HWOmXaGi2lHRERERERERERERERERERERERERFR1cdAOEZEGPvroIwwaNAiOjo6QyWS4cuUKVq9ejb1798LY2BgrVqwAAOTm5gIALC0tlfZhbGwMMzMzPH36VNhWWrx8e/FBO+rEy+O0HbQjlcqQk5NXZpxEIoaVVS3k5DxHUZFUq8+qLuTnQl90fY6ZdoZLk7SzsqrFFXmIiIiIiIiIiIiIiIiIiAxcmzZtSnxt5cqV8Pb2VtgWFxeH9evX4/Lly5BKpWjbti2mTp2Kd955R+U+UlNTsXbtWsTExCA/Px8tW7aEj48PRowYoTI+IyMDgYGBOHv2LHJycmBvbw9vb2/4+PhALOYzaiIiIiIiOQ7aISLSwIIFCxT+7tWrF1xcXDBs2DDs2bMHM2fOhI2NTSUdne4VFqo/kKOoSKpRPGlOX+eYaWe4mHZERERERERERERERERERDVH06ZN4eHhobTd2dlZ4e/IyEhMmTIFZmZmGDJkCGrVqoXDhw9j2rRp8Pf3x8iRIxXiU1JSMGbMGBQUFGDw4MGoX78+IiIi8Omnn+Lvv//GrFmzFOIzMjLg5eWFrKwsuLm5wc7ODpGRkfD390dKSgr8/f11/+WJiIiIiAwUB+0QEZVTnTp14Obmhu3btyMhIQHvvvuuwko3rysoKEB+fj5q164tbCstXr5d0/jicURERERERERERERERERERERk2Jo2bYqPP/641JiCggIsWbIEEokEP//8s7BCz7Rp0+Dh4YEvvvgC/fr1Q926dYX3rFixAnl5efj+++/Rs2dPAMDs2bPxwQcfYMOGDRg8eDBatGghxK9atQqZmZkKK/wUFRVhxowZCAsLg7u7O1xdXXX87YmIiIiIDBPXoSQi0gF5Q0Z+fj4AwMHBAQCQlpamFJueng6ZTCbElBWfl5eHzMxMtePl221sbGBubq7FtyEiIiIiIiIiIiIiIiIiIiIiQxQVFYU7d+7A3d1dGLADANbW1pg0aRJyc3Nx5MgRYXtqaipiY2Ph6uoqDNgBADMzM8yYMQNFRUXYt2+fsF3+fkdHR2HADgBIJBLMnTsXABASEqLPr0hEREREZFA4aIeISAeuXr0KAGjSpAkAoEuXLgBeLTf8unPnzgEAOnfuLGwrLT4yMhJSqVQhvkOHDjA2NkZUVJRSfHJyMrKysoR9EhEREREREREREREREREREZHhe/LkCXbv3o2goCCEhIQgPT1dKebixYsAgB49eii91qtXL4WYsuJ79OgBsVisEB8XF4eCggKVK+k4OTmhQYMGiImJ0fCbERERERFVX0aVfQBERIbizz//hL29PUxMTBS2HzhwACdPnkSzZs3g4uICAHB1dUXTpk1x8OBBjB8/Xpi5JDs7G9u2bYOlpSXee+89YR8tW7ZEx44dERUVhfPnzwszl+Tn52PDhg2QSCQYOXKkEF+7dm0MHDgQ4eHhCAkJUVhqeO3atQCgMJsJERERERERERERERERERERERm2lJQULF++XPhbJBLB09MTy5cvF/qzpKWlAQAcHByU3m9vbw+RSCTElBVvbm6Ohg0bqh0v337p0iXk5eXB3Nxc068oMDIqez5yiUSs8C8ZDqad/un73IrFIrWuUyIiIuKgHSIitf3yyy/49ddf0aVLFzRu3BjAqxV2YmNjYW5ujoCAABgZvcpWjY2N8d///hdTp07FBx98gCFDhqBWrVo4fPgwMjIy4O/vj7p16yrs//PPP8eYMWMwffp0DBkyBNbW1oiIiMCtW7cwa9YstGjRQiF+wYIFiImJwbJly3Du3DnY2dkhMjISiYmJ8PDwUDkDChEREREREREREREREREREREZno8++giDBg2Co6MjZDIZrly5gtWrV2Pv3r0wNjbGihUrAAC5ubkAAEtLS6V9GBsbw8zMDE+fPhW2lRYv31580I468fI4bQftiMUi1KtnoXa8lVUtrT6HKh/TznBZWppV9iEQEREZDA7aISJSU+/evXHv3j1cu3YN586dQ2FhIWxtbTFq1ChMnjwZ9vb2CvE9e/bE9u3bsX79eoSHh0MqlcLJyQmff/45+vbtq7T/Nm3aYM+ePVi7di1OnDiB/Px8tGzZEl9++SU8PDyU4hs1aoSQkBAEBgbizJkziIiIgJ2dHRYuXAgfHx+9nQciIiIiIiIiIiIiIiIiIiIiqlgLFixQ+LtXr15wcXHBsGHDsGfPHsycORM2NjaVdHS6JZXKkJOTV2acRCKGlVUt5OQ8R1GRtAKOjHSFaad/8nOsL7m5+SgoKCo1xsqqFldTIiIiAgftEBGprU+fPujTp49G7+nUqRN++OEHteNbtWqF9evXqx1va2uLgIAAjY6JiIiIiIiIiIiIiIiIiIiIiAxfnTp14Obmhu3btyMhIQHvvvuuwko3rysoKEB+fj5q164tbCstXr5d0/jicdoqLFR/IEdRkVSjeKo6mHaGSyqVMe2IiIjUxEE7RERERERERHi18mFJVq5cCW9vb4VtcXFxWL9+PS5fvgypVIq2bdti6tSpeOedd1TuIzU1FWvXrkVMTIywqqKPjw9GjBihMj4jIwOBgYE4e/YscnJyYG9vD29vb/j4+EAs5oxUREREREREREREbNMjIgLq1q0LAMjPzwcAODg4AADS0tLQrl07hdj09HTIZDIh5vX41+Xl5SEzMxP/+te/1IqXb7exsYG5ubmW34iIiIiIqHrhoB0iIiIiIiKi/9e0aVN4eHgobXd2dlb4OzIyElOmTIGZmRmGDBmCWrVq4fDhw5g2bRr8/f0xcuRIhfiUlBSMGTMGBQUFGDx4MOrXr4+IiAh8+umn+PvvvzFr1iyF+IyMDHh5eSErKwtubm6ws7NDZGQk/P39kZKSAn9/f91/eSIiIiIiIiIiIgPENj0iqumuXr0KAGjSpAkAoEuXLti8eTMiIyMxePBghdhz584BADp37ixs69KlC4B/8sniIiMjIZVKFeI7dOgAY2NjREVFKR1LcnIysv6PvbsPq7rK9///Ym8R3CIqinI0EMFJxxNZjtYB0+qcssKfFgozqcVk5zCBqah5KdeUdzN0kG8ZyDjIN2n0SktzCx7TzBnDPGqQmKSUFhQp2o0gek0IiOGG3x9+2boD5XZjm/18XFeXufZ7r/35rBWfWGvt91plZQ0+FwAAAHBmJO0AAAAAAPD/DBw4ULNnz75pTE1NjV566SUZjUa9/fbb1t08n3vuOYWFhenll1/Wv//7v1t3tpOkZcuWqaqqSm+88YbGjBkjSZozZ46mTZum1NRUhYaGKiAgwBr/yiuvqLS01GY3UIvFopkzZyozM1OTJk1ScHBwO989AAAAAKAz4NQJAM6GOT0AzuDrr7+Wn5+funbtalO+fft2ffjhh7rtttsUFBQkSQoODtbAgQO1Y8cOPf3009Zn3oULF7Ru3Tp5eHjoscces9YRGBiou+++Wzk5Ofroo4+sz7zq6mqlpqbKaDTaJDb26NFDjzzyiHbu3Cmz2WzzzEtOTpakBr9zAgAAAM6MpB0AAAA0isV9AGhcTk6OvvvuO0VERNg8K728vPTss8/qv//7v7V79249+eSTkq4+7/Ly8hQSEmJd6JIkd3d3zZw5U88//7y2bdumF154QZJUUVGh3bt3y9/f3+ZZazQaNW/ePO3bt09ms5kFfgAAgGZifAvAGXHqBADYYk4PgKN755139O6772r06NH6l3/5F0lXT9jJy8uTyWRSYmKiunS5+lVAV1dX/fnPf9Yf/vAHTZs2zeb3vJKSEiUkJNgkKUrS8uXLNXXqVEVHR2vChAny8vJSVlaWTp06pVmzZtkkKUrSwoULlZubqyVLlujgwYPW3/OOHz+usLAwhYSEdEi7AOjcmNcDAHQWJO0AAADghljcB+BsfvzxR23evFn//Oc/1adPH917773y8/OziTl8+LAkNbrgdN9991lj6hf4bxYfEhIig8FgjZGuTibX1NQ0uoA/bNgw9e3bV7m5ua28QwAAAOfE+BaAs+HUCQDOhDk9AM5g7Nix+uGHH/TFF1/o4MGDunLlinx8fPS73/1O//Vf/9XguTdmzBht2LBBq1ev1s6dO1VbW6thw4Zp+fLlevDBBxvUP3ToUG3ZskXJycnau3ev9cvrK1asaHQ83b9/f5nNZiUlJWn//v3KysqSr6+v4uLiFBkZabd2AOB8mNcDAHQGJO0AAADghljcB+BsCgoKtHTpUuvfXVxcNGXKFC1dulRdu3aVJBUXF0uSBg0a1OD9fn5+cnFxscY0FW8ymdSvX79mx9eXHzlyRFVVVTKZTC29RasuXZre7clgcGl1/c1hNLLjlD3Vty/t7JjoPwBoX4xvAaAhTp0A0Fkwp2eLOb3OhTmizsellT+i48aN07hx41r0npEjR+pvf/tbs+OHDBmi1atXNzvex8dHiYmJLbomAGgp5vUAAJ0BSTsAAABoExb3AXQW//mf/6lHH31U/v7+qqur02effaZXX31VW7dulaurq5YtWybp6nNJkjw8PBrU4erqKnd3d128eNFadrP4+vLrF/ibE18f19oFfoPBRb17d2/Ve9uTp2e3W30JToF2dmz0HwB0HMa3ADoTTp0A4CyY0+t4zFXcGrQ7AAA3xrweAOCXjqQdAAAA3BCL+wCcycKFC23+ft999ykoKEgTJ07Uli1b9Pzzz8vb2/sWXV37qq2tU3l5VZNxrq5GeXi42+06yssvyWKptVv9zs5oNMjTsxvt7KCa03+ent3YZRUAmonxLQBnw6kTtjil4KqOuP/2/gz6znF1VN8xp9cQc3qdC3N8nU/Pnt1kMPD/NQBoLub1AACdAUk7AAAAuCEW9xtytEVie1+no7WDo1wvrrnVfdezZ0+NHz9eGzZsUH5+vv7jP/7DZlfMn6upqVF1dbV69OhhLbtZfH15S+Ovj2utK1eaXuC1d7tbLLXNug60De3s2Og/AGgfjG9t3erfs9F6jth3zE1c1ZF9x6kTN8YpBfZnrzam7xzXreg75vSY0+uMaPfOo67uVl8BADgW5vVsGQwura6/ORxlnsUROeK8Hq6i79AeSNoBAABAo1jcvzkWia9ytHZwtOvFNbey73r16iVJqq6ulnRtMra4uFj/+q//ahN7+vRp1dXV2UzYXh//c1VVVSotLdWIESOaFV9f7u3t3aYJXwAAAGfC+PbGGCM5LvruGkdri464Xk6daIhTCq6qbwd7au82pu8cV0v6zh4nyTKnBwAA4PiY1+t4jjbP4ohoY8dF36EtSNoBAABAo1jcb5yjLRLbeyHe0drBUa4X17S07+yxwP/5559LkgYMGCBJGj16tF5//XVlZ2crNDTUJvbgwYOSpFGjRlnLRo8eLUnKzs5WVFSUTXx2drZqa2tt4u+66y65uroqJyenwbV8+eWXKisra/C5AAAAuDHGtw0xRnJcjth3zE1cdau/vO7sp07U45QC+7NXG9N3jutW9R1zegAAAI6Peb2GXF2N8vBwt9t1OMo8iyNyxHk9XHWr5/XQOZC0AwAAgGZjcf8aFomvcrR2cLTrxTX27ruvv/5afn5+1iPU623fvl0ffvihbrvtNgUFBUmSgoODNXDgQO3YsUNPP/20hg4dKkm6cOGC1q1bJw8PDz322GPWOgIDA3X33XcrJydHH330kcaMGSPp6i6fqampMhqNmjx5sjW+R48eeuSRR7Rz506ZzWZFRET8vzawKDk5WZKsZQAAAGgdxrdXMUZyXPTdNY7WFrfyejl1AkBnw5weAACA83H2eT17JwM42jyLI6KNHRd9h7YgaQcAAAAtwuI+gM7onXfe0bvvvqvRo0frX/7lXyRd3Y0zLy9PJpNJiYmJ6tLl6hDa1dVVf/7zn/WHP/xB06ZN04QJE9StWze9//77KikpUUJCgvVZWW/58uWaOnWqoqOjNWHCBHl5eSkrK0unTp3SrFmzFBAQYBO/cOFC5ebmasmSJTp48KB8fX2VnZ2t48ePKywsTCEhIR3SLgAAAJ0Z41sAzoZTJwB0NszpAQAAOCfm9QAAjobzlwAAANAijS3uS1cX5n+uqcX9n2vt4n59nQDQWmPHjtXo0aP1xRdfyGw2a9OmTTp37px+97vfafv27TbPJUkaM2aMNmzYoBEjRmjnzp165513NGDAAKWlpdnssFlv6NCh2rJli+6//37t3btXGzdulMlk0ooVKzR79uwG8f3795fZbNakSZOUm5ur9evX69KlS4qLi9PLL79st3YAAABwJoxvAXRGX3/9tX766acG5U2dOlFQUGCNbe6pE/WaOnXi1KlTMpvN1nJOnQDQXpjTAwAAcE7M6wEAHA0n7QAAAKCBr7/+Wn5+furatatNeVOL+08//bSGDh0qqfmL+2PGjJHU9OL+zp07ZTabrQv5LO4DaE/jxo3TuHHjWvSekSNH6m9/+1uz44cMGaLVq1c3O97Hx0eJiYktuiYAAADYYnwLwNlw6gQAZ8KcHgAAQOfFvB4AoDMhaQcAAAANsLgPAAAAAOgMGN8CcDZjx47VDz/8oC+++EIHDx7UlStX5OPjo9/97nf6r//6L/n5+dnE1586sXr1au3cuVO1tbUaNmyYli9frgcffLBB/fWnTiQnJ2vv3r2qrq5WYGCgVqxYobCwsAbx9adOJCUlaf/+/crKypKvr6/i4uIUGRlpt3YAAAAAADg25vUAAJ1Jq5N2Ll++rJUrV+qzzz7TmTNn9M9//lO9evVSQECAnnrqKT388MNycXGxeU9JSYmSkpJ04MABlZeXy8/PTxEREYqMjJTBYGjwGeXl5UpJSdGePXt0/vx5+fj4aOLEiYqOjpabm1uj15SWlqYdO3bo7Nmz6tOnjx5++GHNmTNHnp6erb1VAAAAp8PiPgAAAACgM2B8C8DZcOoEAAAAAKAzYF4PANCZtDppp7KyUu+8847uvPNOPfjgg+rdu7cuXLigDz/8ULNnz9bUqVO1bNkya3xJSYnCw8NVVlam8ePHW7NMExISVFBQoISEBJv6KyoqNH36dBUWFmrs2LGaOHGi8vPzlZqaqqNHjyo9PV1Go9Eab7FY9NxzzyknJ0cjR47Uo48+qqKiIm3YsEGHDh3Spk2b5OHh0drbBQAAcCos7gMAAAAAOgPGtwAAAAAAAIDjYV4PANCZtDppp1evXjp8+LC6du1qU15ZWanf/va32rRpk2bMmKFBgwZJkl555RWVlpYqPj5eERERkq4m2sycOVOZmZmaNGmSgoODrfWsXbtWhYWFio6O1rx586zlS5cu1ebNm5WZmWmtR5IyMzOVk5Ojxx9/XImJidZTfl5//XWtXLlS6enpmjt3bmtvFwAAAAAAAAAAAAAAAAAAAAAAAGg2Q6vfaDA0SNiRpO7du+u+++6TJJ0+fVrS1VNzdu/eLX9/f5tEG6PRaE3IMZvN1vK6ujplZGTIw8NDMTExNvXHxsbK1dVVW7dutSk3m81ycXHR/PnzrQk7kjRjxgz16dNHGRkZqqura+3tAgAAAAAAAAAAAAAAAAAAAAAAAM3W6qSdG7l8+bI+/vhjGY1GBQYGSpI+/fRT1dTU2JykU2/YsGHq27evcnNzrWUnT57UuXPnNHLkSLm7u9vEe3l5afjw4crPz9fly5clSdXV1frss88UEBAgHx8fm3hXV1fde++9Ki0t1alTp9r5bgEAAAAAAAAAAAAAAAAAAAAAAICGurS1gkuXLik9PV11dXU6f/689u/fr++//17z58/XgAEDJEnFxcWSpEGDBjVax6BBg3TkyBFVVVXJZDI1K/7YsWM6c+aMhgwZotOnT6u2tlZ+fn43jJeunvwzePDgNt1vly5N5zkZDC5NxrSF0djuuVb4f+rbljZ2PPQdAAAAAAAAAAAAAAAAAAAAAOCXpF2SdlavXm39u6urqxYtWqQZM2ZYyyoqKiRJHh4ejdZRX15RUSGTyWSN7969+03jL1682KL66+Nby2BwUe/ejV9TR/L07HarL6HTo40dF30HAAAAAAAAAAAAAAAAAAAAAPglaHPSjpeXlwoKCmSxWHT27Fnt2rVLSUlJOnr0qJKTk2UwdJ5TL2pr61ReXtVknKurUR4e7na7jvLyS7JYau1WvzMzGg3y9OxGGzuglvSdp2c3TuQBAAAAAAAAAAAAAAAAAAAAANhVm5N26hmNRg0cOFBRUVEyGo1KTExURkaGIiIibE7SaczPT8qp/7OysvKm8T169LCJb6r++vi2uHKl6UQOeycDWCy1zboOtB5t7LjoOwAAAAAAAAAAAAAAAAAAAADAL4FdsktCQkIkSZ988okkadCgQZKk4uLiRuOLi4vl7e0tk8nU7HiDwSBfX19Jkp+fnwwGg06fPn3D+Po4AAAAAAAAAAAAAAAAAAAAAAAAwN7skrRTWloq6erpO5J01113ydXVVTk5OQ1iv/zyS5WVlWn06NHWssGDB8vb21t5eXmqrq62ib9w4YJOnDihoKAgubm5SZLc3d0VFBSkb775RmfPnrWJr6mp0aFDh+Tt7S1/f//2vE0AAAAAAAAAAAAAAAAAAAAAAACgUa1O2ikqKtKlS5calP/4449KTk6WJI0dO1aS1KNHDz3yyCM6deqUzGazNdZisVhjIyIirOUuLi6aMmWKKioqtGbNGpv6U1JSVFNTYxMvSeHh4aqrq9Nrr72muro6a/m6det0/vx5TZkyRS4uLq29XQAAAAAAAAAAAAAAAAAAAAAAAKDZurT2jbt27dL69ev1m9/8RgMHDpTJZNIPP/ygffv2qbKyUqGhoXr00Uet8QsXLlRubq6WLFmigwcPytfXV9nZ2Tp+/LjCwsIUEhJiU39UVJT27t2rtLQ0nThxQsOGDdOxY8d06NAhBQcHa/LkyTbxU6ZM0a5du7R9+3adOXNGo0aNUlFRkbKysnT77bcrKiqqtbcKAAAAAAAAAAAAAAAAAAAAAAAAtEirk3YeeOABlZSUKC8vT3l5ebp06ZJ69uypkSNHKiwsTBMmTLCJ79+/v8xms5KSkrR//35lZWXJ19dXcXFxioyMbFC/h4eHNm7cqJSUFO3Zs0c5OTnq37+/YmJiFBMTI6PRaBNvNBqVlpamtLQ07dixQ+vWrZOXl5eeeuopxcbGysPDo7W3CgAAAAAAAAAAAAAAAAAAAAAAALRIq5N2goKCFBQU1KL3+Pj4KDExsdnxPXv21OLFi7V48eJmxbu7u2vu3LmaO3dui64LAAAAAAAAcCbbt2/XJ598ouPHj6uwsFA1NTX661//qoceeqhB7L//+7/ru+++a7Se6OhozZs3r0F5UVGRkpOTlZubq+rqagUGBioyMlJPPPFEo/WUlJQoKSlJBw4cUHl5ufz8/BQREaHIyEgZDIY23SsAAAAAAAAAAAAAALdKq5N2AAAAAAAAADimVatW6bvvvpOXl5f69u2rH3744abxPXr00O9///sG5aNGjWpQVlBQoKlTp6qmpkahoaHq06ePsrKytGjRIn377beaNWuWTXxJSYnCw8NVVlam8ePHy9fXV9nZ2UpISFBBQYESEhLadrMAAAAAAAAAAAAAANwiJO0AAAAAAAAATiY+Pl7+/v4aMGCA/vKXv2j16tU3jff09NTs2bObVfeyZctUVVWlN954Q2PGjJEkzZkzR9OmTVNqaqpCQ0MVEBBgjX/llVdUWlqq+Ph4RURESJIsFotmzpypzMxMTZo0ScHBwa28UwAAAAAAAAAAAAAAbh3Drb4AAAAAAAAAAB0rJCREAwYMaPd6i4qKlJeXp+DgYGvCjiS5u7tr5syZslgs2rZtm7W8oqJCu3fvlr+/vzVhR5KMRqPmzZsnSTKbze1+nQAAAAAAAAAAAAAAdARO2gEAAAAAAABwU5cvX1ZGRoZKS0vVq1cv/eY3v9Htt9/eIO7w4cOSriYF/VxISIgMBoM1RpI+/fRT1dTUNHqSzrBhw9S3b1/l5ua2450AAAAAAAAAAAAAANBxSNoBAAAAAAAAcFNlZWX64x//aFP2H//xH1qxYoU8PT2tZcXFxZKkQYMGNajDZDKpX79+1pim4uvLjxw5oqqqKplMplZff5cuTR84bjQabP6E46Dv7M/ebWswuDTr5xQAAAAAAAAAAABwNCTtAAAAAAAAALihyZMn695771VgYKC6du2qgoICrVq1SllZWXrhhRe0du1aa2xFRYUkycPDo9G6PDw8bJJ2mhNfH9fapB2DwUW9e3dvdrynZ7dWfQ5uPfrOcXl4uN/qSwAAAAAAAAAAAADsgqQdAAAAAAAAADc0a9Ysm7//5je/UXp6un77299q//79ys/P15133nmLrq5ptbV1Ki+vajLOaDTI07ObyssvyWKp7YArQ3uh7+yvvo3tpaKiWjU1lpvGeHp24zQlAAAAAAAAAAAAOBySdgAAAAAAAAC0SNeuXfX444/riy++0NGjR61JO9efjNOYiooK9ejRw/r35sRfH9daV640P5HDYqltUTx+Oeg7x1VbW0ffAQAAAAAAAAAAoFNiWzoAaIPly5dr6NChGjp0qMrLyxu8XlJSori4OI0ZM0ZBQUGaMGGC1q9fr9raxr+EUF5ervj4eN1///2644479NBDD2nVqlW6fPlyo/GXL1/WqlWr9NBDD+mOO+7Q/fffr/j4+EavBQAAAACA9tS7d29JUnV1tbVs0KBBkqTi4uIG8VVVVSotLbXGNBVfX+7t7S2TydRu1w0AAAAAAAAAAAAAQEchaQcAWunjjz/Wpk2bbvjFoZKSEoWHh2v79u0aNWqUfv/738vNzU0JCQl68cUXG8RXVFRo+vTp2rBhg371q1/pmWee0YABA5Samqro6GhZLBabeIvFoueee06pqany9vbWM888o+HDh2vDhg2aPn36DXcpBgAAAACgPXz++eeSpAEDBljLRo8eLUnKzs5uEJ+dna3a2lqNGjXKWnbXXXfJ1dVVOTk5DeK//PJLlZWVWesEAAAAAAAAAAAAAMDRkLQDAK1QVVWlF1980XrCTWNeeeUVlZaW6k9/+pNWrVqlBQsWyGw264EHHlBmZmaDLyStXbtWhYWFio6OVnp6uhYsWKA333xTTz75pLKzs5WZmWkTX1/H448/rrffflsLFizQmjVr9MILL6iwsFDp6el2u38AAAAAgHMoLi5WZWVlg/KcnBxt3rxZPXr00NixY63lgYGBuvvuu5WTk6OPPvrIWl5dXa3U1FQZjUZNnjzZWt6jRw898sgjOnXqlMxms7XcYrEoOTlZkhQREWGHOwMAAAAAAAAAAAAAwP663OoLAABH9Oqrr6q8vFxLlizRCy+80OD1iooK7d69W/7+/jZfLjIajZo3b5727dsns9ms4OBgSVJdXZ0yMjLk4eGhmJgYm7piY2OVkZGhrVu32tRlNpvl4uKi+fPny8XFxVo+Y8YMrV+/XhkZGYqNjbV5DQAAAAAA6eqY8siRI5KkL774QpL05ptv6oMPPpAkhYeHa9SoUfrwww+1atUq3XPPPRo4cKC6du2qr776Sh999JG6dOmiP//5z+rZs6dN3cuXL9fUqVMVHR2tCRMmyMvLS1lZWTp16pRmzZqlgIAAm/iFCxcqNzdXS5Ys0cGDB+Xr66vs7GwdP35cYWFhCgkJ6YAWAQAAAAAAAAAAAACg/ZG0AwAtlJubq7ffflvx8fHq169fozGffvqpampqrEk51xs2bJj69u2r3Nxca9nJkyd17tw5jRs3Tu7u7jbxXl5eGj58uPLz83X58mW5ubmpurpan332mQICAuTj42MT7+rqqnvvvVe7du3SqVOnNHjw4Ha4awAAAABAZ3LkyBFt27bNpuzQoUPWf7/nnns0atQojRw5Ug8++KCOHz+uw4cP66efflKfPn30//1//5/+8z//U7/+9a8b1D106FBt2bJFycnJ2rt3r6qrqxUYGKgVK1YoLCysQXz//v1lNpuVlJSk/fv3KysrS76+voqLi1NkZGT73zwAAAAAAAAAAAAAAB2EpB0AaIFLly7pxRdfVHBwsMLDw28YV1xcLEkaNGhQo68PGjRIR44cUVVVlUwmU7Pijx07pjNnzmjIkCE6ffq0amtr5efnd8N4STp9+nSbkna6dDE0GWM0Gmz+dGb2boP2rp++c1z0HQAAANpqxYoVWrFiRZNxd955p1577bUW1z9kyBCtXr262fE+Pj5KTExs8ecAAAAAAAAAzmr58uV6++23JUmHDx+Wp6enzeslJSVKSkrSgQMHVF5eLj8/P0VERCgyMlIGQ8O15vLycqWkpGjPnj06f/68fHx8NHHiREVHR8vNza1B/OXLl5WWlqYdO3bo7Nmz6tOnjx5++GHNmTOnwbUAAAAAzoykHQBogZUrV6qsrEx/+9vfbhpXUVEhSfLw8Gj09fryiooKmUwma3z37t1vGn/x4sUW1V8f3xoGg4t69278ehrj6dmt1Z+F5rFXG9N3jou+AwAAAAAAAAAAAADn8/HHH2vTpk0ymUyqqqpq8HpJSYnCw8NVVlam8ePHy9fXV9nZ2UpISFBBQYESEhJs4isqKjR9+nQVFhZq7NixmjhxovLz85WamqqjR48qPT1dRqPRGm+xWPTcc88pJydHI0eO1KOPPqqioiJt2LBBhw4d0qZNm274nRYAAADA2ZC0AwDN9Mknn2jjxo2Ki4uTr6/vrb4cu6utrVN5ecOJnZ8zGg3y9Oym8vJLslhqO+DKfrnq28Je2ruN6TvH1ZK+8/Tsxok8AAAAAAAAAAAAANBJVFVV6cUXX9RDDz2kH3/8Ubm5uQ1iXnnlFZWWlio+Pl4RERGSribazJw5U5mZmZo0aZKCg4Ot8WvXrlVhYaGio6M1b948a/nSpUu1efNmZWZmWuuRpMzMTOXk5Ojxxx9XYmKiXFxcJEmvv/66Vq5cqfT0dM2dO9dOLQAAAAA4FpJ2AKAZrly5oj/+8Y8aMWKEIiMjm4y//iSdxvz8pJz6PysrK28a36NHjxbVXx/fWleuND+Rw2KpbVE8Ws5ebUzfOS76DgAAAAAAAAAAAACcy6uvvqry8nItWbJEL7zwQoPXKyoqtHv3bvn7+9sk2hiNRs2bN0/79u2T2Wy2Ju3U1dUpIyNDHh4eiomJsakrNjZWGRkZ2rp1q01dZrNZLi4umj9/vjVhR5JmzJih9evXKyMjQ7GxsTavAQAAAM6KpB0AaIaqqioVFxeruLhYv/71rxuNGT16tCQpKytLgwYNkiQVFxc3GltcXCxvb2+ZTCZJala8wWCwnvDj5+cng8Gg06dP3zC+Pg4AAAAAAAAAAAAAAACOLzc3V2+//bbi4+PVr1+/RmM+/fRT1dTU2JykU2/YsGHq27evzek8J0+e1Llz5zRu3Di5u7vbxHt5eWn48OHKz8/X5cuX5ebmpurqan322WcKCAiQj4+PTbyrq6vuvfde7dq1S6dOndLgwYPb4a4BAAAAx0bSDgA0Q9euXRUeHt7oa//7v/+rc+fO6fHHH5erq6u6d++uu+66S66ursrJyWkQ/+WXX6qsrEyhoaHWssGDB8vb21t5eXmqrq62mQS5cOGCTpw4oaCgILm5uUmS3N3dFRQUpPz8fJ09e9ZmEqSmpkaHDh2St7e3/P3926kFAAAAAAAAAAAAAAAAcKtcunRJL774ooKDg2/4HRbp2kav9RvI/tygQYN05MgRVVVVyWQyNSv+2LFjOnPmjIYMGaLTp0+rtrb2hhvJ1tdz+vTpNiXtdOliaDLGaDTY/AnHQd/Zn73b1mBwadbPKQAAIGkHAJrF3d1dL7/8cqOvPf300zp37pxeeukleXp6WssfeeQR7dy5U2az2XpEsMViUXJysiTZHBvs4uKiKVOmKC0tTWvWrNG8efOsr6WkpKimpsYmXpLCw8N17Ngxvfbaa0pMTLQeKbxu3TqdP39e0dHRHDMMAAAAAAAAAAAAAADQCaxcuVJlZWX629/+dtO4iooKSZKHh0ejr9eXV1RUyGQyWeO7d+9+0/iLFy+2qP76+NYwGFzUu3fj19MYT89urf4s3Fr0nePy8HBvOggAAEgiaQcA7GbhwoXKzc3VkiVLdPDgQfn6+io7O1vHjx9XWFiYQkJCbOKjoqK0d+9epaWl6cSJExo2bJiOHTumQ4cOKTg4WJMnT7aJnzJlinbt2qXt27frzJkzGjVqlIqKipSVlaXbb79dUVFRHXm7AAAAAAAAAAAAAAAAsINPPvlEGzduVFxcnHx9fW/15dhdbW2dysurmowzGg3y9Oym8vJLslhqO+DK0F7oO/urb2N7qaioVk2N5aYxnp7dOE0JAACRtAMAdtO/f3+ZzWYlJSVp//79ysrKkq+vr+Li4hQZGdkg3sPDQxs3blRKSor27NmjnJwc9e/fXzExMYqJiZHRaLSJNxqNSktLU1pamnbs2KF169bJy8tLTz31lGJjY2+4owkAAACaZ/ny5Xr77bclSYcPH7Y5VVGSSkpKlJSUpAMHDqi8vFx+fn6KiIhQZGSkDIaGk8/l5eXW3/XOnz8vHx8fTZw4UdHR0XJzc2sQf/nyZevvemfPnlWfPn308MMPa86cOQ2uBQAAAAAAAABzegA6pytXruiPf/yjRowY0ej3TX7u+pN0GvPzk3Lq/6ysrLxpfI8ePVpUf318a1250vxEDoultkXx+OWg7xxXbW0dfQcAQDORtAMAbbRhw4Ybvubj46PExMRm19WzZ08tXrxYixcvbla8u7u75s6dq7lz5zb7MwCgLVjsAuAsPv74Y23atEkmk0lVVQ13cispKVF4eLjKyso0fvx466mKCQkJKigoUEJCgk18RUWFpk+frsLCQo0dO1YTJ05Ufn6+UlNTdfToUaWnp9skaVssFj333HPKycnRyJEj9eijj6qoqEgbNmzQoUOHtGnTJpK0AQAAWomxLQBnw3MPgLNgTg9AZ1VVVaXi4mIVFxfr17/+daMxo0ePliRlZWVp0KBBkqTi4uJGY4uLi+Xt7S2TySRJzYo3GAzWE378/PxkMBh0+vTpG8bXxwEAAAAgaQcAAADNxGIXAGdRVVWlF198UQ899JB+/PFH5ebmNoh55ZVXVFpaqvj4eEVEREi6+pyaOXOmMjMzNWnSJAUHB1vj165dq8LCQkVHR2vevHnW8qVLl2rz5s3KzMy01iNJmZmZysnJ0eOPP67ExES5uLhIkl5//XWtXLlS6enpJG4DAAC0AmNbAM6G5x4AZ8GcHoDOrGvXrgoPD2/0tf/93//VuXPn9Pjjj8vV1VXdu3fXXXfdJVdXV+Xk5DSI//LLL1VWVqbQ0FBr2eDBg+Xt7a28vDxVV1fL3d3d+tqFCxd04sQJBQUFWRO03d3dFRQUpPz8fJ09e1Y+Pj7W+JqaGh06dEje3t7y9/dvpxYAgKvYlAIA4Kga/l8IAAAA+JnrF7vuuOOORmPqF7v+9Kc/adWqVVqwYIHMZrMeeOAB60LV9a5f7EpPT9eCBQv05ptv6sknn1R2drYyMzNt4q9f7Hr77be1YMECrVmzRi+88IIKCwuVnp5ut/sH4FxeffVVlZeXa8mSJY2+XlFRod27d8vf399mUd5oNFoX781ms7W8rq5OGRkZ8vDwUExMjE1dsbGxcnV11datW23KzWazXFxcNH/+fOviviTNmDFDffr0UUZGhurq6tp8rwAAAM6EsS0AZ8NzD4AzYU4PQGfm7u6ul19+udF/Bg8eLEl66aWX9PLLL6t3797q0aOHHnnkEZ06dcrm2WaxWJScnCxJNs9CFxcXTZkyRRUVFVqzZo3NZ6ekpKimpsYmXpLCw8NVV1en1157zebZtm7dOp0/f15TpkyxeRYCQFtdvylFY+o3pdi+fbtGjRql3//+93Jzc1NCQoJefPHFBvH1m1Js2LBBv/rVr/TMM89owIABSk1NVXR0tCwWi018/aYUqamp8vb21jPPPKPhw4drw4YNmj59uioqKuxy3wCAzoGkHQAAADSJxS4AziI3N1dvv/22Fi1apH79+jUa8+mnn6qmpsZm1816w4YNU9++fW128jx58qTOnTunkSNH2uxOJ0leXl4aPny48vPzdfnyZUlSdXW1PvvsMwUEBNjsTidJrq6uuvfee1VaWqpTp0618W4BAACcC2NbAM6G5x4AZ8GcHgA0tHDhQvXr109LlixRbGysXn31VUVEROjDDz9UWFiYQkJCbOKjoqJ0++23Ky0tTVFRUVq5cqUiIyO1adMmBQcHa/LkyTbxU6ZMUXBwsLZv365p06Zp5cqVmjlzplauXKnbb79dUVFRHXm7ADo5NqUAADi6Lrf6AgAAAPDLVr/YFR8f3+6LXePGjWtyscvNza1Zi127du3SqVOnrLtJAUBLXbp0SS+++KKCg4MVHh5+w7ji4mJJ0qBBgxp9fdCgQTpy5IiqqqpkMpmaFX/s2DGdOXNGQ4YM0enTp1VbWys/P78bxkvS6dOn2/TM69Kl6X08DAb77oJnNLKXiD3Vty/t7JjoPwBoX4xtATgbnnsAnAVzeg0xp9e5MEfU+XTU4TP9+/eX2WxWUlKS9u/fr6ysLPn6+iouLk6RkZEN4j08PLRx40alpKRoz549ysnJUf/+/RUTE6OYmBgZjUabeKPRqLS0NKWlpWnHjh1at26dvLy89NRTTyk2NlYeHh4dc6MAnML1m1K88MILDV5valOKffv2yWw2W8e/TW1KkZGRoa1bt9rUdbNNKdavX6+MjAzFxsZyyhgAoFEk7QAAAOCGnGmxqzkLXZLjLY7Y+zodrR0c5XpxTUf23cqVK1VWVqa//e1vN42rP9r8RgtO9eUVFRUymUzW+O7du980/uLFiy2qvz6+NQwGF/Xu3fj1dCRPz263+hKcAu3s2Og/AGg7ZxrbSs0b3zJGclyO2HfMTVzVkX3Hc68hR/zZsYeOuP/2/gz6znF1VN8xp9fxmKu4NWh33MiGDRtu+JqPj48SExObXVfPnj21ePFiLV68uFnx7u7umjt3rubOndvszwCAlmJTCgBAZ0DSDgAAAG7IWRa7WrPQxeLIVY7WDo52vbjG3n33ySefaOPGjYqLi5Ovr69dP+uXoLa2TuXlVU3Guboa5eHh3mRca5WXX5LFUmu3+p2d0WiQp2c32tlBNaf/PD278cU1AGgGZxnbSi0f3zJGclz03TWO1hYdcb08927M0f57cUT2amP6znHZs++Y02scc3qdC3N8nU/Pnt1kMDCnBwDNwaYUDXGqouNiUwrHRd+hPZC0AwAAgEY502JXcxe6JMdbHKm/XntxtHZwlOvFNS3tu9Z8gf3KlSv64x//qBEjRigyMrLJ+Ou/tNSYn38pqf7PysrKm8b36NGjRfXXx7fWlStNt6e9J50sltpmXQfahnZ2bPQfALSNM41tpeaPbxkjOS5H7DvmJq5qSd+1JTmb517jHPFnxx7s/fMotf/PJH3nuOz93GNO78aY0+ucaPfOo67uVl8BADgONqXoeGyYYH+0seOi79AWJO0AAACgAWdc7GrpQgeLI1c5Wjs42vXiGnv2XVVVlYqLi1VcXKxf//rXjcaMHj1akpSVlWXdKal+B6afKy4ulre3t0wmkyQ1K95gMFi/TOXn5yeDwaDTp0/fML4+DgAAADfmjGNbqWXjW8ZIjou+u8bR2sKe18tzr2mO9t+LI7JXG9N3jstefcecHgAAQOfGphSN41RFx8WmFI6rozbjQedG0g4AAAAaYLELgDPp2rXrDY9T/9///V+dO3dOjz/+uFxdXdW9e3fdddddcnV1VU5OToP4L7/8UmVlZQoNDbWWDR48WN7e3srLy1N1dbXc3a9Nol64cEEnTpxQUFCQ3NzcJEnu7u4KCgpSfn6+zp49Kx8fH2t8TU2NDh06JG9vb/n7+7dTCwAAAHROjG0BOBueewCcCXN6AAAAnRebUtwYpyo6PtrYcdF3aAuSdgAAANAAi10AnIm7u7tefvnlRl97+umnde7cOb300kvy9PS0lj/yyCPauXOnzGazIiIiJEkWi0XJycmSZC2TJBcXF02ZMkVpaWlas2aN5s2bZ30tJSVFNTU1NvGSFB4ermPHjum1115TYmKiXFxcJEnr1q3T+fPnFR0dbS0DAABA4xjbAnA2PPcAOBPm9AAAADovNqUAAHQ2JO0AAACgARa7AODmFi5cqNzcXC1ZskQHDx6Ur6+vsrOzdfz4cYWFhSkkJMQmPioqSnv37lVaWppOnDihYcOG6dixYzp06JCCg4M1efJkm/gpU6Zo165d2r59u86cOaNRo0apqKhIWVlZuv322xUVFdWRtwsAAOCQGNsCcDY89wDg5pjTAwAAcAxsSgEA6GxI2gEAAEC7YLELgDPp37+/zGazkpKStH//fmVlZcnX11dxcXGNHtHu4eGhjRs3KiUlRXv27FFOTo769++vmJgYxcTEyGg02sQbjUalpaUpLS1NO3bs0Lp16+Tl5aWnnnpKsbGx1iPYAQAA0L4Y2wJwNjz3ADgT5vQAAAAcA5tSAAA6G5J2AAAA0C5Y7ALQGW3YsOGGr/n4+CgxMbHZdfXs2VOLFy/W4sWLmxXv7u6uuXPnau7cuc3+DAAAALQNY1sAzobnHoDOiDk9AAAA58OmFACAXzKSdgAAANAiLHYBAAAAABwdY1sAzobnHgAAAACgM2NTCgDALxlJOwAAAAAAAAAAAAAAAAAAAAB+0diUAgDgiAy3+gIAAAAAAAAAAAAAAAAAAAAAAACAzoakHQAAAAAAAAAAAAAAAAAAAAAAAKCdkbQDAAAAAAAAAAAAAAAAAAAAAAAAtDOSdgAAAAAAAAAAAAAAAAAAAAAAAIB2RtIOAAAAAAAAAAAAAAAAAAAAAAAA0M5I2gEAAAAAAAAAAAAAAAAAAAAAAADaGUk7AAAAAAAAAAAAAAAAAAAAAAAAQDsjaQcAAAAAAAAAAAAAAAAAAAAAAABoZ11u9QWg5YzG9s+1qq2tU21tXbvXCwAAAAAAAAAAAAAAAAAAAAAA4IxI2nEgvXq4qba2Tp6e3dq9boulVv/8ZxWJOwAAAAAAAAAAAAAAAAAAAAAAAO2ApB0H4tHNVQaDi15964i+LbnYbvXe1r+HFkz/jQwGF5J2AAAAAAAAAAAAAAAAAAAAAAAA2gFJOw7o25KLKvrux1t9GQAAAAAAAAAAAAAAAAAAAAAAALgBw62+AAAAAAAAAAAAAAAAAAAAAAAAAKCz4aQdAAAAAAAAAAA6CYPBRQaDS7vWaTSy/xcAAAAAAAAAAADQGiTtAAAAAAAAAADQCRgMLurVy0SSDQAAAAAAAAAAAPALQdIOAAAAAAAAAACdgMHgIqPRoFffOqJvSy62W70jh/VTZOjwdqsPAAAAAAAAAAAAcBYk7QAAAAAAAAAA0Il8W3JRRd/92G713dbPo93qAgAAAAAAAAAAAJyJ4VZfAAAAAAAAAAAAAAAAAAAAAAAAANDZkLQDAAAAAAAAAAAAAAAAAAAAAAAAtDOSdgAAAAAAAAAAAAAAAAAAAAAAAIB2RtIOAAAAAAAAAAAAAAAAAAAAAAAA0M5I2gEAAAAAAAAAAAAAAAAAAAAAAADaGUk7AAAAAAAAAAAAAAAAAAAAAAAAQDsjaQcAAAAAAAAAAAAAAAAAAAAAAABoZyTtAAAAAAAAAAAAAAAAAAAAAAAAAO2sy62+AABwFJcvX9bKlSv12Wef6cyZM/rnP/+pXr16KSAgQE899ZQefvhhubi42LynpKRESUlJOnDggMrLy+Xn56eIiAhFRkbKYGiYN1leXq6UlBTt2bNH58+fl4+PjyZOnKjo6Gi5ubk1ek1paWnasWOHzp49qz59+ujhhx/WnDlz5Onpabe2AAAAAAAAAAAAAAAAAAAAAADcHCftAEAzVVZW6p133lGXLl304IMP6tlnn9UDDzygoqIizZ49W8uXL7eJLykpUXh4uLZv365Ro0bp97//vdzc3JSQkKAXX3yxQf0VFRWaPn26NmzYoF/96ld65plnNGDAAKWmpio6OloWi8Um3mKx6LnnnlNqaqq8vb31zDPPaPjw4dqwYYOmT5+uiooKu7YHAAAAAAAAAAAAAAAAAAAAAODGWn3SztmzZ7V7927t27dPJ0+e1Pnz59W7d2/dc889eu6553T77bc3eE9RUZGSk5OVm5ur6upqBQYGKjIyUk888USjn2HvEyoAoCV69eqlw4cPq2vXrjbllZWV+u1vf6tNmzZpxowZGjRokCTplVdeUWlpqeLj4xURESHpaqLNzJkzlZmZqUmTJik4ONhaz9q1a1VYWKjo6GjNmzfPWr506VJt3rxZmZmZ1nokKTMzUzk5OXr88ceVmJhoPeXn9ddf18qVK5Wenq65c+faqzkAAAAAAAAAAAAAAAAAAAAAADfR6pN2Nm7cqISEBP3www8aN26c9YSH9957T1OmTNHHH39sE19QUKCIiAjt27dPDzzwgKZPn67KykotWrRIq1evblC/vU+oAICWMhgMDRJ2JKl79+667777JEmnT5+WdPWZtHv3bvn7+9sk2hiNRmtCjtlstpbX1dUpIyNDHh4eiomJsak/NjZWrq6u2rp1q0252WyWi4uL5s+fb03YkaQZM2aoT58+ysjIUF1dXRvvGgAAAAAAAAAAAAAAALfS5cuX9d///d+aOnWq7rvvPt1xxx267777FBkZqX/84x+Nfj+kpKREcXFxGjNmjIKCgjRhwgStX79etbW1jX5GeXm54uPjdf/99+uOO+7QQw89pFWrVuny5cs3vKZVq1bpoYce0h133KH7779f8fHxKi8vb9d7BwAAABxdq0/aufPOO/XWW29p1KhRNuXvv/++5s6dq+XLl+v999+3li9btkxVVVV64403NGbMGEnSnDlzNG3aNKWmpio0NFQBAQHWeHufUAEA7eXy5cv6+OOPZTQaFRgYKEn69NNPVVNTY/Ocqjds2DD17dtXubm51rKTJ0/q3LlzGjdunNzd3W3ivby8NHz4cOXn5+vy5ctyc3NTdXW1PvvsMwUEBMjHx8cm3tXVVffee6927dqlU6dOafDgwXa4awAAAAAAAAAAAAAAAHSEyspKvfPOO7rzzjv14IMPqnfv3rpw4YI+/PBDzZ49W1OnTtWyZcus8fUbZpeVlWn8+PHy9fVVdna2EhISVFBQoISEBJv66zfMLiws1NixYzVx4kTl5+crNTVVR48eVXp6uoxGozXeYrHoueeeU05OjkaOHKlHH31URUVF2rBhgw4dOqRNmzbJw8Ojo5oHAAAA+EVrddLO+PHjGy1/7LHHlJycrG+++UYXLlyQl5eXioqKlJeXp5CQEGvCjiS5u7tr5syZev7557Vt2za98MILkpo+oWLfvn0ym83WL8M3dUJFRkaGtm7dStIOgHZx6dIlpaenq66uTufPn9f+/fv1/fffa/78+RowYIAkqbi4WJI0aNCgRusYNGiQjhw5oqqqKplMpmbFHzt2TGfOnNGQIUN0+vRp1dbWys/P74bx0tWTf9qStNOlS9MHshmNBps/nZm926C966fvHBd9BwAAAAAAAAAAAADOo1evXjp8+LC6du1qU15ZWanf/va32rRpk2bMmGH9voi9N8zOzMxUTk6OHn/8cSUmJsrFxUWS9Prrr2vlypVKT0/X3Llz7dUcAAAAgENpddLOzdQPDrp0uVr94cOHJUkhISENYkNCQmQwGKwxkv1PqACAtrh06ZJWr15t/burq6sWLVqkGTNmWMsqKiok6Ya7htSXV1RUyGQyWeO7d+9+0/iLFy+2qP76+NYwGFzUu3fj19MYT89urf4sNI+92pi+c1z0HQAAAAAAAAAAAAB0fgaDoUHCjnT1eyb33Xefvv76a50+fVqDBg3qkA2zzWazXFxcNH/+fGvCjiTNmDFD69evV0ZGhmJjY21eAwAAAJxVuyftfP755yosLNQdd9whT09PSTc/ccJkMqlfv37WmKbi68vbckJFWzTn1AmDwTEHG+zWz8kFjqwj+87Ly0sFBQWyWCw6e/asdu3apaSkJB09elTJyckyGDrHfz+1tXUqL69qMs5oNMjTs5vKyy/JYqntgCv75apvC3tp7zam7xxXS/rO07Mb/18DAAAAAAAAAAAAgE7o8uXL+vjjj2U0GhUYGCjJ/htmV1dX67PPPlNAQIB8fHxs4l1dXXXvvfdq165dOnXqlAYPHmyHuwYAAAAcS7sm7VRWViouLk4uLi5asGCBtbw5J0Jcn7Rj7xMqWqulp044Gnbrv4a2cFwd2XdGo1EDBw5UVFSUjEajEhMTlZGRoYiICJvnVGN+/pyr/7OysvKm8T169LCJb6r++vjWunKl+YkcFktti+LRcvZqY/rOcdF3AAAAAAAAAAAAAOA8Ll26pPT0dNXV1en8+fPav3+/vv/+e82fP18DBgyQZP8Ns0+fPq3a2lr5+fndMF6STp8+3aakneZsrs0GzY6LvrM/e7etweDSrJ9TAADQjkk7P/30k2JjY/XVV19p9uzZjWbqO7rmnjrh6mqUh4d7k3G/NJy0wKkTjuxWnzoREhIiSfrkk08UERFhnYC4PiHxesXFxfL29pbJZJKkZsUbDAb5+vpKkvz8/GQwGHT69OkbxtfHAQAA4OYuX76slStX6rPPPtOZM2f0z3/+U7169VJAQICeeuopPfzww3JxsT1RtaSkRElJSTpw4IDKy8vl5+eniIgIRUZGNnryYnl5uVJSUrRnzx6dP39ePj4+mjhxoqKjo+Xm5tboNaWlpWnHjh06e/as+vTpo4cfflhz5syxnmoLAAAAAAAAODPm9QA4o0uXLmn16tXWv7u6umrRokWaMWOGtczeG2Y3t/62bLDd0s212aDZcdF3jssRvyMLAMCt0i5JO1euXNG8efN04MABPfvss5o1a5bN6805EeL60yDsfUJFWzRnN3tHzf5mt/5raAvHdav6rrS0VNLV03ck6a677pKrq6tycnIaxH755ZcqKytTaGiotWzw4MHy9vZWXl6eqqurbY4bvnDhgk6cOKGgoCDrxK+7u7uCgoKUn5+vs2fP2hw3XFNTo0OHDsnb21v+/v72uF0AToCFLgDOpLKyUu+8847uvPNOPfjgg+rdu7cuXLigDz/8ULNnz9bUqVO1bNkya3xJSYnCw8NVVlam8ePHy9fXV9nZ2UpISFBBQYESEhJs6q+oqND06dNVWFiosWPHauLEicrPz1dqaqqOHj2q9PR06++RkmSxWPTcc88pJydHI0eO1KOPPqqioiJt2LBBhw4d0qZNm264EAYAAABbjG8BOBOeeQCcDfN6AJyRl5eXCgoKZLFYdPbsWe3atUtJSUk6evSokpOTG/0dzhE1d3NtNmh2XPSd/dW3sb1UVFSrpsZy0xh7bK4NAIAjanPSzpUrVzR//nx98MEHevrpp7Vo0aIGMTc7QaKqqkqlpaUaMWJEs+Lry9tyQgUAtEZRUZEGDBigbt1sBzM//vijkpOTJUljx46VdDVJ8JFHHtHOnTtlNpsVEREh6epEbX1sfZkkubi4aMqUKUpLS9OaNWs0b94862spKSmqqamxiZek8PBwHTt2TK+99poSExOtC23r1q3T+fPnFR0d3WDxDQCai4UuAM6kV69eOnz4sLp27WpTXllZqd/+9rfatGmTZsyYYR17vvLKKyotLVV8fLzN73kzZ85UZmamJk2aZHP67Nq1a1VYWKjo6Gib3/OWLl2qzZs3KzMz0+Z3vczMTOXk5Ojxxx+3+T3v9ddf18qVK5Wenq65c+faqzkAAAA6Fca3AJwJzzwAzoZ5PQDOzGg0auDAgYqKipLRaFRiYqIyMjIUERFh9w2zm1t/WzfYbsmmvWzQ7LjoO8dVW1tnt75jUwoAQGfTpqQdi8WihQsX6u9//7uefPJJvfTSS43GjR49WpKUnZ2tqKgom9eys7NVW1urUaNGWcvsfUIFALTGrl27tH79ev3mN7/RwIEDZTKZ9MMPP2jfvn2qrKxUaGioHn30UWv8woULlZubqyVLlujgwYPWxa7jx48rLCxMISEhNvVHRUVp7969SktL04kTJzRs2DAdO3ZMhw4dUnBwsCZPnmwTP2XKFO3atUvbt2/XmTNnNGrUKBUVFSkrK0u33357g+ctALQEC10AnInBYGjwvJOk7t2767777tPXX3+t06dPa9CgQaqoqNDu3bvl7+9v85wyGo2aN2+e9u3bJ7PZbH3m1dXVKSMjQx4eHoqJibGpPzY2VhkZGdq6datNXWazWS4uLpo/f77NZPOMGTO0fv16ZWRkKDY2lgRtAK22fft2ffLJJzp+/LgKCwtVU1Ojv/71r3rooYcajS8qKlJycrJyc3NVXV2twMBARUZG6oknnmg03t4LYwDQEoxvATgTnnkAnA3zegBwVf33Tz755BNFRETYfcNsPz8/GQwGnT59+obx9XEA0BpsSgEA6Gxafe5cbW2t4uLi9N577yk8PNzmf4A/FxgYqLvvvls5OTn66KOPrOXV1dVKTU2V0Wi0+TJ6/QkVp06dktlstpY3dUJFRUWF1qxZY/PZNzqhAgBa6oEHHtBjjz2mb7/9Vjt27ND69ev18ccfa+TIkXrttdeUlJRkM8Hav39/mc1mTZo0Sbm5uVq/fr0uXbqkuLg4vfzyyw3q9/Dw0MaNG/XUU0+poKBA69at03fffaeYmBj93//7f20GAtLVCeS0tDTFxMSotLRU69at0+eff66nnnpKb731FgMBAG3S1EKXJOskbFMLXZJsfqdraqHL1dVVW7dutSm/2UJXnz59lJGRobq6ujbeNQDYunz5sj7++GMZjUYFBgZKkj799FPV1NTYfGmp3rBhw9S3b1/l5uZay06ePKlz585p5MiRNhtMSJKXl5eGDx+u/Px8Xb58WdLVcfJnn32mgIAA+fj42MS7urrq3nvvVWlpqU6dOtXOdwvAmaxatUpbtmzRDz/8oL59+940tqCgQBEREdq3b58eeOABTZ8+XZWVlVq0aJFWr17dIL5+YWz79u0aNWqUfv/738vNzU0JCQl68cUXG8TXL4xt2LBBv/rVr/TMM89owIABSk1NVXR0tCwWS7vdNwDnxPgWgDPhmQcAVzGvB8DZlJaWSpL1eyXN2TC7fhNuqeGG2ddrbMNsd3d3BQUF6ZtvvtHZs2dt4mtqanTo0CF5e3vL39+/PW8TgBOp35Riw4YN+vOf/6z58+crPj5e//jHPzRkyBBt2rTJJtGwflOKP/3pT1q1apUWLFggs9msBx54wLqhxPWu35QiPT1dCxYs0Jtvvqknn3xS2dnZyszMtIm/flOKt99+WwsWLNCaNWv0wgsvqLCwUOnp6R3SLgAAx9Xqk3ZWr16td999V56enurXr1+ji/RhYWG67bbbJEnLly/X1KlTFR0drQkTJsjLy0tZWVk6deqUZs2apYCAAJv32vuECgBoqaCgIAUFBbXoPT4+PkpMTGx2fM+ePbV48WItXry4WfHu7u6aO3cuO9EB6DDtudA1bty4Jhe63NzcmrXQtWvXLp06dUqDBw+2w10DcBaXLl1Senq66urqdP78ee3fv1/ff/+95s+frwEDBki6tjtc/a5zPzdo0CAdOXJEVVVVMplMzYo/duyYzpw5oyFDhuj06dOqra294e5z9fWcPn26zc+8Ll2a3sfDYLDvrp9GY6v3EkEz1Lcv7eyY7Nl/8fHx8vf314ABA/SXv/yl0Xm9esuWLVNVVZXeeOMNjRkzRpI0Z84cTZs2TampqQoNDbWZ17P3bu1AZ2EwuNjl/7M885uP8S0AZ8IzD0Bn50zzeszpOR/m+Dqf1h62VVRUpAEDBqhbt2425T/++KN1E+yxY8dKurZh9s6dO2U2m23m6W62YXZaWprWrFljM093ow2zw8PDdezYMb322ms2pyquW7dO58+fV3R0NCeLAWg1TlQEAHQ2rU7a+f777yVJ5eXlSk1NbTTmnnvusSbtDB06VFu2bFFycrL27t2r6upqBQYGasWKFQoLC2vw3voTKpKSkrR//35lZWXJ19dXcXFxioyMbBBff0JFSkqK9uzZo5ycHPXv318xMTGKiYlpcEIFAAAAmsZCV0OOtjhi7+t0tHZwlOvFNR3Zd5cuXbL54rqrq6sWLVqkGTNmWMsqKiok6YanGtaXV1RUyGQyWeO7d+9+0/iLFy+2qP76+NYyGFzUu3fj19SRPD27NR2ENqOdHZs9+u/nm+HcSFFRkfLy8hQSEmJN2JGubiAxc+ZMPf/889q2bZteeOEFSU3v1t4eC2NAZ2AwuKhXLxO/m3Ywxre2GCM5LkfsO+Ymruro8a2zPPMknnst0RH3396fQd85Lub1bh7fGszpOTfaHbt27dL69ev1m9/8RgMHDpTJZNIPP/ygffv2qbKyUqGhoXr00Uet8fbeMHvKlCnatWuXtm/frjNnzmjUqFEqKipSVlaWbr/9dkVFRXVIuwBwLmxKAQBwVK1O2lmxYoVWrFjRovcMGTLkpjt3/py9T6gAAADAzbHQdWMsjlzlaO3gaNeLazqi77y8vFRQUCCLxaKzZ89q165dSkpK0tGjR5WcnCyDofN8OaS2tk7l5VVNxrm6GuXh4d5kXGuVl1+SxVJrt/qdndFokKdnN9rZQTWn/zw9u9n1y0+HDx+W1HiST0hIiAwGgzVGsv/CGNBZGAwuMhoNevWtI/q2pG2JuD83clg/RYYOb9c6OwvGt41jjOS46LtrHK0tOuJ6neWZJ/Hc+yWyVxvTd46Leb32w5yec2KOr/Pp2bNbq55LDzzwgEpKSpSXl6e8vDxdunRJPXv21MiRIxUWFqYJEybYxNt7w2yj0ai0tDSlpaVpx44dWrdunby8vPTUU08pNjb2hr8HAkBLsClFQ5yq6LjYlMJx0XdoD61O2gEAAEDnx0JXQ462OFJ/vfbiaO3gKNeLa1rad+3xBXaj0aiBAwcqKipKRqNRiYmJysjIUEREhM2Xlhrz8y8l1f9ZWVl50/gePXrYxDdVf318W1y50nR72nvSyWKpbdZ1oG1oZ8d2K/vvZgtXJpNJ/fr1s8Y0FV9f3paFsbZg9/XOzdH6rv46vy25qKLvfmzXum/r55hfiDEYXJp9+mlrMb61xRjJcTli3zE3cVVL+q6tY1tneeZJPPdayt4/j1L7/0zSd46rI5971z6z88/rMafnvGj3zqOurnXvCwoKUlBQUIveY+8Ns93d3TV37lzNnTu3RdcFAM3FphQdjw0T7I82dlz0HdqCpB0AAAA0iYWuhlgcucrR2sHRrhfX3Kq+qz9d4pNPPlFERIT1i+XXf0n9esXFxfL29pbJZJKkZsUbDAb5+vpKkvz8/GQwGHT69OkbxtfHAYC9NWch6vrnm70XxlqL3dedB33nuOy5C/jPMb61xRjJcdF31zhaW3Tk9TrDM0/iufdLY682pu8cF/N61+Lr4wAAANA8bErREKcqOi42pXBct2JTCnQ+JO0AAACgRVjoAuBMSktLJV39opMk3XXXXXJ1dVVOTk6D2C+//FJlZWUKDQ21lg0ePFje3t7Ky8tTdXW13N2vTaBeuHBBJ06cUFBQkNzc3CRd3ZUuKChI+fn5Onv2rHx8fKzxNTU1OnTokLy9veXv72+P2wWATond1zs/R+u7jtjh3tFUVFSrpsZy0xh7LHQxvgXgTHjmAXA2zOsBAAB0HmxKcQ2nKjo+2thx0XdoC1K5AAAA0CKtWegaPXq0teznC13Xu9lC1zfffKOzZ8/axLPQBaA9FBUV6dKlSw3Kf/zxRyUnJ0uSxo4dK+nqZOsjjzyiU6dOyWw2W2MtFos1NiIiwlru4uKiKVOmqKKiQmvWrLGpPyUlRTU1NTbxkhQeHq66ujq99tprqqurs5avW7dO58+f15QpU+Ti4tKmewaA5mjOQtT1i1D2XhhriytXapv8pz7Zo37CnX8c5x9H6ztHSCzqaLW1dU22mz0wvgXgTHjmAeiMmNcDAABwPtdvSiE1b5MJNqUAANxqnLQDAACABoqKijRgwAB162a7+/PNFrp27twps9lsXaRqaqErLS1Na9as0bx586yv3Wyh69ixY3rttdeUmJhoXdSqX+iKjo5moQtAq+3atUvr16/Xb37zGw0cOFAmk0k//PCD9u3bp8rKSoWGhurRRx+1xi9cuFC5ublasmSJDh48KF9fX2VnZ+v48eMKCwuzThTXi4qK0t69e5WWlqYTJ05o2LBhOnbsmA4dOqTg4GBNnjzZJn7KlCnatWuXtm/frjNnzmjUqFEqKipSVlaWbr/9dkVFRXVIuwDAzRauqqqqVFpaqhEjRjQrvr68LQtjANAajG8BOBOeeQCcDfN6AAAAzocTFQEAjoikHQAAADTAQhcAZ/LAAw+opKREeXl5ysvL06VLl9SzZ0+NHDlSYWFhmjBhgk18//79ZTablZSUpP379ysrK0u+vr6Ki4tTZGRkg/o9PDy0ceNGpaSkaM+ePcrJyVH//v0VExOjmJgY64RyPaPRqLS0NKWlpWnHjh1at26dvLy89NRTTyk2NtZ6MgUA2Fv9zurZ2dkNft/Kzs5WbW2tRo0aZS2z98IYALQG41sAzoRnHgBnw7weAABA58SmFACAzoakHQAAADTAQhcAZxIUFKSgoKAWvcfHx0eJiYnNju/Zs6cWL16sxYsXNyve3d1dc+fO1dy5c1t0XQDQngIDA3X33XcrJydHH330kcaMGSNJqq6uVmpqqoxGo80XMztiYQwAWorxLQBnwjMPgLNhXg8AAKBzYlMKAEBnQ9IOAAAAGmChCwAAoPMym806cuSIJOmLL76QJL355pv64IMPJF3dMa7+BJ3ly5dr6tSpio6O1oQJE+Tl5aWsrCydOnVKs2bNUkBAgE3d9l4YA4CWYnwLwJnwzAMAAAAAdAZsSgEA6GxI2gEAAAAAAACcyJEjR7Rt2zabskOHDln//Z577rEm7QwdOlRbtmxRcnKy9u7dq+rqagUGBmrFihUKCwtrULe9F8YAAAAAAAAAAEDnxqYUAIDOhqQdAAAAAAAAwImsWLFCK1asaHb8kCFDtHr16mbH23thDAAAAAAAAAAAAAAAR2G41RcAAAAAAAAAAAAAAAAAAAAAAAAAdDYk7QAAAAAAAAAAAAAAAAAAAAAAAADtjKQdAAAAAAAAAAAAAAAAAAAAAAAAoJ2RtAMAAAAAAAAAAAAAAAAAAAAAAAC0M5J2AAAAAAAAAAAAAAAAAAAAAAAAgHZG0g4AAAAAAAAAAAAAAAAAAAAAAADQzkjaAQAAAAAAAAAAAAAAAAAAAAAAANoZSTsAAAAAAAAAAAAAAAAAAAAAAABAOyNpBwAAAAAAAAAAAAAAAAAAAAAAAGhnJO0AAAAAAAAAAAAAAAAAAAAAAAAA7YykHQAAAAAAAAAAAAAAAAAAAAAAAKCdkbQDAAAAAAAAAAAAAAAAAAAAAAAAtDOSdgAAAAAAAAAAAAAAAAAAAAAAAIB2RtIOAAAAAAAAAAAAAAAAAAAAAAAA0M5I2gEAAAAAAAAAAAAAAAAAAAAAAADaGUk7AAAAAAAAAAAAAAAAAAAAAAAAQDsjaQcAAAAAAAAAAAAAAAAAAAAAAABoZyTtAAAAAAAAAAAAAAAAAAAAAAAAAO2sy62+AAAAAAAAAAAAfokMBhcZDC7tWqfRyF5aAAAAAAAAAAAAgLMgaQcAAAAAAAAAgJ8xGFzUq5eJJBsAAAAAAAAAAAAArUbSDgAAAAAAAAAAP2MwuMhoNOjVt47o25KL7VbvyGH9FBk6vN3qAwAAAAAAAAAAAPDLRdIOAAAAAAAAAAA38G3JRRV992O71XdbP492qwsAAAAAAAAAAADAL5vhVl8AAAAAAAAAAAAAAAAAAAAAAAAA0NmQtAMAAAAAAAAAAAAAAAAAAAAAAAC0M5J2AAAAAAAAAAAAAAAAAAAAAAAAgHZG0g4AAAAAAAAAAAAAAAAAAAAAAADQzkjaAQAAAAAAAAAAAAAAAAAAAAAAANpZl1t9AQDgKM6ePavdu3dr3759OnnypM6fP6/evXvrnnvu0XPPPafbb7+9wXuKioqUnJys3NxcVVdXKzAwUJGRkXriiSca/YySkhIlJSXpwIEDKi8vl5+fnyIiIhQZGSmDoWGeZXl5uVJSUrRnzx6dP39ePj4+mjhxoqKjo+Xm5tbeTQAAAAAAAAAAAAAAAAAAAAAAaCaSdgCgmTZu3Ki1a9fK399f48aNU8+ePfXVV1/pvffe0z/+8Q+tXbtW//Zv/2aNLygo0NSpU1VTU6PQ0FD16dNHWVlZWrRokb799lvNmjXLpv6SkhKFh4errKxM48ePl6+vr7Kzs5WQkKCCggIlJCTYxFdUVGj69OkqLCzU2LFjNXHiROXn5ys1NVVHjx5Venq6jEZjh7QNAAAAAAAAAAAAAAAAAAAAAMAWSTsA0Ex33nmn3nrrLY0aNcqm/P3339fcuXO1fPlyvf/++9byZcuWqaqqSm+88YbGjBkjSZozZ46mTZum1NRUhYaGKiAgwBr/yiuvqLS0VPHx8YqIiJAkWSwWzZw5U5mZmZo0aZKCg4Ot8WvXrlVhYaGio6M1b948a/nSpUu1efNmZWZmWusBAAAAAAAAAAAAAAAAAAAAAHQsw62+AABwFOPHj2+QsCNJjz32mPz9/fXNN9/owoULkqSioiLl5eUpODjYmrAjSe7u7po5c6YsFou2bdtmLa+oqNDu3bvl7+9vk2hjNBqtCTlms9laXldXp4yMDHl4eCgmJsbmemJjY+Xq6qqtW7e2z40DAAAAAAAAAAAAAADgljl79qzWr1+vZ555Rvfff7/uuOMOjR07Vi+88IIKCwsbfU9RUZFmz56te++9VyNGjNDkyZP1P//zPzf8jJKSEsXFxWnMmDEKCgrShAkTtH79etXW1jYaX15ervj4eOv1PPTQQ1q1apUuX77cHrcMAAAAdBqctAMA7aBr166SpC5drj5WDx8+LEkKCQlpEBsSEiKDwWCNkaRPP/1UNTU1Nifp1Bs2bJj69u2r3Nxca9nJkyd17tw5jRs3Tu7u7jbxXl5eGj58uPLz83X58mW5ubm1/QYBAAAAAAAAAAAAAABwS2zcuFFr166Vv7+/xo0bp549e+qrr77Se++9p3/84x9au3at/u3f/s0aX1BQoKlTp6qmpkahoaHq06ePsrKytGjRIn377beaNWuWTf0lJSUKDw9XWVmZxo8fL19fX2VnZyshIUEFBQVKSEiwia+oqND06dNVWFiosWPHauLEicrPz1dqaqqOHj2q9PR0GY3GDmkbAAAA4JeOpB0AaKPPP/9chYWFuuOOO+Tp6SlJKi4uliQNGjSoQbzJZFK/fv2sMU3F15cfOXJEVVVVMplMzYo/duyYzpw5oyFDhrT63rp0afpANqPRYPOnM7N3G7R3/fSd46LvAAAAAAAAAAAAAMB53HnnnXrrrbc0atQom/L3339fc+fO1fLly/X+++9by5ctW6aqqiq98cYbGjNmjCRpzpw5mjZtmlJTUxUaGqqAgABr/CuvvKLS0lLFx8crIiJCkmSxWDRz5kxlZmZq0qRJNhvRrl27VoWFhYqOjta8efOs5UuXLtXmzZuVmZlprQcAAABwdiTtAEAbVFZWKi4uTi4uLlqwYIG1vKKiQpLk4eHR6Ps8PDxsknaaE18fZzKZrPHdu3e/afzFixdbcjs2DAYX9e7deP2N8fTs1urPQvPYq43pO8dF3wFA+zh79qx2796tffv26eTJkzp//rx69+6te+65R88995xuv/32Bu8pKipScnKycnNzVV1drcDAQEVGRuqJJ55o9DNKSkqUlJSkAwcOqLy8XH5+foqIiFBkZKQMhoZJmOXl5UpJSdGePXt0/vx5+fj4aOLEiYqOjuYkRQAAAAAAAEDM6wFwLuPHj2+0/LHHHlNycrK++eYbXbhwQV5eXioqKlJeXp5CQkKsCTuS5O7urpkzZ+r555/Xtm3b9MILL0i6+l2U3bt3y9/f3ybRxmg0at68edq3b5/MZrM1aaeurk4ZGRny8PBQTEyMzfXExsYqIyNDW7duJWkHAAAA+H9I2gGAVvrpp58UGxurr776SrNnz7bZUaQzqK2tU3l5VZNxRqNBnp7dVF5+SRZLbQdc2S9XfVvYS3u3MX3nuFrSd56e3Vp1Ig8LXQCcycaNG7V27Vr5+/tr3Lhx6tmzp7766iu99957+sc//qG1a9fq3/7t36zxBQUFmjp1qmpqahQaGqo+ffooKytLixYt0rfffqtZs2bZ1F9SUqLw8HCVlZVp/Pjx8vX1VXZ2thISElRQUKCEhASb+IqKCk2fPl2FhYUaO3asJk6cqPz8fKWmpuro0aNKT0+X0WjskLYBAABwdIxvATgTnnkAnA3zegBwVdeuXSVJXbpc/Srg4cOHJUkhISENYkNCQmQwGKwxkvTpp5+qpqam0e+9DBs2TH379lVubq617OTJkzp37pzGjRsnd3d3m3gvLy8NHz5c+fn5unz5Mr/zAWgVxrcAgM6GpB0AaIUrV65o3rx5OnDggJ599tkGE7jXn4zTmIqKCvXo0aNF8dfH1f9ZWVl50/jrP6M1rlxpfiKHxVLboni0nL3amL5zXPbsOxa6ADiTO++8U2+99ZZGjRplU/7+++9r7ty5Wr58ud5//31r+bJly1RVVaU33njDukPdnDlzNG3aNKWmpio0NFQBAQHW+FdeeUWlpaWKj4+37ipnsVg0c+ZMZWZmatKkSTYLYWvXrlVhYaGio6M1b948a/nSpUu1efNmZWZmsjsdAABAMzG+BeBMeOYBcDbM6wGA9Pnnn6uwsFB33HGHPD09JUnFxcWSpEGDBjWIN5lM6tevnzWmqfj68iNHjqiqqkomk6lZ8ceOHdOZM2c0ZMiQVt9bly5Nb05Zv4FlazayxK1F39mfvdvWYHBp1s9pazC+BQB0NiTtAEALXblyRfPnz9cHH3ygp59+WosWLWoQUz8xcf0kR72qqiqVlpZqxIgRzYqvL/f29pbJZGp2vMFgkK+vbwvuDACuYaELgDMZP358o+WPPfaYkpOT9c033+jChQvy8vJSUVGR8vLyFBISYn3eSZK7u7tmzpyp559/Xtu2bdMLL7wg6eoE7u7du+Xv72/znDIajZo3b5727dsns9lsfebV1dUpIyNDHh4eiomJsbme2NhYZWRkaOvWrTzzAAAAmonxLQBnwjMPgLNhXg+As6usrFRcXJxcXFy0YMECa/nPN4b9OQ8PD5vvmzQnvj7OZDJZ47t3737T+IsXL7bkdmwYDC7q3bvx+hvj6dmt1Z+FW4u+c1weHu5NB7US41sAQGdD0g4AtIDFYtHChQv197//XU8++aReeumlRuNGjx4tScrOzlZUVJTNa9nZ2aqtrbUZVNx1111ydXVVTk5Og7q+/PJLlZWVKTQ01Fo2ePBgeXt7Ky8vT9XV1TbHDV+4cEEnTpxQUFAQR28CaDUWugDgqq5du0qSunS5Onw+fPiwJCkkJKRBbEhIiAwGgzVGkj799FPV1NTYTOrWGzZsmPr27avc3Fxr2cmTJ3Xu3DmNGzfO5nc8SfLy8tLw4cOVn5+vy5cv87seAABAMzC+BeBMeOYBwDXM6wHo7H766SfFxsbqq6++0uzZsxt9Xjmy2to6lZdXNRlnNBrk6dlN5eWXZLHUdsCVob3Qd/ZX38b2UlFRrZoay01jPD27terEH8a3AIDOhqQdAGim2tpaxcXF6b333lN4eLiWLVt2w9jAwEDdfffdysnJ0UcffWQdEFRXVys1NVVGo1GTJ0+2xvfo0UOPPPKIdu7cKbPZbJPBn5ycLEk2v9i7uLhoypQpSktL05o1a2wy+FNSUlRTU8NAAIDdsNAFwFl8/vnnKiws1B133CFPT09J1046rD/58Homk0n9+vWz2Z3uZvH15UeOHFFVVZVMJlOz4o8dO6YzZ85oyJAhrb85qVnH1RsMLm36jKa0ZpIezVffvrSzY6L/AMD+GN8CcCY88wA4k848r8ecnvNhjqjzcWmHH9ErV65o3rx5OnDggJ599lnNmjXL5vXrT8ZpTEVFhXr06NGi+Ovj6v+srKy8afz1n9EaV640P5HDYqltUTx+Oeg7x1VbW3dL+o7xLQDAEZG0AwDNtHr1ar377rvy9PRUv379tHr16gYxYWFhuu222yRJy5cv19SpUxUdHa0JEybIy8tLWVlZOnXqlGbNmmVz5KYkLVy4ULm5uVqyZIkOHjwoX19fZWdn6/jx4woLC2swsIiKitLevXuVlpamEydOaNiwYTp27JgOHTqk4OBgm6QgAGgvzr7QJTne4oi9r9PR2sFRrhfX3Kq+q6ysVFxcnFxcXLRgwQJr+c8Xpn7Ow8PD5pnXnPj6OJPJZI3v3r37TeMvXrzYkttpwGBwUe/ejX9GR7Ln7l64hnZ2bPQfANiHs49vGSM5LkfsO+YmrrqVfdeZn3kSz72W6Ij7b+/PoO8cF/N6jce3ZV6POT3nRruj3pUrVzR//nx98MEHevrpp7Vo0aIGMfW/g13/XKtXVVWl0tJSjRgxolnx9eXe3t4ymUzNjjcYDPL19W3BnQFA0xjfkqDtyBjfOi76Du2BpB0AaKbvv/9eklReXq7U1NRGY+655x5r0s7QoUO1ZcsWJScna+/evaqurlZgYKBWrFihsLCwBu/t37+/zGazkpKStH//fmVlZcnX11dxcXGKjIxsEO/h4aGNGzcqJSVFe/bsUU5Ojvr376+YmBjFxMTIaDS2490DAAtdP8fiyFWO1g6Odr24piP77qefflJsbKy++uorzZ49u9FdlhxdbW2dysurmoxzdTXKw8O9ybjWKi+/JIuF3dPsxWg0yNOzG+3soJrTf56e3ZgcBoBWYHx7DWMkx0XfXeNobdHR19uZn3kSz71fInu1MX3nuJjXaz/M6Tkn5vg6n549u8lgaN2cnsVi0cKFC/X3v/9dTz75pF566aVG40aPHi1Jys7OVlRUlM1r2dnZqq2t1ahRo6xld911l1xdXZWTk9Ogri+//FJlZWUKDQ21lg0ePFje3t7Ky8tTdXW1zckTFy5c0IkTJxQUFMSJEwDaFePbjsHYy/5oY8dF36EtSNoBgGZasWKFVqxY0aL3DBkypNETeW7Ex8dHiYmJzY7v2bOnFi9erMWLF7fougCgpVjousbRFkfqr9deHK0dHOV6cU1L+66tX2C/cuWK5s2bpwMHDujZZ5/VrFmzbF6/fpK2MRUVFerRo0eL4q+Pq/+zsrLypvHXf0ZrNee4ensnA1gstc26DrQN7ezY6D8AaF+Mb69ijOS4HLHvmJu4qiV9117J2Z39mSfx3Gspe/88Su3/M0nfOa6Ofu45y7wec3rOi3bvPOrqWve+2tpaxcXF6b333lN4eLiWLVt2w9jAwEDdfffdysnJ0UcffaQxY8ZIkqqrq5Wamiqj0ajJkydb43v06KFHHnlEO3fulNlsVkREhKSrSULJycmSZC2TJBcXF02ZMkVpaWlas2aN5s2bZ30tJSVFNTU1NvEA0FaMb68hQdtxMb51XLdiXg+dD0k7AAAAuCkWuhrH4shVjtYOjna9uKYj+u7KlSuaP3++PvjgAz399NNatGhRg5j6Y8+v342pXlVVlUpLSzVixIhmxdeXe3t7y2QyNTveYDDI19e3BXcGAAAAifFtYxgjOS767hpHa4uOul5neeZJPPd+aezVxvSd42Je71o883oA2mL16tV699135enpqX79+jW6gWxYWJhuu+02SdLy5cs1depURUdHa8KECfLy8lJWVpZOnTqlWbNmKSAgwOa9CxcuVG5urpYsWaKDBw/K19dX2dnZOn78uMLCwhQSEmITHxUVpb179yotLU0nTpzQsGHDdOzYMR06dEjBwcE2SUEA0BaMb22RoO34aGPHRd+hLUjaAQAAwA2x0AXAWVgsFi1cuFB///vf9eSTT+qll15qNG706NGSpOzsbEVFRdm8lp2drdraWo0aNcpadtddd8nV1VU5OTkN6vryyy9VVlam0NBQa9ngwYPl7e2tvLw8VVdXy9392i5JFy5c0IkTJxQUFCQ3N7c23S8AAICzYXwLwJnwzAPgTJjXA+Asvv/+e0lSeXm5UlNTG4255557rEk7Q4cO1ZYtW5ScnKy9e/equrpagYGBWrFihcLCwhq8t3///jKbzUpKStL+/fuVlZUlX19fxcXFKTIyskG8h4eHNm7cqJSUFO3Zs0c5OTnq37+/YmJiFBMTI6PR2I53D8BZMb4FAHQWnL8EAACARrVmoevnWrvQVV+n1HCh63osdAFoD7W1tYqLi9N7772n8PBwLVu27IaxgYGBuvvuu5WTk6OPPvrIWl5dXa3U1FQZjUab3eN69OihRx55RKdOnZLZbLaWWywWJScnS5IiIiKs5S4uLpoyZYoqKiq0Zs0am89OSUlRTU2NTTwAAACaxvgWgDPhmQfAmTCvB8CZrFixQgUFBTf9595777V5z5AhQ7R69Wrl5uYqPz9f27ZtazRhp56Pj48SExOVk5Ojzz//XO+//75mzJhxwwScnj17avHixdq/f78+//xzZWVlae7cufyOB6BdML4FAHQmJO0AAACgARa6ADiT1atX691335Wnp6f69eun1atX6y9/+YvNP99++601fvny5TKZTIqOjlZcXJz+z//5P3r88cd1/PhxxcTEKCAgwKb+hQsXql+/flqyZIliY2P16quvKiIiQh9++KHCwsIUEhJiEx8VFaXbb79daWlpioqK0sqVKxUZGalNmzYpODjY5pkKAACAm2N8C8CZ8MwD4GyY1wMAAOicGN8CADqbLrf6AgAAAPDL09hC18+FhYVZj1dfvny5pk6dqujoaE2YMEFeXl7KysrSqVOnNGvWrEYXunJzc7VkyRIdPHhQvr6+ys7O1vHjx2+4ke+ElQABAABJREFU0LV3716lpaXpxIkTGjZsmI4dO6ZDhw6x0AWgzb7//ntJUnl5uVJTUxuNueeee6zPvKFDh2rLli1KTk7W3r17VV1drcDAQK1YsaLRHer69+8vs9mspKQk7d+/X1lZWfL19VVcXJwiIyMbxHt4eGjjxo1KSUnRnj17lJOTo/79+ysmJkYxMTE33NEOAAAADTG+BeBMeOYBcDbM6wEAAHROjG8BAJ0NSTsAAABogIUuAM5kxYoVWrFiRYveM2TIkEYnh2/Ex8dHiYmJzY7v2bOnFi9erMWLF7fougAAAGCL8S0AZ8IzD4CzYV4PAACgc2J8CwDobEjaAQAAQAMsdAEAAABwNEaj4RddH24NxrcAnAnPPAAAAABAZ8D4FgDQ2ZC0AwAAAAAAAABwWC4uLqqtrZOnZ7dbfSkAAAAAAAAAAAAAYIOkHQAAAAAAAACAwzIYXGQwuOjVt47o25KL7VbvyGH9FBk6vN3qAwAAAAAAAAAAAOB8SNoBAAAAAAAAADi8b0suqui7H9utvtv6ebRbXQAAAAAAAAAAAACck+FWXwAAAAAAAAAAAAAAAAAAAAAAAADQ2ZC0AwAAAAAAAAAAAAAAAAAAAAAAALQzknYAAAAAAAAAAAAAAAAAAAAAAACAdkbSDgAAAAAAAAAAAAAAAAAAAAAAANDOurTlzdu3b9cnn3yi48ePq7CwUDU1NfrrX/+qhx56qNH4oqIiJScnKzc3V9XV1QoMDFRkZKSeeOKJRuNLSkqUlJSkAwcOqLy8XH5+foqIiFBkZKQMhob5RuXl5UpJSdGePXt0/vx5+fj4aOLEiYqOjpabm1tbbhUAAAAAAAAAAAAAAAAAAAAAAABotjYl7axatUrfffedvLy81LdvX/3www83jC0oKNDUqVNVU1Oj0NBQ9enTR1lZWVq0aJG+/fZbzZo1yya+pKRE4eHhKisr0/jx4+Xr66vs7GwlJCSooKBACQkJNvEVFRWaPn26CgsLNXbsWE2cOFH5+flKTU3V0aNHlZ6eLqPR2JbbBQAAAAAAAAAAAAAAAAAAAAAAAJqlTUk78fHx8vf314ABA/SXv/xFq1evvmHssmXLVFVVpTfeeENjxoyRJM2ZM0fTpk1TamqqQkNDFRAQYI1/5ZVXVFpaqvj4eEVEREiSLBaLZs6cqczMTE2aNEnBwcHW+LVr16qwsFDR0dGaN2+etXzp0qXavHmzMjMzrfUAAAAAAAAAAAAAAAAAAAAAAAAA9mRoy5tDQkI0YMCAJuOKioqUl5en4OBga8KOJLm7u2vmzJmyWCzatm2btbyiokK7d++Wv7+/TaKN0Wi0JuSYzWZreV1dnTIyMuTh4aGYmBibz46NjZWrq6u2bt3a6vsEAAAAAAAAAAAAAAAAAAAAAAAAWqJNJ+001+HDhyVdTfL5uZCQEBkMBmuMJH366aeqqamxOUmn3rBhw9S3b1/l5uZay06ePKlz585p3Lhxcnd3t4n38vLS8OHDlZ+fr8uXL8vNza29bgsAAAAAAABwCkOHDr3ha9eflF3v008/1erVq3X06FHV1tbq17/+tf7whz/ogQceaLSOoqIiJScnKzc3V9XV1QoMDFRkZKSeeOKJdrwLAAAAAAAAAAAAAAA6Vock7RQXF0uSBg0a1OA1k8mkfv36WWOaiq8vP3LkiKqqqmQymZoVf+zYMZ05c0ZDhgxp07106dL04UQGg0ubPuNWMRrbdPBSp1DfBrSF46HvAAAAAACwr4EDByosLKxB+fDhw23+np2draioKLm7u2vChAnq1q2b3n//fT333HNKSEjQ5MmTbeILCgo0depU1dTUKDQ0VH369FFWVpYWLVqkb7/9VrNmzbLrfQEAAAAAAAAAAAAAYC8dkrRTUVEhSfLw8Gj0dQ8PD5uknebE18eZTCZrfPfu3W8af/HixVZc/TUGg4t69278MzoDT89ut/oSfjFoC8dF3wEAAAAAYB8DBw7U7NmzbxpTU1Ojl156SUajUW+//bb1hJ7nnntOYWFhevnll/Xv//7v6tWrl/U9y5YtU1VVld544w2NGTNGkjRnzhxNmzZNqampCg0NVUBAgN3uCwAAAAAAAAAAAAAAe+mQpJ3Oora2TuXlVU3Guboa5eHh3gFX1L7Kyy/JYqm91ZdxSxmNBnl6dqMtHFBL+s7Tsxsn8gAAAAAAYAc5OTn67rvvFBERYU3YkSQvLy89++yz+u///m/t3r1bTz75pCSpqKhIeXl5CgkJsSbsSJK7u7tmzpyp559/Xtu2bdMLL7zQ4fcCAAAAAAAAAAAAAEBbdUjSzvUn4zSmoqJCPXr0aFH89XH1f1ZWVt40/vrPaK0rV5pO5HDUZACLpbZZ9+cMaAvHRd8BAAAAAGAfP/74ozZv3qx//vOf6tOnj+699175+fnZxBw+fFiSFBIS0uD99913nzWmPmnnZvEhISEyGAzWGAAAAAAAAAAAAAAAHE2HJO0MGjRIklRcXNzgtaqqKpWWlmrEiBHNiq8v9/b2lslkana8wWCQr69v628CAAAAAAAAcGIFBQVaunSp9e8uLi6aMmWKli5dqq5du0q6Nj9XP193PT8/P7m4uNjM4d0s3mQyqV+/fjec82uJLl2a3mSnfiMeR92Qx5kZDC63+hLQRgaDS7N+TgEAAAAAAAAAAABH0yFJO6NHj5YkZWdnKyoqyua17Oxs1dbWatSoUdayu+66S66ursrJyWlQ15dffqmysjKFhoZaywYPHixvb2/l5eWpurpa7u7u1tcuXLigEydOKCgoSG5ubu19awAAAAAAAECn95//+Z969NFH5e/vr7q6On322Wd69dVXtXXrVrm6umrZsmWSGp6QfT1XV1e5u7vr4sWL1rKbxdeXtzVpx2BwUe/e3Zsd7+nZrU2fB6DlPDzcmw4CAAAAAAAAAAAAHFCHJO0EBgbq7rvvVk5Ojj766CONGTNGklRdXa3U1FQZjUZNnjzZGt+jRw898sgj2rlzp8xmsyIiIiRJFotFycnJkmQtk67t6pmWlqY1a9Zo3rx51tdSUlJUU1NjEw8AAAAAAACg+RYuXGjz9/vuu09BQUGaOHGitmzZoueff17e3t636Opurra2TuXlVU3GGY0GeXp2U3n5JVkstR1wZWgvrq5Gkj4cXEVFtWpqLDeN8fTsxklYAAAAAAAAAAAAcDhtStoxm806cuSIJOmLL76QJL355pv64IMPJEnh4eHWE3SWL1+uqVOnKjo6WhMmTJCXl5eysrJ06tQpzZo1SwEBATZ1L1y4ULm5uVqyZIkOHjwoX19fZWdn6/jx4woLC1NISIhNfFRUlPbu3au0tDSdOHFCw4YN07Fjx3To0CEFBwfbJAUBAAAAAAAAaJuePXtq/Pjx2rBhg/Lz8/Uf//Ef1hNz6k/QuV5NTY2qq6vVo0cPa9nN4uvLr49vrStXmp+EY7HUtigetx6JHI6vtraOnzsAAAAAAAAAAAB0Sm1K2jly5Ii2bdtmU3bo0CHrv99zzz3WpJ2hQ4dqy5YtSk5O1t69e1VdXa3AwECtWLFCYWFhDeru37+/zGazkpKStH//fmVlZcnX11dxcXGKjIxsEO/h4aGNGzcqJSVFe/bsUU5Ojvr376+YmBjFxMTIaDS25VYBAAAAAAAA/EyvXr0kXT1RW5IGDRokSSouLta//uu/2sSePn1adXV11pifx/9cVVWVSktLNWLECHtcOgAAAAAAAAAAAAAAdtempJ0VK1ZoxYoVzY4fMmSIVq9e3ex4Hx8fJSYmNju+Z8+eWrx4sRYvXtzs9wAAAAAAAABonc8//1ySNGDAAEnS6NGj9frrrys7O1uhoaE2sQcPHpQk6yY/9fGSlJ2draioKJv47Oxs1dbW2sQDAAAAAAAAAAAAAOBIDLf6AgAAAAAAAAD8cn399df66aefGpRv375dH374oW677TYFBQVJkoKDgzVw4EDt2LFDBQUF1tgLFy5o3bp18vDw0GOPPWYtDwwM1N13362cnBx99NFH1vLq6mqlpqbKaDRq8uTJdrw7AAAAAAAAAAAAAADsp00n7QAAAAAAAADo3N555x29++67Gj16tP7lX/5F0tUTdvLy8mQymZSYmKguXa5OM7q6uurPf/6z/vCHP2jatGmaMGGCunXrpvfff18lJSVKSEhQr169bOpfvny5pk6dqujoaE2YMEFeXl7KysrSqVOnNGvWLAUEBHT0LQMAAAAAAAAAAAAA0C5I2gEAAAAAAABwQ2PHjtUPP/ygL774QgcPHtSVK1fk4+Oj3/3ud/qv//ov+fn52cSPGTNGGzZs0OrVq7Vz507V1tZq2LBhWr58uR588MEG9Q8dOlRbtmxRcnKy9u7dq+rqagUGBmrFihUKCwvrqNsEAAAAAAAAAAAAAKDdkbQDAAAAAAAA4IbGjRuncePGteg9I0eO1N/+9rdmxw8ZMkSrV69u6aUBAAAAAAAAAAAAAPCLRtIOAAAAAAAAAKBDGAwuMhhc2r1OAAAAAAAAAAAAAPglImkHAAAAAAAAAGB3BoOLevUyyWg03OpLAQAAAAAAAAAAAIAOQdIOAAAAAAAAAMDuDAYXGY0GvfrWEX1bcrHd6h05rJ8iQ4e3W30AAAAAAAAAAAAA0F5I2gEAAAAAAAAAdJhvSy6q6Lsf262+2/p5tFtdAAAAAAAAAAAAANCeDLf6AgAAAAAAAAAAAAAAAAAAAAAAAIDOhqQdAAAAAAAAAAAAAAAAAAAAAAAAoJ2RtAMAAAAAAAAAAAAAAAAAAAAAAAC0sy63+gIAwJFs375dn3zyiY4fP67CwkLV1NTor3/9qx566KFG44uKipScnKzc3FxVV1crMDBQkZGReuKJJxqNLykpUVJSkg4cOKDy8nL5+fkpIiJCkZGRMhga5lmWl5crJSVFe/bs0fnz5+Xj46OJEycqOjpabm5u7XnrAAAAAAAAAAAAAAAAAAAAAIAWIGkHAFpg1apV+u677+Tl5aW+ffvqhx9+uGFsQUGBpk6dqpqaGoWGhqpPnz7KysrSokWL9O2332rWrFk28SUlJQoPD1dZWZnGjx8vX19fZWdnKyEhQQUFBUpISLCJr6io0PTp01VYWKixY8dq4sSJys/PV2pqqo4ePar09HQZjUa7tAMAAAAAAAAAAAAAAAA6DhvNAgAAAI6JpB0AaIH4+Hj5+/trwIAB+stf/qLVq1ffMHbZsmWqqqrSG2+8oTFjxkiS5syZo2nTpik1NVWhoaEKCAiwxr/yyisqLS1VfHy8IiIiJEkWi0UzZ85UZmamJk2apODgYGv82rVrVVhYqOjoaM2bN89avnTpUm3evFmZmZnWegAAAAAAAAAAAAAAAOC42GgWAAAAcEwNU+ABADcUEhKiAQMGNBlXVFSkvLw8BQcHWxN2JMnd3V0zZ86UxWLRtm3brOUVFRXavXu3/P39bRJtjEajNSHHbDZby+vq6pSRkSEPDw/FxMTYfHZsbKxcXV21devWVt8nAEhXd2pavHixJk+erDvuuENDhw7VBx98cMP4oqIizZ49W/fee69GjBihyZMn63/+539uGF9SUqK4uDiNGTNGQUFBmjBhgtavX6/a2tpG48vLyxUfH6/7779fd9xxhx566CGtWrVKly9fbuutAgDPPAAAgE6M3/UAOBOeeQCcCc88AM4mPj5eH374oXJycjRlypSbxtZvNJuWlqbExEQtXLhQ27dv17/+678qNTVV33zzjU18/Uazf/rTn7Rq1SotWLBAZrNZDzzwgDIzM5WTk2MTf/1Gs+np6VqwYIHefPNNPfnkk8rOzlZmZma73z8A58LvegCAzoSkHQCwg8OHD0u6muTzcyEhITIYDNYYSfr0009VU1Njc5JOvWHDhqlv377Kzc21lp08eVLnzp3TyJEj5e7ubhPv5eWl4cOHKz8/n0EBgDZZtWqVtmzZoh9++EF9+/a9aWxBQYEiIiK0b98+PfDAA5o+fboqKyu1aNGiRk8lq9+pafv27Ro1apR+//vfy83NTQkJCXrxxRcbxNfv1LRhwwb96le/0jPPPKMBAwYoNTVV0dHRslgs7XbfAJwTzzwAAIDOi9/1ADgTnnkAnAnPPADOho1mATgTftcDAHQmXW71BQBAZ1RcXCxJGjRoUIPXTCaT+vXrZ41pKr6+/MiRI6qqqpLJZGpW/LFjx3TmzBkNGTKk1ffRpUvTuZ1Go8HmT2dm7zZo7/rpO8fVUX0XHx8vf39/DRgwQH/5y18ancioV79T0xtvvGGd+J0zZ46mTZum1NRUhYaGKiAgwBpfv1NTfHy8deLXYrFo5syZyszM1KRJk2wSGa/fqal+YliSli5dqs2bNyszM9NmAhkAWopnHgAAQOfF73oAnAnPPADOhGceADSuozaaHTduXJMbzbq5ubXXbQFwMvyuBwDoTEjaAQA7qKiokPT/s3ff8VEU/x/H30kIhBCkBpRu4ULoRELvIEgRBUFBpamAqKgIIuhXLIggoChgAxSkKEWlSweREgglVGmCdKR3CKTs7w9+t+a4S7nLpVzu9Xw8eHy/7m725nZuPjszOzMrBQUFOdwfFBRkM2knJcdbjwsMDDSPz5UrV5LHX7161YXU3+Hr66N8+Ryf35F77snp8mchZdLqGpN3niut885RJ64j1pWaatWq5XClpldeeUWzZ89W3759JSW/UtMff/yhWbNmmR0gya3U9Ouvv+qXX36hAwRAqhDzAAAAsi7qegC8CTEPgDch5gGAYyw0C09A3qW9tL62vr4+KSqnrqKuBwDISpi0AwBwKD7e0JUrN5I9zs/PV/fck1NXrtxUXFx8OqQs87Jei7Ti7mtM3nkuZ/LunntypnlHDCs1AfAmxDwAAICsi7oeAG9CzAPgTYh5ALwNC83Ck5B3nisoKCD5g9IBdT0AgCdg0g4ApIGEHRaOXLt2Tblz53bq+ITHWf/3+vXrSR6f8DNcERub8okccXHxTh0P56XVNSbvPFdmyTtvWqlJ8rwVf9I6nZ52HTwlvfhPZsu7rBLzpJTFPV9fn1R9RnIyS75mVZmt/MA55B8ApL+sUtdjJeKszRPzjr6JOzJb3mWVmCcR95yRHt/f3Z9B3nmuzJR33hbz6NPLWjJTWYJ7+KRtEc0yWGg26yPv0l5aLz587Vq0YmLikjwmPRaapa7nXtQ50g71Os9F3sEdmLQDAGnAWklPWOG3unHjhs6cOaNKlSql6Hjr9uDgYAUGBqb4eF9fXxUvXtz1LwEAKeSNKzVJrPhj5WnXwdPSi/9klrzLCjFPci3upYXMkq9ZHdfZs5F/AJB+skJdj5WIvQd59x9PuxaZJb1ZIeZJxL3MKK2uMXnnuTJD3nlrzEsrmSFPvRHXHc5goVl4EvLOc8XHG5ki76jruRd1jrTHNfZc5B1Sg0k7AJAGwsPDJUnr169X9+7dbfatX79e8fHxqlq1qrmtcuXK8vf3V0REhN259u7dq3PnzqlFixbmtvvvv1/BwcHaunWroqOjbV69eeHCBf3111+qUKECr9wEgBRK6UpNkuet+JPWq+d42nXwlPTiP87mXXqs1pQVpDTu+fv7pemr7SmTaYvY59lSkn/EPADA3ViJOOvzxLyjb+IOZ/KOel7KEfeck9blUXJ/mSTvPBdxz/3o0/NOxMGsJ0+enPL1TduYx0KzAOB5qOtlfdTrPBftW7gDk3YAIA08+OCDqlKliiIiIrRu3TrVrl1bkhQdHa2vv/5afn5+atu2rXl87ty51axZMy1YsECzZs1S+/btJUlxcXH64osvJMncJkk+Pj568skn9e233+qbb75Rnz59zH2jR49WTEyMzfEAkJa8caUmiRV/rDztOnhaevGfzJJ3WSXmSSmLe2ndmZRZ8jWr4zp7NvIPANJPVqnrsRKxdyDv/uNp1yKzpDerxDyJuJfZpNU1Ju88V2bIO2+LefTpZU1c96zDMNL+M1hoFoA3oa7nXtQ50h7X2HORd0gNJu0AgBNmzZqlLVu2SJL27NkjSZo8ebKWL18uSWrXrp3ZsfHhhx+qY8eOeumll9SyZUvlz59fK1as0OHDh/Xqq6/qgQcesDl3//79FRkZqUGDBmnt2rUqXry41q9fr927d6tNmzaqVauWzfHdu3fXypUr9e233+qvv/5SmTJltH37dm3cuFE1a9a0mRQEAGmJlZoAeBNiHgAAQNZFXQ+ANyHmAfAmxDwA3oaFZgF4E+p6AABPwKQdAHDCli1bNHv2bJttGzduNP9/tWrVzEk7ISEhmjlzpr744gutXLlS0dHRevDBBzVs2DC1adPG7tyFCxfWrFmzNGrUKP35559asWKFihcvrgEDBqhz5852xwcFBWnq1KkaPXq0li1bpoiICBUuXFi9evVSr1695Ofn5+ZvDwCOsVITAG9CzAMAAMi6qOsB8CbEPADehJgHIKtgoVkAsEddDwDgCdL2PWkAkMUMGzZM+/btS/Tf3Z0ODz30kMaOHavIyEjt2LFDs2fPdjhhx+ree+/Vp59+qoiICO3atUuLFi1St27dEp2AkydPHr333nv6888/tWvXLq1YsUJvvPEGjQAA6erulZqsklup6fDhw5o1a5a5PbmVmq5du6ZvvvnG5rNZqQlAeiPmAQAAZF3U9QB4E2IeAG9CzAOQVVgXmp09e7b27t0r6c5Cs9ZtR48eNY+1LjRbv359rVy5UlOnTlVgYKCGDRum3r17253butBs69atFRkZqUmTJunmzZsaMGCAhgwZYne8daHZ5557Tvv27dPEiRN14sQJ9erVS9999x0LzQJIN9T1AACegDftAAAAwCFWagLgTYh5AAAAWRd1PQDehJgHwJsQ8wB4m2HDhmnYsGEpPt660GxKWReaTSnrQrPvvfdeiv8GAFKKuh4AICth0g4AAAAcsq7UlNDGjRvN/1+tWjWzA8S6UtMXX3yhlStXKjo6Wg8++KCGDRvm8A1j1pWaRo0apT///FMrVqxQ8eLFNWDAAHXu3NnueOtKTaNHj9ayZcsUERGhwoULq1evXurVqxcrNQFINWIeAABA1kVdD4A3IeYB8CbEPAAAgKyLuh4AICth0g4AAAAcYqUmAN6EmAcAAJB1UdcD4E2IeQC8CTEPAAAg66KuBwDISnwzOgEAAAAAAAAAAAAAAAAAAAAAAABAVsOkHQAAAAAAAAAAAAAAAAAAAAAAAMDNmLQDAAAAAAAAAAAAAAAAAAAAAAAAuBmTdgAAAAAAAAAAAAAAAAAAAAAAAAA3y5bRCQAAAAAAAAAAZC6+vj7y9fVx6zn9/FhDCgAAAAAAAAAAAIB3YdIOAAAAAAAAAMDk6+ujvHkDmWQDAAAAAAAAAAAAAKnEpB0AAAAAAAAAgMnX10d+fr4aOW2Ljp++6rbzhpUppM4tyrrtfAAAAAAAAAAAAACQ2TFpBwAAAAAAAABg5/jpqzp44rLbzlesUJDbzgUAAAAAAAAAAAAAnsA3oxMAAAAAAAAAAAAAAAAAAAAAAAAAZDVM2gEAAAAAAAAAAAAAAAAAAAAAAADcjEk7AAAAAAAAAAAAAAAAAAAAAAAAgJsxaQcAAAAAAAAAAAAAAAAAAAAAAABwMybtAAAAAAAAAAAAAAAAAAAAAAAAAG7GpB0AAAAAAAAAAAAAAAAAAAAAAADAzZi0AwAAAAAAAAAAAAAAAAAAAAAAALgZk3YAAAAAAAAAAAAAAAAAAAAAAAAAN2PSDgAAAAAAAAAAAAAAAAAAAAAAAOBmTNoBAAAAAAAAAAAAAAAAAAAAAAAA3IxJOwAAAAAAAAAAAAAAAAAAAAAAAICbZcvoBAAAAAAAAAAAXOPr6yNfXx+3ntPPj7WeAAAAAAAAAAAAAMAdmLQDAAAAAAAAAB7I19dHefMGMskGAAAAAAAAAAAAADIpJu0AAAAAAAAAgAfy9fWRn5+vRk7bouOnr7rtvGFlCqlzi7JuOx8AAAAAAAAAAAAAeCsm7QAAAAAAAACABzt++qoOnrjstvMVKxTktnMBAAAAAAAAAAAAgDfzzegEAAAAAAAAAAAAAAAAAAAAAAAAAFkNb9oBAMBD+Pm5d66tu88HAAAAAAAAAAAAAAAAAAAA4D9M2oEpLQZvx8cbio833H5eAPAmeXPnUHy8oXvuyen2c8fHG/Lx8XH7eQEAAAAAAAAAAAAAAAAAAABvx6QdpOlg8Li4eF26dIOJOwCQCkE5/eXr66OR07bo+OmrbjtvscK51e/Zh+Xry6QdAAAAAAAAAAAAAAAAICP4+vq4ffxOWiziDgAAXMOkHaTLYHAm7QBA6h0/fVUHT1zO6GQAAAAAAAAAAAAAAAAAcANfXx/lzRvIJBsAALIwJu3AxGBwAAAAAAAAAAAAAAAAAACA9OHr6yM/P1+3L7oeVqaQOrco67bzAQAA1zFpBwAAAAAAAAAAAAAAAAAAAMgg7l50vVihILedCwAApA7v0wMAAAAAAAAAAAAAAAAAAAAAAADcjEk7AAAAAAAAAAAAAAAAAAAAAAAAgJsxaQcAAAAAAAAAAAAAAAAAAAAAAABwMybtAAAAAAAAAAAAAAAAAAAAAAAAAG7GpB0AAAAAAAAAAAAAAAAAAAAAAADAzbJldAIAAAAAAAAAICvz9fWRr6+P28/r58eaTAAAAAAAAAAAAACQmWXJSTtRUVEaO3astm3bpvj4eIWGhqpHjx5q0KBBRicNANyOmOeatBgwxWApIO0R8wB4G+IeAG+SVWOer6+P8uYNpM0IwEZWjXkAkBjiHgBvQswD4E2IeQC8DXEPAOCKLDdpZ/369erevbsCAgLUsmVL5cyZU4sWLVLPnj01dOhQtW3bNqOTCABuQ8xzDQOmAM9EzAPgbYh7ALxJVo55vr4+8vPz1chpW3T89FW3njusTCF1blHWrecEkPaycswDAEeIewC8CTEPgDch5gHwNsQ9AICrstSknZiYGP3vf/+Tn5+ffvrpJ4WEhEiSevbsqTZt2mjIkCFq1KiR8ubNm7EJBQA3IOa5Lq0GTDFYCkg7xDwA3oa4B8CbZLaY5+4FHqznO376qg6euOzWcxcrFOTW8wFIe5kt5gFAWiPuAfAmxDwA3oSYB8DbEPcAAKmRpV4xEBERoRMnTqh169bmDVGS8ufPr+eff17Xrl3T4sWLMzCFAOA+xLzUsw6Ycte/MxduZPRXArIsYh4Ab0PcA+BNMkvM8/HxUXy8oXvuyal8+XK57d899+RM87QD8ByZJeYBQHoh7gHwJsQ8AN6EmAfA2xD3AACpkaXetLNp0yZJUq1atez21alTxzymQ4cO6ZouAEgLxDy4i6+vj7Jlc+883vh4Q/HxhlvPCe9GzAPgbYh7cAcfHx9J7n9rCHU9uFtmiXm+vj7y9fXhrawA0lRmiXkAkF6IewC8CTEPgDch5sFbWfuR3cndz3GQNoh7AIDUyFKTdo4cOSJJKlmypN2+EiVKyMfHxzzGFb6+PsqfP1eyx/3/mBh90L2mYuPiXf68u+XI7udR5832/5XJPHk8bzVRT0wz7siTJ6eMZMaOubvhlFEyW8zzxHLjKfE0rc6b3d9XhmEoKCjAbee0MgxDRnKFEalGzLsjPWOe5Llxj7reHZ6WXvwnJTFPIu6lVEa3bz01hnga66Qdd7/lg7pe2jMM2zpHYpebmJcyzsa8F1uX94g2XVqem/N65nnT8txp3YccFJRDuXLlSPJYYl7KeEOfHu7wxLyjXXGHN/XpScS9zCot6iFpXSbJO8/lTXEvs8U87r1ZC9c980tplykxL2Wo53kPT8s7Hx8f8/mLu9Gnl7lltrhHXc9zcY09lze1b+F+WWrSzrVr1yRJQUFBdvv8/f0VEBCgq1ddXyXTx8dHfn4pL0x5cyddIXGVp53X19fzZoJ7YppxhzflXWaLeZ547T0tnqbVedNCWnZS4D+eWO5cldlinuR515+63h2ell78x9vyLrPFPWIIEqKul768oZx4S8xLyzadp6WZ86btedPy3NQJUi+zxTxvuvZZjSfmHTHkDk9Lb2oR9zKntKyHpNU1Ju88lzflXWaLedx7sxauOzKbzBbzKCOei7z7D316mVtmi3vkq+fiGnsu8g6pwa8HAAAAAAAAAAAAAAAAAAAAAAAAcLMsNWnHOoPVOqM1oZiYGEVHRyt37tzpnSwASBPEPADehJgHwNsQ9wB4E2IeAG9CzAPgbYh7ALwJMQ+ANyHmAfA2xD0AQGpkqUk7JUuWlCQdOXLEbt/Ro0dlGIZ5DAB4OmIeAG9CzAPgbYh7ALwJMQ+ANyHmAfA2xD0A3oSYB8CbEPMAeBviHgAgNbLUpJ3w8HBJ0vr16+32rV27VpJUtWrVdE0TAKQVYh4Ab0LMA+BtiHsAvAkxD4A3IeYB8DbEPQDehJgHwJsQ8wB4G+IeACA1stSknZo1a6po0aKaP3++9u3bZ26/cOGCJk6cqKCgIDVv3jwDUwgA7kPMA+BNiHkAvA1xD4A3IeYB8CbEPADehrgHwJsQ8wB4E2IeAG9D3AMApIaPYRhGRifCndatW6cePXooICBALVu2VM6cObVo0SKdPn1aQ4cOVdu2bTM6iQDgNsQ8AN6EmAfA2xD3AHgTYh4Ab0LMA+BtiHsAvAkxD4A3IeYB8DbEPQCAq7LcpB1J2rp1q8aOHatt27YpPj5eZcqUUc+ePdWwYcOMThoAuB0xD4A3IeYB8DbEPQDehJgHwJsQ8wB4G+IeAG9CzAPgTYh5ALwNcQ8A4IosOWkHAAAAAAAAAAAAAAAAAAAAAAAAyEi+GZ0AAAAAAAAAAAAAAAAAAAAAAAAAIKth0g4AAAAAAAAAAAAAAAAAAAAAAADgZkzaAQAAAAAAAAAAAAAAAAAAAAAAANyMSTsAAAAAAAAAAAAAAAAAAAAAAACAmzFpBwAAAAAAAAAAAAAAAAAAAAAAAHAzJu0AAAAAAAAAAAAAAAAAAAAAAAAAbpYtoxPgKaKiojR27Fht27ZN8fHxCg0NVY8ePdSgQYMUn+P06dMaNWqU1qxZoytXrqhEiRJq3769OnfuLF9f5k+lldTmXadOnRQZGelw32OPPaaRI0e6MbWwmjt3rjZv3qzdu3dr//79iomJ0VdffaUmTZo4dR7KnWuIeZ6LmOeZiHkZj7jnuYh7noeYl/GIeZ6NuOe5iH8Zg5jnuYh3nolYl/GIe56LuOd5iHkZj5jnuYh5nom4l7GIeVkPsTDrID6mDeKe5yK+eR7iWMYj5nkuYp5nIu4hIzBpJwXWr1+v7t27KyAgQC1btlTOnDm1aNEi9ezZU0OHDlXbtm2TPcfp06fVrl07nTt3Tk2bNlXx4sW1fv16DR06VPv27dPQoUPT4Zt4H3fkndWrr75qty0kJMSdyUUCX375pU6cOKH8+fOrYMGCOnXqlNPnoNy5hpjnuYh5nouYl7GIe56LuOeZiHkZi5jn2Yh7no34l/6IeZ6LeOe5iHUZi7jnuYh7nomYl7GIeZ6LmOe5iHsZh5iX9RALsxbio/sR9zwX8c0zEccyFjHPcxHzPBdxDxnCQJJu375tNGzY0KhQoYKxd+9ec/v58+eNevXqGWFhYcbFixeTPU/fvn0Ni8VizJw509wWGxtr9OjRw7BYLMb69evTIvlezV1599xzzxkWiyUNUwpH1q1bZ5w4ccIwDMMYPXq0YbFYjGXLljl1Dsqd84h5nouY59mIeRmHuOe5iHuei5iXcYh5no245/mIf+mLmOe5iHeejViXcYh7nou457mIeRmHmOe5iHmejbiXMYh5WQ+xMOshProXcc9zEd88F3Es4xDzPBcxz7MR95ARePdSMiIiInTixAm1bt3aZtZi/vz59fzzz+vatWtavHhxkuewHlOqVCm1b9/e3O7n56c+ffpIkmbNmpU2X8CLuSPvkHFq1aqlIkWKuPz3lDvXEPM8FzHPsxHzMg5xz3MR9zwXMS/jEPM8G3HP8xH/0hcxz3MR7zwbsS7jEPc8F3HPcxHzMg4xz3MR8zwbcS9jEPOyHmJh1kN8dC/inucivnku4ljGIeZ5LmKeZyPuISMwaScZmzZtknSngN6tTp06NsckJioqSjExMapZs6bdvjJlyqhgwYKKjIx0Q2qRkDvyLqF58+bp22+/1ZQpU7R9+3b3JBJphnLnGmKe5yLmeTfKneuIe56LuOe9KHOuI+Z5NuIeKH/OIeZ5LuKdd6PcuY6457mIe96LMuc6Yp7nIuZ5N8qda4h5WQ+xEHejjNoi7nku4pv3osy5jpjnuYh53o1yB1dky+gEZHZHjhyRJJUsWdJuX4kSJeTj42Me48o5rNu3bNmiGzduKDAwMJUphpU78i6ht956y+a/w8LCNGrUKN17772pSyjSBOXONcQ8z0XM826UO9cR9zwXcc97UeZcR8zzbMQ9UP6cQ8zzXMQ770a5cx1xz3MR97wXZc51xDzPRczzbpQ71xDzsh5iIe5GGbVF3PNcxDfvRZlzHTHPcxHzvBvlDq7gTTvJuHbtmiQpKCjIbp+/v78CAgJ09epVl8+RcLv1OLiHO/JOkho3bqwJEyZo3bp1ioqK0m+//aZmzZpp69at6t69u2JjY92edqQe5c41xDzPRczzbpQ71xH3PBdxz3tR5lxHzPNsxD1Q/pxDzPNcxDvvRrlzHXHPcxH3vBdlznXEPM9FzPNulDvXEPOyHmIh7kYZtUXc81zEN+9FmXMdMc9zEfO8G+UOrmDSDpCMrl27qm7duipYsKACAwNVrlw5jR49WvXr19f+/fu1bNmyjE4iALgNMQ+AtyHuAfA2xD0A3oJ4B8DbEPcAeBNiHgAQCwFkXcQ3AN6EmAd4DybtJCOp2W4xMTGKjo5W7ty5XT5Hwu2JzbiDa9yRd0lp166dJGnbtm0unwNph3LnGmKe5yLmeTfKneuIe56LuOe9KHOuI+Z5NuIeKH/OIeZ5LuKdd6PcuY6457mIe96LMuc6Yp7nIuZ5N8qda4h5WQ+xEHejjNoi7nku4pv3osy5jpjnuYh53o1yB1cwaScZJUuWlCQdOXLEbt/Ro0dlGIZ5jCvnsG4PDg5WYGBgKlOLhNyRd0nJly+fJOnmzZsunwNph3LnGmKe5yLmeTfKneuIe56LuOe9KHOuI+Z5NuIeKH/OIeZ5LuKdd6PcuY6457mIe96LMuc6Yp7nIuZ5N8qda4h5WQ+xEHejjNoi7nku4pv3osy5jpjnuYh53o1yB1cwaScZ4eHhkqT169fb7Vu7dq0kqWrVqkmeo3LlyvL391dERITdvr179+rcuXPm58B93JF3Sdm1a5ckqWjRoi6fA2mHcucaYp7nIuZ5N8qd64h7nou4570oc64j5nk24h4of84h5nku4p13o9y5jrjnuYh73osy5zpinuci5nk3yp1riHlZD7EQd6OM2iLueS7im/eizLmOmOe5iHnejXIHVzBpJxk1a9ZU0aJFNX/+fO3bt8/cfuHCBU2cOFFBQUFq3ry5uf3o0aM6ePCgYmJizG25c+dWs2bNdPjwYc2aNcvcHhcXpy+++EKS1L59+7T/Ml7GHXn377//6sKFC3bn3rdvn7755hv5+fmpadOmaftFkCzKnfsQ8zwXMc97UO7ci7jnuYh73oEy517EPM9G3PMulL/UI+Z5LuKd96DcuRdxz3MR97wDZc69iHmei5jnPSh37kPMy3qIhd6NMpo84p7nIr55B8qcexHzPBcxz3tQ7uAuPoZhGBmdiMxu3bp16tGjhwICAtSyZUvlzJlTixYt0unTpzV06FC1bdvWPLZRo0Y6ceKEVqxYoWLFipnbT58+rXbt2uncuXNq2rSpihcvrvXr12v37t1q06aNhg0blhFfLctLbd4tX75cffr0UXh4uIoXL65cuXLp8OHDWr16teLi4jRgwAB17do1g75d1jZr1ixt2bJFkrRnzx7t3btX1atXV5EiRSRJ7dq1M2ciU+7ci5jnuYh5nouYl7GIe56LuOeZiHkZi5jn2Yh7no34l/6IeZ6LeOe5iHUZi7jnuYh7nomYl7GIeZ6LmOe5iHsZh5iX9RALsxbio/sR9zwX8c0zEccyFjHPcxHzPBdxDxkhW0YnwBPUrl1bU6ZM0dixY7VgwQLFx8erTJky+vDDD9WwYcMUnaNw4cKaNWuWRo0apT///FMrVqxQ8eLFNWDAAHXu3DmNv4H3Sm3ePfTQQ2rZsqV27typHTt26ObNm8qXL58aNmyozp07q1q1aunwLbzTli1bNHv2bJttGzduNP9/tWrVkn19IOXONcQ8z0XM81zEvIxF3PNcxD3PRMzLWMQ8z0bc82zEv/RHzPNcxDvPRazLWMQ9z0Xc80zEvIxFzPNcxDzPRdzLOMS8rIdYmLUQH92PuOe5iG+eiTiWsYh5nouY57mIe8gIvGkHAAAAAAAAAAAAAAAAAAAAAAAAcDPfjE4AAAAAAAAAAAAAAAAAAAAAAAAAkNUwaQcAAAAAAAAAAAAAAAAAAAAAAABwMybtAAAAAAAAAAAAAAAAAAAAAAAAAG7GpB0AAAAAAAAAAAAAAAAAAAAAAADAzZi0AwAAAAAAAAAAAAAAAAAAAAAAALgZk3YAAAAAAAAAAAAAAAAAAAAAAAAAN2PSDgAAAAAAAAAAAAAAAAAAAAAAAOBmTNoBAAAAAAAAAAAAAAAAAAAAAAAA3CxbRicAAAAAAAAAyGhz587V5s2btXv3bu3fv18xMTH66quv1KRJk1Sfe8qUKdq9e7d2796tgwcPKi4uTnPmzFFoaGiifxMVFaWxY8dq27Ztio+PV2hoqHr06KEGDRqkOj0AAAAAAABAVkCfHgAAAABPwKQdAAAAAAAAeL0vv/xSJ06cUP78+VWwYEGdOnXKbef++OOPJUmFChVSvnz5dO7cuSSPX79+vbp3766AgAC1bNlSOXPm1KJFi9SzZ08NHTpUbdu2dVvaAAAAAAAAAE9Fnx4AAAAAT+Cb0QkAAAAAAAAAMtrHH3+sVatWKSIiQk8++aRbz/3dd99p7dq1WrNmjerWrZvksTExMfrf//4nPz8//fTTT/roo480cOBAzZkzR/fee6+GDBmiS5cuuTV9AAAAAAAAgCeiTw8AAACAJ2DSDgAAAAAAALxerVq1VKRIkRQfv2HDBnXv3l3Vq1dXhQoV1KJFC40bN06xsbF2xzZo0EDBwcEpOm9ERIROnDih1q1bKyQkxNyeP39+Pf/887p27ZoWL16c4nQCAAAAAAAAWRV9egAAAAA8AZN2AAAAAAAAACdMnTpVXbt21e7du9WoUSM9++yzypUrlz777DO98cYbqTr3pk2bJN0ZcHC3OnXq2BwDAAAAAAAAIGXo0wMAAACQUbJldAIAAAAAAAAAT3HgwAENHTpUlStX1oQJExQUFCRJMgxDgwcP1rRp07R48WI9+uijLp3/yJEjkqSSJUva7StRooR8fHzMYwAAAAAAAAAkjz49AAAAABmJN+0AAAAAAAAAKTRjxgzFxsbq3XffNR/uS5KPj4/efPNN+fj46Pfff3f5/NeuXZMkm3Nb+fv7KyAgQFevXnX5/AAAAAAAAIC3oU8PAAAAQEbiTTsAAAAAAABACm3fvl0+Pj5auXKl/vjjD7v9AQEBOnToUPonDAAAAAAAAIBD9OkBAAAAyEhM2gEAAAAAAABS6PLlyzIMQ19//XWix9y4ccPl81tX47SuzplQTEyMoqOjlTt3bpfPDwAAAAAAAHgb+vQAAAAAZCQm7QAAAAAAAAApFBQUJD8/P23btk3Zs2d3+/lLliwpSTpy5IjKlStns+/o0aMyDMM8BgAAAAAAAEDy6NMDAAAAkJF8MzoBAAAAAAAAgKeoUKGC4uLitGPHjjQ5f3h4uCRp/fr1dvvWrl0rSapatWqafDYAAAAAAACQFdGnBwAAACAjMWkHAAAAAAAASKFnnnlGfn5++uijj3TmzBm7/efOndPBgwddPn/NmjVVtGhRzZ8/X/v27TO3X7hwQRMnTlRQUJCaN2/u8vkBAAAAAAAAb0OfHgAAAICM5GMYhpHRiQAAAAAAAAAy0qxZs7RlyxZJ0p49e7R3715Vr15dRYoUkSS1a9fOXA3zp59+0uDBgxUQEKD69euraNGiunLlig4fPqytW7fq9ddfV48ePcxzjxs3TocOHZIkbdmyRUePHlXDhg2VN29eSVL37t314IMPmsevW7dOPXr0UEBAgFq2bKmcOXNq0aJFOn36tIYOHaq2bdumxyUBAAAAAAAAMjX69AAAAAB4AibtAAAAAAAAwOsNGDBAs2fPTnT/3Q/Wo6KiNHHiRG3dulWXLl1Snjx5VLRoUdWrV09t27Y1BwZIUqdOnRQZGZnouSdPnqzq1avbbNu6davGjh2rbdu2KT4+XmXKlFHPnj3VsGHDVHxLAAAAAAAAIOugTw8AAACAJ2DSDgAAAAAAAAAAAAAAAAAAAAAAAOBmvhmdAAAAAAAAAAAAAAAAAAAAAAAAACCrYdIOAAAAAAAAAAAAAAAAAAAAAAAA4GZM2gEAAAAAAAAAAAAAAAAAAAAAAADcjEk7AAAAAAAAAAAAAAAAAAAAAAAAgJsxaQcAAAAAAAAAAAAAAAAAAAAAAABwMybtAAAAAAAAAAAAAAAAAAAAAAAAAG7GpB0AAAAAAAAAAAAAAAAAAAAAAADAzZi0AwAAAAAAAAAAAAAAAAAAAAAAALgZk3YAAAAAAAAAAAAAAAAAAAAAAAAAN2PSDgAAAAAAAAAAAAAAAAAAAAAAAOBmTNoBAAAAAAAAAAAAAAAAAAAAAAAA3IxJOwAAAAAAAAAAAAAAAAAAAAAAAICbMWkHAAAAAAAAAAAAAAAAAAAAAAAAcDMm7QAAAAAAAAAAAAAAAAAAAAAAAABuxqQdAAAAAAAAAAAAAAAAAAAAAAAAwM2YtAMAAAAAAAAAAAAAAAAAAAAAAAC4GZN2AAAAAAAAAAAAAAAAAAAAAAAAADdj0g4AAAAAAAAAAAAAAAAAAAAAAADgZkzaAQAAAAAAAAAAAAAAAAAAAAAAANyMSTsAAAAAAAAAAAAAAAAAAAAAAACAmzFpBwAAAAAAAAAAAAAAAAAAAAAAAHAzJu0AAAAAAAAAAAAAAAAAAAAAAAAAbsakHQAAAAAAAAAAAAAAAAAAAAAAAMDNmLQDAAAAAAAAAAAAAAAAAAAAAAAAuBmTdgAAAAAAAAAAAAAAAAAAAAAAAAA3Y9IOAAAAAAAAAAAAAAAAAAAAAAAA4GZM2gEAAAAAAAAAAAAAAAAAAAAAAADcjEk7AAAAAAAAAAAAAAAAAAAAAAAAgJsxaQcAAAAAAAAAAAAAAAAAAAAAAABwMybtAAAAAAAAAAAAAAAAAAAAAAAAAG7GpB0AAAAAAAAAAAAAAAAAAAAAAADAzZi0AwAAAAAAAAAAAAAAAAAAAAAAALgZk3bSyW+//aaQkBCn/o0ZMyZTpDmj0wHHmjVrpkaNGjnct2PHDvN3NHbs2HROGTKDv//+W4MHD1arVq308MMPq3z58qpbt65eeuklzZkzR7dv387oJHqkFi1aKCQkRE2aNMnopKQpZ+9XicUipN6YMWPsrnf58uXVsGFD9evXT3v37s3oJAIAUuDjjz9WSEiIPv/8c4f7ly5dasb5rVu3Ojxm4MCBCgkJ0YQJE9IsnZ06dVJISIiOHz+eouMHDBigkJAQbdy4Mc3SlJVs3LhRISEhGjBgQEYnxU5K63SO6ibJ/fvtt9/S4Rt4p7uvdZkyZfTwww/rqaee0qRJkxQTE5PRSfRamalN7q7+Pcp/5kL5R2aWFWOgVUpiYcK6sfV44qG9M2fO6NNPP1XLli1VqVIlVaxYUQ0bNtRzzz2nUaNGac+ePan+DNorcCQlz2utZbZRo0YKCQnJ4BTbS226unfvrpCQEFWpUkU3b950Y8qQGuSLd8tM9SdPZr33p7Tu5a5nnK7U+Y4fP66QkBB16tTJZnti/YfeOHbHer9LSV+1O/tdne0jlxLPn8R+G9RTk0ZMdA9iYtZijYlJ/bv7+qUXb8wPq5SOB86oeJ9Z27RpxZofmfE5LFLO2Xx0pe7miKv1ycTKmaP7amL3O3iXbBmdAG9RokQJtWnTxm777NmzJd2ZgBEYGGizLzQ0NMXn/+233zRw4EC9+uqr6t27d+oSi0zv4MGDOnz4sJ577jmH++fOnWv+//nz5+vVV19Nr6S5bOPGjercubPatGmjYcOGZXRyPJZhGPryyy81btw4xcXFqUiRIqpevboCAgJ06tQprV27VqtWrdLYsWO1fPnyjE5uuhgzZozGjh2roUOHqm3bti6fZ9euXTp48KAk6dixY9q6davCwsLclcw006hRI504cUL79u1L8d84ul9t2bJFR48eVZkyZezuT/ny5Ut1OpG0hNf96tWr2rVrl+bPn6/Fixfr22+/VZ06dVL9GSEhISpatKhWrlyZ6nNlVtu2bdP06dMVGRmpc+fOKXv27CpRooQaNmyoTp06KW/evG77LFfK3t0GDBig2bNna/Lkyapevbrb0nbmzBk1aNBAcXFxatu2rYYOHeq2c2cm1rqFM6iHpJ1OnTopMjLSZlvOnDlVpEgR1atXTz169FD+/PkzKHVpr2rVqpoyZYq2bNnicP/mzZvN/79lyxaHdQzr31atWjVtEokM4676anoIDQ21qyveuHFDS5YskeS4HlmiRIl0SZs3s173uLg4nThxQlFRUdq+fbv++OMPTZgwQdmypa77z5N+oxktK7fJKf+ZE+UfmUlWjoF3c9Q/ZlWwYMF0Tk3qpXff/J49e9S1a1ddunRJefPmVdWqVZU3b16dO3dOO3fu1KZNm3Tx4kV99NFHaZ4WeK8SJUro4YcfTnRfVnXu3DmtW7dO0p263PLly/XYY49lcKqSZ+1XWrFihYoVK5Ymn3H8+HE1btxY1apV05QpU9LkMxJDvngvb6o/pRRtEOek1XMkR8ibtOeOZ4uejJhoj3LnHG+IiY7Gl1o98MAD6ZaOlEjP/MhoSbUvpczVV5Te7R5vGIeU3rypbHkLxv57FybtpJOqVas6HFxlnbTTv39/OrOQYtaKTMOGDe32xcTEaOHChZKk4OBgHT58WNu3b1elSpXSNY3IGJ9//rnGjRunggUL6pNPPlH9+vVt9l++fFk//PCDvv/++wxKoeeyToYLDg7W2bNnNXfuXI+YtOMKRw/nBwwYoKNHj6pJkyZUEDPA3df99u3bGjBggBYuXKgPP/xQy5Yty8DUZX7x8fEaOnSoJk+eLEmyWCyqWLGioqOjtW3bNo0dO1ZTp07Vl19+qRo1amRwatPeggULFBcXJ+nO2z0++OAD5ciRI4NTlTRXOo8KFizocPDokiVLdOPGDdWpU0fBwcE2+5LqTIN7JLzuZ8+e1bZt2zRx4kT9/vvvmjVrlgoXLpyq82fWieDWtuDOnTt1+/ZtZc+e3Wb/5s2bVaRIEV27dk1btmxR9+7dbfafPXtWR44cUUBAgMqVK5du6U7Om2++qe7du6tIkSIZnRSPULFiRf3+++/KnTt3RifFZU2aNLF76+Tx48fNQfuZqdx5k7uv+/bt29WpUydFRERo4cKFevzxxzMoZd4nK7fJKf+ZE+UfmUlWjoF3o38sdfr3769Lly6pTZs2GjRokM2Ao9u3b2vNmjW6dOlSxiUQXuHhhx9Otv6SFd9eZ+0XTPicwxMmh2R15Iv38qb6U2b0+++/y9/fP0M+u3Dhwvr999+VM2fOFB3/yCOPqFKlSiykmIiM7nd1Nn/oV3eMmJixiImeITOOL/Xm/LBKSfsyI2TFNi1wt08//VQ3b95M9TgTVzlTzpy93yFrYtIO4IFWrVqlXLlyqVq1anb71qxZo4sXLyosLEx16tTR6NGjNXfuXCbteIEdO3Zo/PjxCggI0OTJk/Xggw/aHZMnTx716dNH9erVy4AUeq64uDhzMtzw4cP1/PPPa/HixXr33XftBt0C6SF79uwaOHCgFi5cqKNHj+ro0aNZegXI1Pr00081efJkFS5cWJ999pnCw8PNfbGxsRo3bpxGjx6t7t27a/r06W4ZEJ+ZO0DunoS4YsUKtWjRIoNT5X4PPvigw86xyMhI3bhxQz169GDlkQxw93U/c+aMunbtqoMHD2r06NEaMmRIBqYu7RQsWFClSpXS4cOHtWvXLpuJv9evX9fevXvVokULXb58WVFRUTIMQz4+PuYx1rfsVKpUKcMemjhSqFAhFSpUKKOT4TFy5szpsI4OuFulSpXUpk0bTZ8+XWvXrmXQfjqhTY7MgPKPjEIMREodPnxY+/fvV7Zs2fTBBx8oICDAZn/27NnVuHHjDEodYCsr9rfOmzdPkvThhx+qX79+Wr9+vc6ePWu3sA3SF/ninag/ZbyM7Kfz9/d36vNz587t0QsBpbWM7nd1Nn/oV7dHTMx4xES4ivzIvLJimxa4W0ZPgnamnDl7v0PW5JvRCUDioqKi1KtXL9WoUUPly5dXo0aN9MEHH+j06dM2x3Xq1EkDBw6UJI0dO1YhISHmv99++03SndeILliwQH369FGzZs1UuXJlValSRe3atdO0adMUHx/vtnRfunRJn332mVq0aKGKFSvq4YcfVufOnbVq1Sqb406fPq3q1aurfPny2rNnj915vvnmG4WEhOiFF16QYRiS7qzgGRISok6dOunatWv6+OOPVb9+fVWoUEHNmzfXpEmTEv0uN2/e1HfffacnnnhCVapUUZUqVfTUU0+Zbzu6W0hIiBo1aqS4uDiNGzdOzZo1U/ny5VW/fn2NGDFCt2/ftvubCxcuaOTIkWrRooWqVKmihx9+WM2aNVP//v21Y8cOl6/V3Z+xbds21alTx+FkAWvHbuvWrdW6dWtJd1ZESGzgsDNpPnHihN5//301a9ZMlSpVUrVq1dSyZUsNGjRIhw4dsjv3qVOn9NFHH6lJkyaqUKGCqlWrpp49e2rr1q02xw0YMECdO3eWdOftUwl/w2PGjDGP279/v/r166fGjRurQoUKqlGjhh5//HENGTJEZ86cSfSaeYsffvhBhmGoU6dOyd7gE75JIGG5cmTMmDE28cSqUaNGCgkJkWEYmjJlilq3bq1KlSqZA0IGDBigkJAQbdy4UWvWrFGnTp1UtWpVhYSE6MqVK+Z5/vzzT/Xo0cOMdY0bN9bQoUN18eJFu7QkPOemTZvUuXNnValSRWFhYerRo4f+/vtvuzSOHTtWkjRw4ECb39bGjRuTvEYJrV27VufPn1elSpVUq1YtVa1aVZcuXdLq1asdHm8YhubNm6eOHTuqVq1aqlChgurXr6+uXbtq2rRpNsfevn1b06ZN05NPPqnq1aurUqVKatSokXr27GlOFEooNjZWP/30k55++mmFhYWpYsWKevzxxzVp0iTFxsaax23cuFEhISE6ceKEJNl890aNGqX4uycnsd+HlfV3kpA1bQMGDNDZs2f17rvvql69eipbtqwmTZpkptfZGCzdiTuDBg1Sw4YNVb58edWsWVOvvvqqXTzbvXu3QkJC1L59+0S/25QpUxQSEqKhQ4fabE9pHtx9DRIrK64KDg5W3rx5JUnnz5+32XfkyBGNGTNGTz/9tGrXrq3y5curXr166t+/v/755x+bY3/77Tczj06cOGHzW7k7Ljh7L80MoqKi9OOPPypHjhyaOHGizYQdScqWLZtefvllvfLKK+YbjKz1jtQoUaJEpmxs7d+/X3v37tV9992nvn37SvpvEg+QEQoVKqRXX31V0p37bVZmrX9t3rzZZvu2bdsUFxenhx9+WGFhYbp06ZJdncb6N3e/vTWlbUbpv3g/ZswY/fPPP+rTp49q1aqlMmXKaPny5Umm/erVq3r22WcVEhKiwYMHm3EyYd0soYT3/1mzZumxxx5TxYoVVbt2bQ0aNMimLpjQ8ePH1bdvX9WoUUOVK1dW27ZttXDhwmTrq4m5ceOGxo0bp7Zt2yosLEyVK1fWo48+qg8//NDmfnjr1i3NmjVLvXr1UuPGjVWxYkVVrVpVzz77rMP62N3fffXq1erYsaOqVKmi8PBwvfrqqzp48KDd3ySsAyW8Vimtr27fvl19+vRR3bp1Vb58edWpU0ddunTRzJkzbY7bs2ePhg8frrZt29rUsRP7baSlpOqeCX+TCXXq1EkhISE6fvy45s+fr6eeekpVqlQxf/8J65/79u3TSy+9pPDwcFWuXFnPPfecXXszoTlz5qhjx44KCwtTpUqV9Nhjj+m7777TrVu3bI576aWXFBISkmh9Py4uTrVq1VL58uXt2i0HDx7UgAEDVL9+fZUvX161atVSnz59dODAgSSvgbPlMjmlS5eWdKfNn5Cz/UPO/kZfe+011alTx6x/vvvuuzp58mSqvouncLVNLt2J8x999JEee+wxhYeHq2LFinr00Uc1cuTIRGPm1q1b9fLLL5ttn9q1a6tdu3YaOXKkrl+/7vBvTp48acbZihUrqm3btubbnN2N8k/596byD2KgKy5evKhPP/1UTZs2NfvOX3jhBYftokaNGqlChQp2MWvIkCEKCQmxW4Fakl577TWFhIRo586dSaYjpX3zknPtj8RYY1OuXLnsJuwk5cqVK5oyZYpeeOEFM9+rV6+uF154QevWrUvxeayc7eNy9tkIsgZHfdtvvPGGQkJCNHz4cLvj//nnH/P3dPjwYZt9zt4ro6OjNWrUKLP8N2nSRKNHj060XzwlDh48qN27d6tQoUJq2LChmjZtarNgmSOrV69Wt27dbNqhHTt2NOsIVs48E7Eev2DBAnXu3Fnh4eHmc94xY8bo5s2b5nHW/oDIyEhJUuPGjW3ilJWzz1nuNmbMGHPCYGRkpM1nJGzDS9Lff/+tvn37mnlZt25d9e/f3+VYQL54L57rpt1z3ZRy1G5N7bia7du364UXXlDVqlUVFhambt26adu2bXbHOdvf6agdHRISYtZdOnfubHO9jh8/ro8++kghISGaMWNGoudt1qyZypQpo2PHjiX5+c7kTUrb3+7kqN9VSn0dcu7cuWrbtq0qVaqkmjVr6u2330627z0l7u5XT8lz/VatWikkJCTR+82pU6cUGhqqRo0aueU5Z3ojJhITiYlp48CBA3r55ZcVHh6uKlWq6JlnntGff/6ZaNxM2D97t8TyKaPzwxPFxcXp+++/16OPPmrW0T/++GNdu3bNYR4kll9WKXleKyXf7jlz5ozKlSun+vXrKy4uzuFnzZ8/XyEhIXr77beT/I7OjENK6TivtGBtW1nbP82aNUu0T9LV5xMxMTHmuLcKFSqoQYMGGjp0qK5fv55kmXMkubKVkKv3KEf3vYTl/OjRo3r99ddVvXp1hYWF6cUXXzTvYbGxsfr222/N7/rII484bHu6U2LX0JU+Z6szZ85owIABqlWrlipWrKg2bdpozpw5Do911HeUGEdxNLmx/4sXL1ZISIg5vsuR9957TyEhIfr1119TlA5kLN60k0nNnTtXAwcOVFxcnMLCwnTfffdp9+7d+vnnn7Vs2TKblQXq1q2r2NhYbd26VWXKlFFoaKh5HutMvtu3b6tv377KmzevHnroIZUtW1aXLl1SVFSUPvroI+3cudMtr+n7559/1K1bN506dUpFixZVnTp1dP36dW3fvl0vvfSS+vfvrxdeeEHSndd9ffjhh3r99dfVt29f/fbbb+ZDmh07dmjs2LHKly+fhg4darPKtPX7dO7cWceOHVONGjUUExOjiIgIDR06VHv37rX7LufPn1e3bt20b98+BQcHKzw8XIZhKCoqSgMGDNCuXbv03nvvOfxOffv21erVq1W9enXdf//92rx5syZMmKDTp09r5MiR5nHXrl1T+/btdfz4cd13332qVauW/Pz8dOrUKf3+++8qXry4Klas6NK1SujPP/9UXFycw4EPV69e1cqVK+Xv76/mzZsrb968qlKliqKiorRmzRq7v3EmzadOnVLbtm116dIllSpVyqygnTx5UjNnzlTlypX1wAMPmOeOiopSz549dfnyZd1///1q0KCBLly4oLVr12rNmjXmRCHpTqP67NmzWrt2rUqUKGHTyLb+nnft2qVnnnlGt27dUkhIiBo3bqzo6GgdO3ZMkydPVpMmTbx6NZL4+HitWbNG0p0Om/T0/vvv67ffflN4eLgefPBBuwliCxYs0KxZs8wHUUePHjXL9MiRIzV+/Hj5+/urQoUKCg4O1r59+zRp0iStXLlSP//8swoWLGj3matWrdLkyZPNSRx79uzR6tWrtX37di1YsMBcfaxZs2Zav3699u7dq7CwMJUsWdI8h6PzJibhZDjr/27atEnz5s3TI488Ynf88OHD9cMPPyh79uwKDw9Xvnz5dPbsWe3bt09Hjx7Vs88+ax7br18/LVmyRLly5VLVqlUVFBSk06dPa8uWLbpx44ZatmxpHhsdHa0ePXpo48aNyps3rypXrqzs2bNrx44dGjp0qDZu3KivvvpKvr6+KliwoNq0aaMlS5boxo0batOmjXmezPJa2gsXLqhdu3bmve727dt2r4BMaQyWpH379qlLly66ePGi7r//fjVt2lQnT57UsmXLtGrVKo0cOVLNmzeXJJUrV04PPPCAduzYkehbaubPny/pv3yXnMuDuyVXVpxlGIb5oKxAgQI2+2bNmqUJEyaodOnSqlChgrJnz66///5bc+fO1YoVKzRt2jSVKVNG0p26Qps2bTR79mwFBgaqWbNm5nkSxvXU3Esz0qRJk2QYhp599tkkO3l79uypGTNmaP/+/VqzZo25StPGjRvVuXNntWnTxmFdacCAAZo9e7YmT55s8/aQRo0a6cSJE9q3b5/d35w6dUrff/+91qxZo1OnTikgIEDFihVTo0aN1LVrVwUFBSX5nW7fvm3GjkceeUSff/55it/6ZZ2g06pVKzVt2lQffvih1q5dqwsXLih//vx2x1+/fl1Tp07VwoULdeLECcXHx6tAgQIqW7as2rdvr7p165rHXrhwQT/88INWrlypU6dOmbGoUqVKeu6552zqQdKdycvff/+9VqxYoePHj8vf31/lypVTt27d1LBhQ/O4MWPGmB2f1s4jq8TyxRWdOnVSZGSkVqxYYfda8ePHj6tx48aqVq2apkyZYpe2oUOH6qGHHtJXX32lbdu26dKlS5ozZ46uXLli/n4GDBigUaNGacWKFWZ9qmvXrmrXrp3D9ERFRWncuHGKiorStWvXVKhQIdWrV0+9evWyebXvxIkTNWzYML344ot66623HJ6rd+/eWrp0qb7++mubFYtTmgd3X4NvvvlGY8aM0bJly3T69Gk988wzevfdd52+5lYPPfSQJPsJiNKdzpTff/9dmzZt0r///qtbt26pSJEiatKkiXr06KF77rnHPNZaHqU7g80SDrZ69dVX1bt3b/O/T506pfHjx+vPP//U6dOnlTNnTlWpUkU9e/a0eQuOO1WtWlW//vqrXYeddULOww8/bHaSbdmyxRxwa/1v6zmsnGkzJvTPP/+oXbt2yps3r6pXr64rV64oW7bEuwbOnTunF198UXv27NErr7yi1157LcXfefjw4WZ8LFmypLZu3aoZM2bo4MGDmjp1qk0778iRI+rQoYMuXLigkiVLqlatWjpz5oz69u3r9GQd6U5n2vPPP68DBw4oT548qlatmrJnz67jx49r+vTpKlmypO6//35Jd37f//vf/1SoUCHdf//9qlixos6dO6eoqCht3rxZhw4dsvn9JLR48WL9/PPPKl++vBo2bKh9+/Zp2bJl2rBhg6ZOnWrebxOT0vrqjz/+qGHDhik+Pl7lypVTeHi4Ll68qH379mn48OF66qmnzGPHjRunpUuXKiQkxGxb7dmzRz///LOWL1+uX3/9NcNeEe6McePGadasWQoLC1PDhg116tQpm/27du3SRx99pOLFi6tOnTo6dOiQNm3apK5du+qXX36RxWKxOX7QoEGaMWOGcuTIoRo1aiggIECRkZH6/PPPtWrVKk2cONGsi7Zu3VqrVq3SggULHA6CXbdunc6fP6+GDRva1K2XL1+uPn366Pbt2woNDVWlSpX077//atGiRVq1apXGjx9vN4FYcr5cpoR1wPLd93dn+4dS+hudNm2aPv74Y0lShQoV9PDDD+uff/7RL7/8opUrV2rq1KmZckKzu6S2TT58+HDt3btXISEhqlmzpm7duqXdu3dr/Pjx+uOPPzRjxgzlypXLPH7lypV65ZVXZBiGKlasqCpVqujKlSs6cuSIxo8frw4dOtgcL915MNauXTvlypVLNWvW1KlTpxQVFaVXXnlF48ePV506dVJ3EdyI8k/5h2chBjrv9OnTevbZZ3Xs2DGzfXPhwgVFRERo7dq1GjhwoLp27WoeHx4erjlz5mjbtm02fQ/WwRj//vuvjhw5YpZTwzAUGRmp3Llzq2zZskmmJSV985Lr7Y+73XvvvZKky5cva8GCBSn+zWzbtk0ff/yxihYtqvvvv1+VK1fWqVOntG7dOq1bt04ff/xxou3ruznbx+XssxFkbR9++KGioqI0ceJE1atXTzVq1JB0ZxBOv379dOPGDX388ccqVaqU+TfO3itv376tF154QZs3b1aePHnUoEED3b59W99//73++usvlwfiJuwX9PX1VevWrTVnzhzNmzfPJuYkTPdHH30kPz8/hYWFqVq1arp48aIOHjyoMWPGmIuwSM49E4mPj9dbb72lBQsWKDAwUOXLl1eePHm0a9cujR07Vn/++aemTJmigIAABQYGqk2bNlqzZo3OnTunZs2aKTAw0C6tzjxncSQ0NFTNmjXTkiVLVLBgQZs+z4RxMSIiQi+99JKio6NVtmxZVatWTYcOHdLcuXO1bNkyjR8/3m7BleSQL96J57pp+1w3NVIzriYqKkqDBg1SyZIlVa9ePR05ckTr16/Xpk2b9O2337q9ztmmTRtt2bJFR48eVZ06dWzezhUYGKinn35a06ZN08yZM/X000/b/X1kZKQOHz6sWrVqqXjx4kl+Vkrzxpn2d3pITR3yhx9+0E8//aSqVauqcePG2rZtm+bMmaMNGzZoxowZZr3WHVLyXP/pp5/Wxx9/rFmzZjkcKP3rr78qPj5e7du3txtfldkRE4mJ7kBMtLdz50517txZN27ckMViUenSpXX48GH16NFDHTt2TLPPldI3PzzRW2+9pYULFypnzpyqXbu2smXLpjlz5mjr1q3y9/dPs89Nrt1TqFAhNWrUSEuXLtWaNWvUoEEDu3NYFxJM+FzSkZSOQ3JmnJe7fffdd/r888+VLVs2s720detWjR8/XsuWLdO0adMcxltnnk8YhqE+ffpo2bJlCgwMVO3ateXv76/ffvtNW7ZscfpZQHJly8rVe1RS9z3pzjP19u3bq0CBAqpVq5b+/vtvrVmzRrt379a8efP0/vvvKzIyUtWrV1exYsW0ceNGffTRR/L390/2N+NuzvY5W126dElPP/20bt++rWrVqunKlSvauHGj3n77bR07dizRMQOuSm7sf6VKlRQcHKylS5fq4sWLdmM+r1+/rgULFigoKMgci41MzkCGslgshsViMY4dO2ZuO3nypFGxYkUjNDTUWL58ubk9Li7OGDJkiGGxWIy2bdvanOfXX381LBaLMXr0aIefExMTYyxbtsy4ffu2zfbz588bbdu2NSwWixEZGenUOe8WGxtrtGrVyrBYLMb48eONuLg4c9/hw4eNRo0aGaGhoca+ffts/m7AgAGGxWIxPvzwQ8MwDOP69etG06ZNDYvFYixbtszm2GPHjpnX7LHHHjPOnz9v7jty5IhRp04dh3/XvXt3w2KxGB9//LFx69Ytc/vZs2fN77969Wqbv7F+TvPmzY0zZ86Y248ePWpUrVrVsFgsxpEjR8ztv/zyi2GxWIyXXnrJ5rsbxp3rnPB7u3qtDMMwevfubYSGhhoXLlyw2zdz5kzDYrEYvXr1MrdNmzbNsFgsxmuvvWZ3vDNp/vLLLw2LxWJ89NFHduc5ceKEzbW4evWqUbt2bSM0NNSYO3euzbE7duwwwsPDjcqVK9vk34YNGwyLxWK8/fbbduc3DMPo37+/YbFYjO+//95u399//22cPn3a4d95i8OHDxsWi8UoX768ERsb69TfWsvVc88953D/6NGjDYvFYvz666822xs2bGhYLBajevXqxv79++3+7u233zbL0cKFC+32//7774bFYjFatWplHD582NweHx9v/t7eeOMNh+csU6aMTTmPjY01evfubVgsFuOLL75IUfpT6urVq0bFihWNsmXLmr/Zy5cvG+XLlzfKly9vXLp0yeb46Ohoo3z58kaVKlWMo0eP2uyLiYkxNm3aZP730aNHDYvFYjRs2NCuTEdHRxtbt2612fbBBx+Y1+XKlSs2abTGuZ9++snmb6z5lFrWa3/3PSG56+vo863l3WKxGK+88ooRHR1t93fOxuD4+Hgzrg4fPtyIj4839y1evNgoU6aMUblyZZtY8dVXXxkWi8UYO3as3ecfOXLEsFgsxqOPPmqzPTV5kFhZSYr1+jq6F0dERBgWi8Vo2rSpzfc1DMOIioqy+/0Zxn9xv1OnTnb7rL/FxLhyL81osbGxRlhYmGGxWIy//vor2eMHDx5sWCwWY/Dgwea25O5P1rKxYcMGm+2Jlb1NmzaZv+GGDRsar732mtGzZ0/jkUcesUuno3Nfu3bN6Nq1q2GxWIyBAwc6FfPj4uKMunXrGhaLxbzHv/nmm4bFYjEmT55sd3xsbKzRvn178/f70ksvGa+//rrx9NNPG5UqVbK5JlevXjUaNWpkWCwWo379+sbLL79s9O7d22jXrp1Rrlw5u9/woUOHjPr165vXoVevXkbnzp2NSpUqGRaLxZgwYYJ57LJly8wYX6tWLePtt982/82cOTPF39/Kmjd359lzzz1nVy+3SuxeaS2jAwYMMMqVK2e0bNnS6NOnj/Hss88ae/bsMX8/vXr1Mpo2bWrUqVPHeO2114xOnToZoaGhhsVicfgd5syZY+7v0KGD0adPH7N+XKtWLePvv/82j/3333+NMmXKGA0aNLCLBYZhGFeuXDHKly9vVKtWzaYt4EweJLwG7dq1Mx5//HEjPDzcePnll41XX33VGDNmTLLX3Xp9777uhmEYW7duNSwWi1GvXj27fe3btzcqVKhgtGvXzujdu7fRo0cPo3bt2obFYjFatmxpXLt2zTx25syZxvPPP29YLBajSZMmNr+VhPWGrVu3GuHh4YbFYjGaNWtmvPrqq8YzzzxjlC1b1ggNDXVYb3EH672lWrVqNnnVqVMnIzw83IiPjzdu3LhhlC1b1ujXr5+5/+rVq0ZoaKhRtmxZ4/r164ZhpK7NaK3TO4ofd5eDY8eOGY888ogREhLiME4kFwNr165tHDx40Nx+/vx5M96tX7/e5m+6dOliWCwWY9CgQTZp+/PPP41y5colWV91xHq+119/3eZ3Yv1ee/bsMf/7woULxrp16+zK0NGjR42GDRsaZcqUsYsNCeu6M2bMMLfHx8cbI0aMMCwWi/H444/b/E1i95Tk6lORkZFGSEiIUaVKFbvrFhMTY/zxxx822yIiIoyzZ8/abIuLizPGjBljxqy7JVcPSErCdroz502sz8H6O6xQoYKxceNGu7+zXi+LxWL8+OOPNvusv/+33nrLZvvixYsNi8Vi1KlTx/jnn3/M7VeuXDE6duxoWCwWY9iwYeb2mzdvGlWqVDEqV65s3Lhxwy4N/fr1s2vnHDt2zKhcubJRuXJlY926dTbHr1692ihXrpxRv359m3pUSsplUhK77oZhGM8++6xhsVjs2uSu9A8l9xuNiooyQkNDjbp16xo7d+602Wftp2jfvr1T383TpKZNbhiG8ccff9i0LwzDMG7dumW89957hsVisbvXWvN38eLFdufavn27cfXqVfO/E/7Ohg0bZtP/M3HiRMNisRjPPPOM02k2DMp/wutA+ffe8g/vioFJ9dMkdfzdZahnz56GxWIx3nzzTZvYsGnTJqNSpUpGaGioTf+AtT8n4edevHjRCAkJMVq2bGnXtty7d69hsViMHj16pCidyfV9uNL+SIq13Wat43/33XfGunXr7H4HCR09etSIioqy2757926jatWqRlhYmF29P7H2irN9XM48G0HmZ40Lif3eE0qsfy8iIsIoU6aMUa9ePfP5wOeff25YLBbj5ZdftjnWlXvld999Z1gsFuOJJ56weW5w+PBh8zloYvWAxMTHxxsNGjSw6X+Mi4sz+1gOHDhg9zcNGjQwQkJCjB07dtidK2G5cuaZiGEYxvjx483yn7Dv/9atW8Y777xjWCwWY8SIETZ/k1S/nbPPWRKT3LOy69evG7Vq1TIsFosxdepUm33We0q9evUcPu9IDPnivXiumzbPda2fl9K/ddRuTU27yWKxGJ9//rlNH6N1rEbt2rWNmzdvmtsTy8fE6mWJtaMTq+9YPf300zYxJqG+ffsmmt+OJJc3zra/k2P9zTqKMXdL7Lq5Uoe0xrayZcva9Lvevn3bvGYJx+MYRuL5k9g1c/bZomHcuY6VKlUyatSoYVOHNYw7944GDRoYoaGhxr///uvw7zMzYiIxkZiYPGdiomHc+S22aNHCsFgsxpdffmmzb+rUqWYe3X1tXXlenhnyI6M40760WrhwoWGxWIwGDRrYXOdz586ZY57uzgN3jllJLm6uXbvW4b3OMP6L182bN0/x93UUW6xcGeeVFGfyY/v27eb5t23bZm6/deuW8dprrxkWi8Xo3bu3zd+48nxizpw5hsViMRo1amScOnXK3H7hwgXj8ccfd5jfyUmubKXmHpVYuUvYxzpy5Egzr+Lj482x3y1atDBatWplMx54/fr1Sf4GHHG2XCUWt5ztc044lrFbt27muAzDuPN7qVy5slGmTBlj165dNn+XWP3N0fd2No5aWfucJk6caLfP2rf0/vvvO/xbZD72y8Ajw82aNUvR0dFq3ry5zUrYvr6+6tevnwoVKqRdu3aZqy2nRLZs2dSkSRO72bj58+c3X521YsWKVKV71apV2r9/v5o1a6YXX3zR5i0DJUuW1IABAxQXF2fOuLV69913Vbx4cU2bNk2rV6/WJ598osOHD6t9+/Zq0qRJop/39ttv26wYWaJECb388suSpKlTp5rbrasSVKhQQQMHDrRZib5gwYIaPHiwJOnnn392+Dn/+9//bGalFi9e3HzrgnVVbOnO6vKSVKNGDbs3LOTPn99mFq2r1+r27dtau3atqlSp4vBNGXe/DUSSmjdvLn9/f61atUpXr161Od6ZNFuPrVmzpt3nFilSxOYtFb/88ovOnj2rLl262KRFurOK2Msvv6wbN26Y6U0J6+fXqlXLbt+DDz7o1W/Zke7M8pWkPHnyyM/PL10/u3v37jYrwd+tQYMGDmfyfvvtt5Kkzz77zGblCR8fH/Xu3VuhoaFasmSJmfcJtWzZ0iY++Pn5qUePHpJsy6U7LF26VNHR0apTp44Zc+655x5zdbtFixbZHH/t2jXdvn1bJUqUsFvxIVu2bDarrFlX0w8NDbUr0zly5FCVKlXM/z5//rxmzZql++67T0OHDlXu3LnNfUFBQRoyZIj8/f0TjWWZUfbs2fXee+8pR44ciR6T0hi8ceNG7d+/X0WKFNEbb7xhM9O/WbNmatKkiW7cuGHzKsjHHntM0p2VAu5mjU/WY6TU50FyZSWlrl69qlWrVmngwIHKmTOnBg8ebLdiUuXKlR2uOPLkk08qLCxMkZGRdveEpKT2XppRjh8/rmvXrsnf399utW1HypcvL+nO900Lly5dUu/evXXlyhX1799fy5cv15dffqlvv/1WS5cu1fTp05O8n128eFFdu3bV+vXr9cILL+iTTz5xKuZv3LhRp0+fVpkyZczrYS1P1hUdE9q0aZO2b9+uChUqaPXq1frmm2/0xRdfaPr06Vq7dq2ee+4589glS5bo+PHjatSokVauXKmvvvpKo0eP1qxZs/Tnn3/arJwSFxen1157TadOndJbb72l5cuX6+uvv9aPP/6ouXPnqlixYvrss8+0f/9+SVKTJk3Uv39/SXdWXRk2bJj5r3379in+/mnpt99+0+uvv64FCxbo888/t3u7xooVK1SuXDmtWLFCX375pSZPnqzRo0dLkr7++mubc1lf/2zd9/PPP+vzzz/XokWL1KVLF507d868HtKdt1dWr15dJ0+edNg+WLx4sW7fvq1HH33UbAs4mwcJ7dixQwEBAVq+fLm++uoruxU8XWFdQS3haj5Wr7zyitatW6dZs2Zp9OjR+u6777Ry5Uo9/fTTOnDggCZOnGge2759e7M+8PDDD9v8Vqz1hmvXrql37966du2aRowYocWLF2vMmDGaNm2apk+frqCgIL377rsO6x+pVaJECQUHB+vSpUs6cOCApDsr8e7YsUOVK1eWj4+PcubMqdDQUJu8jIqKUlxcnEJDQ80VclLTZsyfP7/69euXbPw4cOCAOnbsqBMnTmj48OEuve3m9ddft1ktKX/+/OrQoYMk2/v4kSNHFBERoXvuuUf9+/e3SVvdunX16KOPOvW5O3bsUEREhAoUKKCPP/7YbpWcYsWK2ZTRfPnyqVatWnb30+LFi6tXr16Kj4/XqlWrHH5WlSpVbFYG8vHx0euvv657771Xe/bscUvddNy4cTIMQy+99JJdeyxbtmx2b4KoUaOG3epIvr6+evXVV1W4cGGtXLky1WlKD+3atVO1atUS3R8WFqbOnTvbbOvVq5ck+zaB9S1pr776qs2K17lz59agQYPk4+Oj6dOn69atW5KkgIAANW3aVDdu3LC7Xjdv3tTy5cuVK1cum7fZ/vjjj7px44b69u1r126tV6+eOnTooFOnTmn16tV23yWl5TI58fHxOnr0qN5//31t2rRJjRs3tmuLpUX/0Lhx4xQXF6cPP/zQrE9ZtW/fXo0aNdL27dv1119/ufCtPENq2+T169e3aV9Id9pL77zzjrJly2b3O0yqj6RixYoO39xYrFgx9enTx6b/57nnnlOePHm0fft23b592+l0pxXKv/Mo/8hI3hgDx44dq5CQELt/AwYMSPZvjx07plWrVikwMFDvvfeeTR9L1apV1aFDB8XFxWnatGnmdmtMjIyMNLdt2rRJhmHoxRdfVPbs2c237iQ8ztEbvlzh7mdWI0eONN/uGhkZqc8++0zdunVT9erV1blzZ61fv97ub4oXL67KlSvbbS9btqyeeeYZXbt2zeYaJMaVPi5nno3Ac8yePdthOU5J27dGjRrq1q2b/v33X73//vvavHmzxo0bp+DgYPM3ZOXKvdL6+3v77bdtnhuULFnSfA7qrMjISJ08eVKlS5c2V2319fU1V7N31Dd44cIF3XPPPapQoYLNdh8fH5u3fjnzTCQ2NlYTJkxQYGCgRo0aZdP3b31eEBwcrJkzZyo+Pj5F382Z5yypsWjRIp07d05VqlSxeUONJHXt2lXlypXTv//+qyVLlqT4nOSL9+K5bto9102t1LSbihYtqt69e9v0MT7zzDOqVKmSzp4961R8cBdrX+zd404uX76spUuXKn/+/EmOyXGGs+3v9JCaOuSjjz5q0+/q7++vd999Vzlz5tTKlSvt3gqc1nLnzq0WLVrowoULdr/BtWvX6uTJk6pfv75HvGH9bsREYmJ6yQoxsXHjxg7bMSEhIZo0aZJ53MaNG/X333+rePHieuWVV2zO8eyzz6pSpUoufzd3Sc/8SGuJtS9DQkLs3sT5008/Sbrz2yhWrJi5vUCBAnrrrbfSNd2O1KpVSyVLltTq1at15swZm32zZs2SlPxbdlLKlXFe7jJt2jTFx8erU6dONuUhe/bsGjRokAICArRs2TKH93tnnk9Mnz5dkvTaa6/ZvKUvX758NmM+3Ck196jE7ntWxYsX12uvvWbmlY+Pj7p06SJJ+vvvv/XOO+/YjOeuWbOmypYtqxMnTuj48eNu+X4p5Wyfs5Wvr6/+97//2by5qGLFinr22WcVHx9vluH09NRTT8nX19csgwm5u1wi7TFpJxOyBu+EA4WtsmfPbg5YcmbSjtWePXs0fvx4ffjhhxo4cKAGDBhgdv4ePnzY9UTrTkNQkh555BGH+62vD9+5c6fN9qCgII0YMUJ+fn7q06ePZs2apVKlSumdd95J9LPy5s2r2rVr2223dmJGRUWZnYbWdDVp0sRuYop0p0EeGBholy7pTsM7YQenlbVCffbsWXObtbP9+++/18KFC3Xt2rVE0+/qtdq4caOuX79uPtBK6OTJk9q0aZPuuecem4ED+fLlU7169XTr1i0tXrzY5m+cSXO5cuUkSaNGjdKqVauSbDisW7cuRd9vx44diZ4jsc//8MMPtXHjRsXGxqb4b5G2Ev7eUrr//Pnz2rt3r0qVKuVwIL2Pj4/CwsIUFxen3bt32+139Kpca7m8u9GQWtbJG48//rjNdut/3/3QpECBAuYgzZEjR+rYsWOJnvuBBx5QYGCgVq9erQkTJuj06dOJHrtx40bFxMSobt26CggIsNsfHBysUqVKaf/+/YqOjk7x98tI5cqVS7Lj0JkYbL13JhyUnpA1vxI2kIoXL64qVaro0KFDdr+z+fPnS7K9F6c2D5IrK0lJOBikatWqeumll3T9+nXNmDEj0cFs1ldgjhgxQv/73/80YMAADRgwQGfPnpVhGDp69GiKPz8199KMZO3kzZs3b4o6ea2NR+sDRXebNWuWLly4oLp16+qFF16wu5ZVqlRRgQIFHP7t6dOn9dxzz2nHjh3q27evSw14a7xKOKG2du3aKlCggHbu3KlDhw7ZHG9tpIeFhdlNrgsKCrIZaJAek5czM4vFohdffDHR/UFBQXaDsZo0aSKLxaKTJ0/adFC4MhjKmqeOJkQ7imepzYN3331X99xzT6LfN6XOnDmjqVOnasKECSpZsqRee+01u2Nc7UxJTFpMLneGtWPWmn9//fWXbt68adaPpTtl7sSJE2a9wHpswk7d1LQZa9WqpZw5cyaZzu3bt+u5557TlStXNHbsWLtrlVKO2myO7uNbt26VdGeCjqPXUDv7KmfrIL+WLVs6HLSZmM2bN+vrr7/W+++/b7aXrW2oI0eOOPybli1b2m3z9/c3Jyu60m5PKDY21hx0+fTTT6f47y5evKhff/1Vw4YN0zvvvGPWA2JjY3Xp0iXzHpmZJVd3cvT7ypcvn/LmzWvTJoiJidG2bdskOS4zZcqUUUhIiG7cuGEzcdd6rDWOWq1YsUI3btxQ06ZNbeqEybWDrWXYUTs4JeUyKdZ6YmhoqB555BFNnz5dTz31lL766itly5bN4d+4q38oPj5eERERypkzp8N2mpT0d8d/Tp8+rZ9//llDhgwx8+SDDz6Qv7+/XZ5Y+0jeeust7dixI0UD56pVq2ZTF5HuPHgvVqyYYmJiMlVcoPynHOUfWYWnxcAyZcqoTZs2dv8S1usTY60f1q1bV3nz5rXbn1gfVpEiRbRt2zazX946uLBu3bqqXLmyNm3aZB5vrT8mNQHSGe5+ZpUvXz59++23mjt3rnr37q3atWsrT548iouL08aNG9WtWzebBRqs4uLitHbtWo0ZM0aDBg0y67jWa5FYnT0hV/q4nHk2As9RokQJh+XY0YIijrzxxhsKDQ3VokWL1LNnTxmGoaFDh9oMTnHlXnny5EmdPHlSBQoUUI0aNeyOtz4HdZajRf+k/2LO/PnzZRiGzb5y5crp8uXLeuedd8zFRxxx5pnIX3/9pYsXL6pKlSp2i01IdyZQWz83pfUSZ56zpEZSsVCSw8XGkkO+ICNk9ee67uJKu6lp06YO22HW/sPU9hO6onnz5sqbN6/mz5+vmzdvmtvnzZunW7du6YknnrCrJ7vC1fZ3enC1Dumo3zdfvnyqXbu2DMPIkPy0DnC/e8Cm9b+d6T/GHcTElCEmOictY2KzZs0ctmPatGmjhx56yDzOWidt1qyZw3ESjmJcekuv/EgPibUv27RpY9OGS/jbcPTss169esqTJ096JdshHx8fPfXUU4qNjdVvv/1mbo+JidHs2bOVPXt2u/FzrnJlnJe7JNW+K1CggGrXrq34+HjzGXZCzjyf2Llzp3x8fBwuUFmrVi2HfYOpkdp7VHL3xWrVqtnllXWRCH9/f4d9kdb9CccGpBdn+pytQkNDbRYltbKW5YyYYFu0aFHVrVtXf//9t81vct++fdq+fbvKly+vsmXLpnu64BrHT+6QoazBu2jRog73W7c707l1+/ZtDRw40OHbBKyuX7/uRCrtnThxQpLUr18/9evXL9HjHA2ErVKlijp16mTO+h4+fLjNbMW7FSlSxOH23Llz65577tGVK1d0+fJl5cuXz0zXqFGjNGrUqETP6Wg1vYIFCzqsvFoHkiX8m5o1a6pr16768ccf9eabbypbtmwqW7asatWqpXbt2tmsYuTqtbKu7uzoBmntuG3WrJldpbV169ZasWKF5s2bZ7MivTNpbtu2rdatW6dFixbppZdeUo4cOVShQgXVrVtXTz75pM2qS9bv17Fjx0S/m6Pvl5QXX3xRW7ZsUWRkpDp37qzAwEBVqVJF9evXV9u2be0Gc3obayXu8uXLiouLS9cVSBIrj1b33Xef3Tbrb+Tw4cMKCQlJ8u8d/U4cTfSwDsiMiYlJ8nzOOH36tDZu3KigoCC7clevXj3lzZtXUVFROnbsmE15GTZsmN58802NHz9e48ePV9GiRRUeHq4WLVrYrMgTFBSkwYMH67333tOIESM0YsQIlSpVStWrV9fjjz9u86Dfes1mzpyZ7ED2y5cvO5xUktk4+m0k5EwMtt47E65EkZD13nl3R9djjz2mqKgozZ8/33wAv3PnTh0+fFhVqlRxGLtdzYPkykpSypQpo9DQUBmGofPnzysyMlKXL19Wv379NH36dLsBzhEREXrzzTeTfFOEM/f91NxLPVFcXFyanDciIkLSf53qKXXkyBENHDhQp06d0uDBg11aISE6OlpLly61WalRujNIqWXLlpo8ebLmzp2rPn36mPtCQ0Pl6+ur3377TQ899JAeeeQRh2/6k2wnAhcsWFD169dPdKC8q5OXM7OGDRvavaEjoXLlyjm8dtaJfmfPnjXjV0oGQ02ePFlbtmwxr1XTpk31wQcfaMmSJXrvvffMjpLTp09r06ZNKlq0qM09JTV5EBwcbLeSpzPuXnVGunN9Jk+enOhv5vTp01q5cqUOHTqka9eumYMVkupMSUxaTC53RtWqVbVo0SJt2bJFHTt2NPP77kk7P/74ozZv3qyWLVs6nLSTmjZjcvdfSerfv79iY2M1atQohwsGpFTCFYOsHN3HrZ10jo6XnL+HWlc9SumK11evXtWrr76qDRs2JHpMYvfNxNKWWN3DWZcuXVJ0dLTy5s2b4o76BQsW6L333tONGzcSPeb69etu7wh2t+R+q4n9XnLlymUz8PbSpUuKiYlRvnz5Eu1nKFq0qPbu3WtTZmrUqKHg4GCtXbtWly5dMq+Xo8mQ0n/1pXr16iWZbkftm5SUy6S0adNGknTr1i3t3btXhw4d0syZM1WlShW1bdvW5lh39w9dvHjR/K3dvXK4o2OzqtS2ySdOnKjPPvssxe3ZN998U/v379eqVau0atUq5cmTR2FhYWrcuLFat27t8G2mSZUZKXPV5Sn/KUf5R2bgjTGwSZMm6t27t1N/Y+VqXT48PFxz587Vtm3bVL16dUVGRuqhhx5SgQIFVK1aNUVGRurIkSMqUaKENm3apFy5cpl9XamVFs+spDv9XdY3YMbFxWnr1q367LPPFBUVpZEjR6pp06bmuf/991/17NlTe/fuTfR8KYlhrvRxOfNsBJ7D+oZeV2XPnl3Dhg3T448/rmvXrqljx452E35cuVday1tKnoOm1K1bt7RkyRL5+PjY1WNCQ0NVunRpHThwQJGRkTaLaA0aNEivvPKKfv31V/36668qWLCgwsPD1bRpU7vBfyl9JmJduGbdunUuPRtyxJnnLKmRXCy09u2ltB+AfHFPvngqnuumzXNdd0hNuymt+wldkSNHDrVp00YTJ07U4sWLzTakdZJHwrEjqeFq+zutpaYOmRnzs2LFiipXrpzWr19vjk84d+6cVq1apXvvvTfFk48zG2IiMTG9ZIWY2L9//0THxCSUXLsisTptekqv/EgPKW1fWn8b+fPnT3QhpyJFiujy5cvuTqJT2rZtqy+//FK//PKLevbsKR8fH61atUrnzp1Tq1atEh0z4ixXx3m587Nd6ety9vlE/vz5HfZXSnfuM3cvJuToTd5NmjRJ0ZunUnuPSu55haN7mLV/NbExftY4mN7PoJztc7bKjPcv6c44s9WrV2vWrFkKCwuTxFt2PBWTdjxQUgMCEzNp0iQtWLBAFotFb731lsqVK6d77rlH/v7++ueffxzO5nSWdUW7unXrOlyFx8rRjfvmzZv6448/zP/etWuX217FaE3Xww8/nOJBW1aOVlpLysCBA/X0009rxYoVioiI0NatW7Vjxw59//33+uyzz8zVll29VqtWrVKpUqUczua0rp4fGRlpN1nGevPZtGmTTpw4YVPhSGma/fz89MUXX6hHjx5asWKFNmzYoO3bt2vz5s0aN26cJkyYYN4QrN+vWbNmSU6+cvQ9EhMUFGQOUF21apUiIyO1YcMGrVu3TuPGjdO0adNsXinqbYoXL66goCBdu3ZNBw4cMB92ukNyq1UmVrFMar/1nMHBwYmuMGflqDLkbNl01bx588y0duvWzW5/fHy8DMPQvHnzbF4pW7NmTS1btkyrVq3SmjVrFBkZqTlz5mjOnDlq1qyZRo8ebR7bqlUr1apVSytWrNDatWu1adMmzZgxQzNmzFC3bt3Myrh1gHJoaGiy+etoBYKMktTvJ7nfjjvzObF7Z4sWLTR06FAtXLhQ/fv3l6+vb6IDsVKbB8l936TcPRjk9OnT6ty5s/bv36/PPvtMgwYNMvddv35db7zxhi5fvqxXXnlFLVu2VJEiRRQQECAfHx/17dtXCxYssFuhLympuZdmJGc7ea2TnNzVyXA36yDyhJPBUuLDDz9UbGys+vXr53Jja/ny5bp+/bpq1apl15Bu3bq1Jk+erPnz59u8dvj+++/XW2+9pc8//1zvvfee3n//fZUuXVo1a9ZUmzZtbMpBekxezsxSM7BUcjwJ0ZkOoqCgIDVs2FCLFy/WmjVrzImmCxYsUHx8vB577DGbOJiaPEjNBETpzgpiwcHBiouL0/HjxxUVFaXdu3dryJAhGjp0qN3xrnamJCYtJpc74+437WzevFn+/v42E6GsderNmzfrkUceMScQWbenRFJtxpTcj1q2bKm5c+dq9OjRCg8Pd3kQWnrV2VJrxIgR2rBhg6pVq6bevXurdOnSuueee+Tn56e1a9fqhRdecOq+mZFOnDhh1h/feecdNWjQQIULFzYnE3fo0EFRUVGZ4vuktp2R1nVFPz8/tWzZUpMmTdLixYvVoUMHXbhwQWvXrlVwcLDdqtfW72N9sJQYR30dqaknSrJ7GDRhwgSNGDFCH330kapXr25zT3F3/5D1ewcGBpr9B4kpXbq0U+f2JKlpk2/btk3Dhg1T7ty5NXjwYFWrVk3BwcHmgix16tSxW4Hsvvvu06+//qoNGzbojz/+UGRkpDl4fcKECZo+fbpdnTYzxWTK/38o/8gKiIHulVhdvlq1apo7d64iIyMVEhKi/fv3m+0a6yqWkZGRio6O1sWLF1WvXr10G+zmyjOru/n5+Sk8PFwTJ07Uo48+qn///Vdr1641Vwt/9913tXfvXvONsffff79y5colX19fzZgxQ4MGDUpRHdeVPi5nno3AuyxatMj8/3v37rXrf8ws98oVK1bo6tWr8vf315tvvmm339oHMnfuXJvJIWXKlNHvv/+uNWvWaPXq1YqMjNSiRYu0aNEiValSRZMnTzbjdUqfiVjLacmSJZMtN84sNJHS5yyZCfmSOfMlvfBcN/NKj3E16e3pp5/WpEmTNHPmTLVp00Y7duzQvn37FB4e7tR4jdRyR53RWe6qQ2YmHTp00HvvvadffvlFffr00ezZsxUTE6Mnn3wyXSe7uBMxMfMiJqadjIiJqZUW8TKz5IenS8lbqJ2RP39+NW3aVAsWLFBERIRq1aqVIZOpMrKcJPXZaR3HZ8+ebbetaNGiKZq0k9p7VGqezWSm+5srfc6ZXf369XXfffdp0aJFevfdd+Xv76958+YpMDAwU7w9DSnHpJ1MqFChQvrnn3908uRJh5201oFmjmYuJmbZsmWSpM8//9zunEm9DtsZ1sGI7du3T7bz+W5Dhw7V4cOH1bhxY23YsEHDhw9XjRo19OCDDzo8/uTJkw63X7t2TVeuXFFAQIDuuecem3Q1adJEzz//vFPpcsUDDzygBx54QN27d9etW7c0depUDR8+XB988IF5XVy5Vnv37tXJkycdfoddu3bp4MGDku6sxp/YK3wNw9D8+fP10ksvOZ1mq7Jly6ps2bLq3bu3rl27pjFjxmjSpEn65JNP9Msvv5jf759//lGPHj2SXT3MGT4+Pqpatao52PH8+fP65JNPtGDBAo0aNUpffvml2z7L0/j6+qpu3bpatGiRFixY4FRHhnVyQWIrYPz7779uSWNC1jKQL1++VK1ml9bmzZsn6U5scfTKy4THJZy0I90ZQP3YY4+ZEz+2bdum119/XUuWLNHq1attVjHLnz+/2rdvr/bt28swDK1Zs0Z9+vTRxIkT9eSTT6p06dJmzH/44Yf13nvvufurusz6+3G0kntcXJzOnTuXLukoVKiQpP/ukXezrhRnPc4qX758qlOnjlatWqWNGzeqWrVq+v333+Xv72/3OtrMlAeFCxfW0KFD1bFjR/MBl3VSxObNm3Xp0iU1a9ZMr732mt3funLfT+97qbsUK1ZMuXLl0vXr17V//36FhoYmebz19a/OPCR3dweII82bN9eCBQv0448/qlGjRonWj5Jindz7zz//OJys4OPjoxMnTmjLli02b/N4/vnn1bx5cy1fvlzr1q3Tli1bNGnSJP34448aOHCgunTpYh6b1pOXM1JynZAZPbBUujP5avHixVqwYIE5aSexSYipyYPUDizt0aOHzUCDTZs26YUXXtBvv/2m+vXr23Twp0VnSlpMLneGxWJR7ty5dfLkSZ08eVJbt25V+fLlba5roUKFVKxYMW3ZskW7d+9WdHS0HnzwQeXPn9/mGHe3GRN67bXXVKhQIY0fP15dunTRlClTVKBAAZfOlRLWSUGJ1Tutkx5TyjqR7ujRoyk6fvny5fLz89M333xj98an5O6bibVNrdvvrns4K1++fAoICNClS5d05coVs52bmNWrVysmJkbPP/+8TYy2clf7P6X8/f3TtZ3hSN68eeXv72+ucu2o7CdWZh577DFNmjRJ8+fPV4cOHbRo0SLFxsaqZcuWdg/B7733Xh09elRvv/12ht/DXnzxRUVERGjt2rUaO3aszaRId/cP5cuXTzly5JCvr6+GDh3qkQ8b3SE1bXJrnvTp08du0kd0dHSibaps2bKpTp065oOXEydO6J133tGGDRs0fvx49e/f38Vv4x6U/4xB+UdGIAY6x1o/TKwemVhcSjgxp0yZMjIMw9xWuXJlZc+eXRs3blR0dLTN8e5Kc1q2PxLKmTOnKlWqpH///dccsH7jxg2tX79eBQsW1KhRo+zisDMxLDV9XCl5NgLvsXnzZo0fP17BwcEqXbq01q9fr2+++UavvvqqeYwr90pr+zi556DOsD7niImJSfI5x5IlS/T+++/b9FHkyJHDZkXfAwcOqG/fvoqKitKsWbP07LPPmsem5JmINU488MADbn82lJLnLKmR3DMI6/aU9gOQL+7JF0/Fc93MKzXtprTuJ3TV/fffr+rVq2vDhg06ePCgZs6cKcm9K3Knpv2dVlJbhzx58qTDspnR+dmqVSt9+umn+u2339S7d2/98ssv8vX1Vbt27TIkPe5ATMy8iImuyQwxMbm+h8S2JzX+x9lndSmRHvmRmVh/GxcuXFB0dLS54F5Cjq5zUvmS2N+kVseOHbVgwQLNnDlTpUqV0tq1a1WqVCm7Ba1Sw9VxXu767OPHj+vkyZN66KGH7Pa7o4wmjAW3bt1yOM7CUd7t27fP5c/0pntUUlztc5aS77PNqPuXn5+f2rdvr9GjR2vevHkKCgrS5cuX1b59e7vxDcjcMs/0NpisAyUdvV7y9u3bWrx4sSTZvDbaenOOjY11eE5rB66jVb4TrgSVGrVr15b0X9BLqRUrVmjGjBkqWbKkRowYoXfffVfR0dF66623El1R+9KlS4qIiLDbvnDhQkl3HlJZG92upssdcuTIoRdeeEHBwcG6cOGCzp8/73KaVqxYIUlq2LCh3T5rx+7zzz+vffv2Ofw3ZcoUm2OdTbMjQUFB6tu3r3x8fHTgwAFze61atZz+fsn9hh0pUKCA+QAk4ed7q27dusnHx0dTpkwxJ3ElJuEDgHz58ilbtmw6ceKE3fWPiYlRZGSk29N677336oEHHtDff/+tf/75x+3nT8j624qLi3Pq7/bu3av9+/erYMGC+uuvvxItW8WKFdPhw4e1ffv2JM9XuXJlPf7445Kk/fv3J3qcj4+P6tWrpwYNGkj677ddo0YN+fn5adWqVU69bcCVsuUM60PEw4cP2+3buHFjur3C2XrvXLx4scO8tsa+hJMRrKwPqxYsWKANGzbo7NmzqlOnjt1gK1fzIK2EhYWpcePGio2N1bhx48ztSd3zjxw5or/++svh+fz9/RP9nWTkvTQ1/Pz8zAE8Sb22W7oT76x1rIST6tzZAWIdRO7sgLj27dtr0KBBOnv2rLp06eJ03Dx//rzWr18v6U56t27davfPOinFOrnn7nR36tRJ3377rSIiIjR8+HD5+flpxIgRdq9mtk4C/uGHH7Rx40b1799fMTEx+uCDD8xjEk5eHjZsWKL/3n77bae+Z2qldydkYlwdwFWvXj3lzZtXK1eu1PXr1/X3339rz549Klu2rF1HU2bKg/DwcHPi66hRo2xi+N2dKUWLFjUn7CTXmZIY63fv0aNHkt+9R48eqf1qDvn6+porls6cOVOXLl2yaddZhYWF6cCBA+bbSO++f7nSZnRWv3799Pzzz+vgwYPq0qWL+TaytFClShVJ0tq1ax2WQWfbrNb2yMKFCxN9WJfQlStXFBQU5LBDK7nPdrQ/NjZWS5culZSyPEiqvurn52cOuJwxY0ay50qqHrBp06Z0m1BtFRwcrEuXLjl8e5X13pTW/P39VblyZUn/9RkktH//fu3du1eBgYF2E3zLly+vBx54QFu2bNHJkycTnQwp/fe7W758uZu/gWv69u0r6U49OOEDD1f6h5L6jWbLlk3VqlXTtWvXHPbTeBNX2+TWPHH08Gfx4sUpXsGwaNGi6t69u6TM0UdC+c84lH9kBGJgylnrh2vWrHE48N7aLr+7DVCiRAndd9992rZtm9asWSMfHx9zQYQcOXKocuXK2rRpk9mXm3CxhOQk13/ozvZHSvLUuiiZ9Xdx9epVxcfHKzg42G6wZUxMjFP9Ve7q40rs2Qi8w7Vr19S/f3/FxcXpk08+0YgRI5Q/f3598803Ns8JXLlXFi1aVPfdd5/Onz/v8NmMozpNUqxvC/T391dkZGSizzms6bQ+i0xM6dKlzQkhyf32HT0TqVixonLnzq3IyEhdunQpxd/D2ec8iT1nSclnJBcLE8uDpJ5B3I18aZCitGZ1PNd1zNXnuu6SmnE1S5cudZju33//XZJzb1JPqZRerw4dOki682b7hQsXKk+ePE4vxJvUZ6Wm/Z1WUluHdJTfly5d0rp16+Tj45Om+ZnUc/3AwEC1bt1aZ86c0YgRI3T48GHVqVPH4Wr5noSY6Bgx0TnExP9Y2+dLly51uAipNR/ultT4n3Xr1jmVhvTMD0/h7+9vvo3dURlau3atw/q4NV8cxZxLly4lOgYosTRIyY8hq1q1qkqXLq3ly5drwoQJio+Pd2mCaFLjkFIzziu1kurrsrbXUnu/9/f3V4UKFWQYhvncOKGIiAin2l8Jzys5LlvpeY/KzFLT57xnzx6HMdAaN1Mz/iIxKS2X7du3V7Zs2TRr1izz7VdZdZJjVsaknUyoXbt2CggI0O+//24O0pLurAo9atQonT59WuXKlbMJANbBfYkF21KlSkmSfv75Z5vtixcvdjg40xVNmzbVQw89pPnz5+urr77S7du3bfYbhqEtW7Zoy5Yt5rZz587pf//7n7Jly6YRI0YoV65cevLJJ/XII49o9+7dSb455dNPP7V58H/s2DF99dVXkmSzglClSpVUu3Ztbd26VR9++KGuXbtmd669e/fqzz//dPm7S3cezG/bts1u+65du3T+/HkFBgYqd+7ckly7VqtWrVLevHntAn9cXJxZyW/VqlWi6atataoKFy6sgwcPateuXU6nec6cOQ4nGvz5558yDMOmkdahQwcVKFBA33//vWbMmGHXAIiNjdWaNWtszpfcb/jnn392OMh59erVkv4bCO3NKlWqpBdffFHR0dHq0qWLeW0Sunr1qkaPHq3OnTub27Jnz67KlSvr0qVLmjZtmrk9NjZWn376qTlz3d1efvllxcfH67XXXtOePXvs9l+8eNFcRSE1rL+tQ4cOOfV31tjYvHnzJF8lbX3FoLWxcPLkSf3222+6efOmzXG3bt3Sxo0bJf33e/3rr7+0dOlSuxhw6dIl8+Ge9djChQvrySef1IkTJ9S3b1+HAy6PHDmiJUuW2GxLrmylVnh4uKQ73z/hb+XYsWP6+OOP0+QzHalevbosFotOnDih0aNH21Swly1bpmXLlikwMFBPPvmk3d82btxYuXLl0tKlS/Xrr79KcjwQy9U8SEu9e/eWj4+PZs+erdOnT0v6756/bNkymwHWV65c0bvvvpvohKNChQrp/PnzDgeMpNe9NC107dpVkjR16tQky8G4ceN05swZlSpVymaCrDs7QGrWrCkpZYOu7/bMM8+YE3c6d+6c6Fv1HFmwYIFiY2PVrFmzRB8AWx/8Ll682C4mJZQtWzY9/vjjqlChgmJiYpJMhzsnL6f1BETJvZ2QqeHqYCh/f381a9ZMN2/e1PLly5McWJrZJuJ16dJFwcHBOnz4sE0nsSudKcn9VlyZXO5u1jz+6aefJDnu2AkLC1N8fLzZfrv7GFfajK54++231a1bNx04cCBNJ+6UKlVKNWvW1OXLlzVy5Eib9sO6desSfXiQmIoVK6p69eo6f/68Bg0aZDcR6Pjx4zarFJUqVUqXL1+2+5xJkyaZ9bfEbNmyxW5V7TFjxujkyZMKCQlJUUdycvXV7t27y8fHR99++602bNhgsy82Ntam3m+tB8ybN8/me58+fVrvv/9+smlxN2td8ZtvvrHZPn78eJv2blp77rnnJEljx461aVdeu3ZNgwcPlmEY6tChg8NVrh577DEZhqHvvvtOUVFReuCBBxy+Ufb5559XQECAPv30U4ed79YYnl5vGClbtqyaNGmi2NhYTZgwwdzuSv9Qcr/Rl156Sb6+vho4cKDDMnP9+nX98ssv5sr/WZWrbXJrnvzyyy82dfW///5bI0eOdPhZkyZNcvi2uczUR0L5/w/lP+uXfxADnVG8eHE1aNBA169f15AhQ2y+d1RUlKZPny4/Pz+bZxxW4eHhun37tubMmaOHHnrI5m2c1apV07///qvVq1crV65cKlu2bIrTlFz/oTvbH/v27dPzzz+vNWvW2D03iImJ0dixY7V3717lzJlT9erVk3Rn8a7cuXPrwIEDNveQuLg4jRw50mE7PjGu9HE582wE3uGjjz7SiRMn9Nxzz6levXoqWLCgPv74Y8XGxuqtt96yaYu5cq+0viV72LBhNgN4Ej4HTanff/9dMTExqlOnjvLkyZPocdbni9bnHDdv3tTkyZPt+orj4+O1Zs0aSf/FW2eeiWTPnl0vvviirl+/rt69ezt87nf69GnNmTPHZltSccqZ5yxJyZcvn/z9/XXs2DGHg5+aN2+uggULasuWLXb9u5MnT9auXbtUuHDhFA0wJF9Sni9ZGc91HXP1ua67pGZczYkTJzR27FibbTNmzFBUVJQKFiyYJgOQU/ocuEmTJgoODtasWbN048YNtW7d2mE7OCWflVjepKb9nRZSW4dctGiRGVulO2Vs6NChunHjhho0aJAmk2RSmp/WAe6TJk2SlDUGaxITHSMmOoeY+J/q1avrgQce0NGjR/X111/b7Js+fbqioqIc/p21T/eHH36wqUdGRERo8uTJTqUhPfPDk1jbe9ZniVYXLlzQ8OHDHf5N8eLFVaRIEe3fv99m4agbN25o0KBBDvs2EpNcuyehp59+WjExMZo2bZr8/f3Vtm3bFH+OVVLjkFIzziu1nn32Wfn6+mrKlCnauXOnuf327dsaPHiwoqOj1bRp01S3Waz37NGjR5tjuqQ77aIRI0a4dM7kylZ63aMyM1f6nK3i4+M1ePBgmxi4a9cuTZ06VT4+PmYZdqeUxstChQqpUaNG+uuvvxQZGamQkBBVrFjR7elB2sqW0QmAvSJFiujDDz/UwIED9dJLLyksLEz33Xefdu/erX/++UcFCxa0C9qVK1dWgQIFtGTJEnXq1EnFihWTr6+vnnzySYWFhenFF1/UmjVr9Nlnn2nx4sW6//77dfjwYe3atUvPP/+8fvjhh1SnO1u2bPrqq6/0wgsvaPTo0Zo2bZpCQkKUP39+Xbp0SXv27NH58+c1cOBA8+HNO++8owsXLqh3797mTGJJGjx4sLZt26bvv/9e9evXNyuFCb9vTEyMmjZtqho1aigmJkYbNmzQzZs31bp1azVt2tTm+BEjRujFF1/UTz/9ZL5OtVChQrp27Zr27dunU6dOqXPnzuZDIFds3LhRkydPVuHChVW2bFnlypVLZ86c0ZYtW8wboXVlcGev1ZkzZ7Rr1y61atXKbvLA2rVrde7cOZUqVUrlypVLNH2+vr5q0aKFJk6cqLlz56p8+fJOpXnp0qV6++23VaJECVksFgUEBOj48ePavn27fH199cYbb5ifdc899+jrr7/WSy+9pEGDBumbb75R6dKldc899+jcuXP666+/dOXKFX311VeyWCySpGLFiikkJES7du1Su3btVLp0afn6+qpRo0Zq3Lixpk+frg8++EAPPfSQHnzwQfn5+enQoUPau3evcuTIoZdfftnlvMtK+vbtKz8/P40bN049evRQ0aJFFRoaqoCAAP3777/avn27YmJizMqJ1SuvvKIXXnhBn3zyiRYtWqSCBQtq9+7dunnzptq0aaPZs2e7Pa2PPfaY/v77b3377bdq27atQkNDVbx4cRmGoWPHjmnfvn0KDAxMdSdT7dq1lSNHDv344486cOCAChUqJB8fH73wwgt64IEHHP5NXFycOdjZOiknMS1bttR3332nhQsXasCAAbp8+bIGDhyojz76SOXLl1fhwoV18+ZNRUVF6cKFCypfvrwZo06ePKnevXsrd+7cKl++vAoWLKirV69q06ZNun79uho2bGiuPC9J7777rk6cOKElS5ZozZo1KlOmjIoUKaIbN27o4MGDOnLkiBo3bmzTwdGoUSNFRkaqa9euql69unLmzKl8+fKpX79+qbquViVKlNATTzyhOXPm6IknnlDVqlUVHR2t7du3q169eoqOjk70Vabu5OPjo5EjR6pz58769ttvtWzZMoWGhurkyZPaunWrsmXLpiFDhjh8TWVAQIAeeeQRzZkzRwsXLlSuXLnUuHFjh5/jSh6kpdDQUDVp0kTLli3T999/r3feeUcVKlRQ7dq1tW7dOjVr1sxcnT8yMlL58uVT48aNHa7M16hRI02ZMkVt2rRRlSpVlCNHDt1///168cUXJaXPvTQthIWFqUuXLvrxxx/VrVs3ffbZZzaDSGJjY/X9999rzJgxypEjh0aNGmVzr727A6RJkyaSXOsAad++vb7//nv9+eefmjRpkrp06SIfHx9z/7Zt21S8eHEVKFDA4d8/++yziouL05AhQ9S5c2dNmTJFJUqUSPZzrZ2mSU3uLVasmKpUqaKoqCitWrVKzZo104YNGxQfH68aNWrI1/e/uf7Hjh3TwYMH5ePjY06mWL58uQoWLGiuGmSV3OTl+++/X927dzfrG9KdycvWVbKseXV351FSkyldFR4erjlz5uiHH35Q3bp1lTNnTkmudUKmRrt27fT999/r999/V8uWLc2VJ1MyGKp169aaMWOG5s+fr3/++Ue+vr4O72Ou5EFaCggIUPfu3fXJJ59o3LhxatWqlXx8fGw6U+rXr29OyEmqMyW5Do0OHTpo0qRJ+v7771WkSBG1b9/e5vcdGxuriIgIFS5c2Kynupv1ml6+fDnRFXqs26xvs7p74ocrbUZXDRgwQHFxcZo8ebK6du2qH3/80e5tdO7wwQcfqGPHjpo2bZrWrVun8uXL68yZM9q8ebOeeeYZTZ061fwNpMSIESPUpUsXLViwQGvXrlVYWJiyZ8+uY8eOac+ePXr77bcVEhIi6c6bl9566y316dNH06ZN07333qu9e/fq0KFD6tq1q/nw05GOHTvqf//7n2bMmKESJUpo3759OnDggIKCglL82vHk6qvVqlXTW2+9ZX6n8uXLq1SpUrp48aL27t2r27dva/PmzZLu3M9Lly6tXbt2qWnTpgoLCzMH5JQpU8aM9emle/fuWrJkiX788UdFRkaa1+jff//VM888Y05eS2uPPvqonn76ac2YMUOtWrVSjRo1FBAQoMjISF24cEGVK1fWa6+95vBvH3vsMX355ZeaPn26+d+OlCxZUp999pn69eun3r17q2TJknrggQcUGBio06dP66+//tKNGzc0Z86cdBvY2bt3b61YsUK//vqrXn75ZQUHB7vUP5Tcb7Rq1aoaNGiQBg8erM6dO8tisahUqVLmKpd79uzR7du31bRpUwUEBKTLd88orrTJ27Ztq4kTJ2rVqlV69NFHVaFCBV2+fFmbNm1S48aNtXPnTrs21dixY/Xpp5+qTJkyKlmypAzD0N69e3X48GHlzZtXzz//fDp/c3uUf8q/t5V/EAOd8dFHH+mZZ57RnDlztGnTJlWuXFkXLlxQZGSk4uLiNGDAAIer7VarVk3z5s3TrVu3zP6ehPskmfuyZUv547/k+ubd2f4wDEPr1q3TunXrlDdvXpUtW1b58+fX5cuXtXfvXp09e1bZsmXTRx99ZPaPZMuWTS+++KJGjRqlTp06qUaNGsqTJ4+2b9+u8+fP69lnn7UZoJccZ/u4nHk2gqxv0aJFmjt3rh566CG99dZb5vbGjRvrqaee0syZMzVkyBANGTJEkly6V3br1k1//PGHtm7daj4HvX37tiIiIlSzZk35+fkl+obmu6WkX1CSmjVrpsGDB2vNmjW6cOGC2Z8+fPhwlStXTkWLFlVMTIx27typU6dOqWjRouazG2eeiUh32uCHDh3S3Llz1bx5c5UtW1bFihVTTEyM/vnnH/39998KCQnRE088Yf5No0aNNHv2bPXt21e1a9c2+xmHDBni9HOWxGTPnl116tTRqlWr9Pjjj6ts2bLy9/dXWFiYnnzySQUGBmrkyJHms88ZM2bo/vvv16FDh/TXX38pMDBQn3/+eYoGGJIvKc+XrI7nuvZcea57t6+//tpsx90tODg4yQmQqRlX89RTT2n8+PFatmyZQkJCdOTIEe3cuVP+/v4aOnSo+czBnRo2bKivvvpKn376qdatW2f22/br18+mD9ff319PPvmkvv32W0l3BuE6K7m8SU37OymvvvqqzfOLhOrXr69XXnnF4b7U1iGfeuopde/eXeHh4QoODtb27dt1/PhxFSpUSIMGDXL6e6RESp/rh4SEmP28wcHBNosRejJioj1ionO8ISYOHz5cgYGBDvcFBATogw8+kHRnjOCwYcPUtWtXjRkzRkuWLJHFYtGRI0e0a9euRPtnW7VqpQkTJigqKkotWrRQhQoV9O+//2rnzp3q2rWrU+NL0zM/MtqWLVs0YMCARPe3atVKderUMf//smXLtHjxYrVs2VI1atRQtmzZtGHDBhUvXlyVK1d2uAD7K6+8onfffVevvfaaqlatqsDAQO3cuVNBQUGJjgFyJLl2T0JPPPGEPvvsM928eVONGjVKdBxLUpIah5SacV5J+eOPP5KMv2PHjlXFihX1+uuva9SoUerQoYOqVaumfPnyaevWrTp16pRKlSrllvt969atzQlIjz76qNmm37hxo01+O/MMPLmylV73qLSWknxM7LfhSp+zVcOGDbV371498sgjqlq1qq5evaqNGzcqJiZGvXr1UoUKFdzy/RJKbux/Qh06dDAXj/PEeAkm7WRaTzzxhEqUKKFx48YpKipKO3bsUHBwsDp27KhevXrZrTadI0cOfffddxo1apR27NihTZs2yTAMPfzwwwoLC1N4eLh++uknjRo1ynyFl8Vi0ZgxY1S2bFm3TNqR7sxSnDNnjqZOnaply5Zp27ZtiouLU8GCBRUaGqpGjRqpefPmkqRp06Zp9erVqlKlinr16mVznnz58mno0KHq3r27+vfvr3nz5pkdfdKdCsSECRP0+eefa/ny5bp48aKKFSump556Sl26dLFLV4ECBTR9+nTNnDlTCxcu1J49e8zZ+8WLF1enTp2SHZifnLZt2ypbtmzatGmTduzYoatXryo4OFj16tVTly5dzNX1XblWf/zxhwzDUKNGjew+17q6UnIdu9KdyQXW10m+/fbbTqW5W7duuvfee7V161Zt3rxZN2/eVKFChdSiRQt169bN7oZUuXJlzZ8/X5MmTdLq1au1adMmSXcafeHh4XrkkUfsrsmYMWM0fPhwbd68Wbt371Z8fLzuvfdeNW7cWK+//rqWL1+uHTt2KCIiQjExMSpcuLDat2+v559/PsUN0qzOx8dHffr0UatWrfTzzz9rw4YNioiI0O3bt5UvXz7VqVNHLVq0MH9bVrVq1dI333yjsWPHavfu3QoMDFTNmjXVr1+/NOnEsOrTp4/q1KmjqVOnauvWrdq/f79y5cqlwoULq2PHjnr00UdT/RmFCxfW119/ra+++kpbtmwxV7lr3bp1or+biIgInT17VkWLFk32oUFISIhKly6tAwcOaM2aNapWrZoGDBigiIgI/f3339qxY4dy5sypYsWKqWfPnnr66afNjsVKlSrpjTfe0IYNG/TPP/9o8+bNypMnj0JCQtSuXTu1bt3a5rMCAgI0fvx4zZ8/X7Nnz9bevXu1c+dO5cuXT0WLFlXr1q3tYlmnTp10+fJlLVy4UEuXLlVMTIyKFi3qtkk70p2JloUKFdL8+fO1du1a3XffferRo4d69OihRx55xG2fk5yQkBDNnj1b33zzjdasWaMlS5YoKChITZo0Uc+ePZOcXf7YY4+Zq8Q98sgjiQ4mciUP0tqrr76q5cuXa+bMmXrppZeUP39+ff311/rmm2+0ePFi/fnnnypQoIBatGihN954Q59++qnD87z55psyDEMrVqzQokWLFBsbq2rVqpmTdtLjXppWBgwYoPj4eE2ZMkXPPPOMQkJC9OCDDyo6Olrbtm3ThQsXVKBAAQ0ZMsThSrTu6gDJmzevvvzyS/Xq1UtDhw7VlClTVKFCBUVHR+vQoUM6cuSI5syZk2RnR+fOnRUfH6+hQ4eaE3eKFy+e6PEHDx7U7t27FRQUpPr16yeZvpYtWyoqKkpz585Vs2bNtHfvXg0dOlT58+dXuXLllDdvXl28eFGRkZG6ffu2OnXqZNZJ03LysuRc55Gr3NkJmRqpGQz18MMPq2jRoubqbzVr1nT4lhpX8iCtdejQQePHj9f+/fu1YsUKNWnSxKXOlOQGm7kyudzdKlSooBw5cujWrVt68MEHlTdvXrtjrGm6cuWK7rvvPhUtWtTuGGfbjKnx7rvvyjAMTZkyRd26ddOkSZMcpjs1SpUqpZkzZ+qLL77Q2rVrtXz5cj3wwAMaNmyYihUrpqlTpzr1mYULF9Yvv/yiH3/8UUuWLNH69evl6+ure++9V88884zNg8zWrVsrT548+vrrr7Vnzx7t379f5cuX1/vvvy/DMJKctNO8eXPVr19f3333nVasWKFs/8fevcdFVa7//3/PjCAioqIoW+PgYZu5pYNphqZlpZZudSPQzjLKigQzReunVh4/2UY+HjC/fo3Une6tOy0EM8ssw0wNAvOEaWKRgh1A0V2ECCHw+8PvjI6Achp0mNfz8ehh3Otisea+4Z41a63rvho10gMPPKDJkyerc+fOVT7Wa52vPvPMM7rtttu0evVq7du3T+np6WrRooW6dOli9f7r7Oys//znP4qJidHOnTv1+eefq23btho9erSef/55Pffcc1Xuw7rw5z//Wf/617+0cOFCHTp0SCdPnlSPHj30xhtvVKtaXV34n//5H/Xo0UPr16+3PBDr4+OjJ598Uk899VSl53/e3t5WyU6VPbQvXVwR7oMPPtCqVauUlJSkpKQkNWrUSG3atNGAAQM0cOBAderUySavryJdu3bVwIED9emnn2rVqlWaMmVKja4PVeV3dNSoUbr99tstCRqff/65mjRporZt22rYsGEaNGiQ1XWdhqomn8lbtmypDRs2aP78+dqzZ4+2b9+um266SRMmTNAzzzxT4Weq6dOna9euXTp8+LClEsCf/vQnjRkzRmPGjKnT94Ca4u+fv39H+/sHc2B1mM9Vly9frs8++0yffvqpmjRpooCAAI0ZM8byIMeVLk/UuTJp5/bbb5ezs7P++OOPctuq4mrX5qW6+/xhfn/YvXu3vv76ax0/flx79uxRo0aN1K5dO91///164okn9Oc//9nq+8LDw+Xl5aV//etf2rdvnxo3bqw777xTEyZMqPb7SnWvcVX33ggaLnMFUycnJy1YsKDcOcTLL7+s1NRUbdiwQffdd59lDqvue6Wzs7Pefvttvfnmm9q8ebO2b9+uNm3a6KmnntLzzz9f5fsmx48ft9yfqOj+4uVatGihvn37aseOHfroo480atQozZw5U1999ZWOHj2q9PR0OTk56U9/+pOCg4M1evRoy2d0b2/vKt8TkS4+QPi///u/Gjx4sN577z0dOnRIR44ckbu7u7y8vPTMM89oyJAhVsc3aNAgvfzyy4qLi9Pnn39uqd7y+uuvV/s+y9W8/vrrio6OVlJSkj788EOVlJSopKTEcv0xICBAGzZssFTCPXbsmFq0aKHhw4crIiKiSvcqGZfqj0tDxn3d8mpyX/dKJ0+erLBilKQKr7NerjbP1dxxxx0aOXKk3njjDX3++ecqKytTQECAJkyYUOHCTXWhe/fumj9/vlatWqUvv/zSUrktIiKi3MJLd999t2JjY3XHHXeUO9eqiqqMTU0/f19NRSvEm13rd6I255BPP/20unfvrn//+986ePCgmjRpohEjRmjy5Mk2W5CjOvf17777bu3fv9/yzE9DwJxYHnNi9TjCnPjJJ59Uuq1Zs2aWpB3p4vNI69evV0xMjL7++mv9+OOPuvnmmxUbG6smTZpUmLTj4uKif/3rX/rf//1f7dq1S1988YU6d+6smJgYde/evVr3y+tzPK63rKwsZWVlVbq9a9euVtd6Fi5cqO7du2vDhg3atWuXWrZsqb/+9a+aPHlypYuWBwcHy2g0atWqVdq3b5+aN2+uAQMG6MUXX6z0GaDKXOtzj1mzZs3UrVs37d27t8YJHtd6Dqk2z3lV5r///a/++9//Vrrd/LklPDxcXbt21erVq3Xo0CEVFhaqXbt2evbZZ/Xcc89dtSpqVRkMBsXExGjVqlWKj4/Xzp075eHhoeHDhysyMlIjR46UwWCo1s+qyt9WfbxH2VpVx7EiNbnmbNaiRQu9++67WrBggXbv3q38/Hx16tRJTz75ZI2qTVXFtZ79v1zPnj3l5OQkk8l01XtWuHEZyi6vKwbc4H788Uc98MADuuuuu7RmzZrrfTj1Jjw8XLt379ZXX30lNze36304AADYpQMHDmjdunXas2ePTp8+bfkQ5+bmpi1btlz1AZOEhAStWrVKx48fL3cBZOPGjfr3v/+t3r17W+Lvv/9+/fTTT0pPTy+3r5MnT2rlypXatWuXTp06paZNm6p9+/Z64IEH9OSTT1re66dNm1bhvqWLJamjo6PVvn17/fvf/9ZNN91U4XEvWrRIb731lgIDA69Z8SE3N1f9+/eX0WjUrl27lJeXp40bNyolJUUnT57Ur7/+Kg8PD3Xs2FGPPfaYBg4caKkU9O233+qDDz7Qnj179PPPP1sSgbt06VJh8rJ0sYy9OXn5+PHjluTlDh06WJKXPTw8LPFnzpyxXDw6e/asSkpKqvS6rmQem4r6NScnx3IRsqioSJ07d1ZYWJi6d+9e4Tno//k//0dLly5VVFRUhR/QU1JSFBoaWulxXm2M9+3bZ3kY6ty5c/L09NS99957zYehzGMuSf/4xz+umtRUnTGo7Xn4E088odTU1Apfq9maNWs0d+5c+fv7a8OGDZKk7Oxsy8WUX3/9VTfddJP+9re/WS6mVPR3lpmZaXnYLC8vT6WlpRo/frxeeOEFS8zp06ctyeU//vijpIvJ5X/+8581cOBADRo0SE2bNq3264RtLF++XAsXLtSLL75Y70knlbna3y8AAAAAAAAA3EjMVcIqu58B+1FWVqaHH35YJ06c0LZt2666uB+Aijn6nHite9j1zdHH43Lme+qJiYmVPgNSX3755Rc98MAD8vLyUmJiouXZENSN7OxsPfDAA/Lx8dHHH398vQ8HduLDDz/Uiy++eMPM36g+knZgVxw1aWfFihVq1qyZHn300et9KAAANBj5+fkKDQ3V4cOHNWTIEC1atIgLDQBwnRQVFenkyZPlqtN89dVXGjdunIqKivTpp59ec+W3+kLSDgAAAAAAAAB78NNPP2nIkCFq0qSJduzYUaPqDrhxfPzxx4qMjNR9991nWcQNQNUxJ95YSTuMh7UbKWlnzpw5eueddzRlyhQ988wz1/VY7NnRo0fVqVMnOTk5Wdpyc3P10ksvKTk5WZGRkYqIiLiORwh7UVxcrODgYB09elRxcXE1qkSF669h1MgEGriwsLDrfQgAADQ4bm5uWrFihUaNGqUtW7aodevWevXVV6/3YQGAQ8rLy9PQoUPVoUMH+fn5ydnZWZmZmTp69KgkaerUqTdMwg4AAAAAAAAA3OhWrlyp9PR0JSUlqbCwUJMnT3b4h6Ht2auvvqrff/9dn3/+uUwmk1544YXrfUiAXWFOvLEwHjemH374Qf/85z/1448/6quvvpKXlxeLzNfS/PnzdejQIXXt2lWtW7fW6dOn9c0336igoED+/v56+umnr/ch4gaXmJiozz77TIcOHdJ3332nBx98kIQdO1arpJ2EhAS9/PLLV40JCgrSP/7xD8vXOTk5iomJ0a5du5SXlycfHx+FhIQoNDRURqOx3Pfn5eVpyZIl2rZtm86cOSMvLy8NGzZM4eHhaty4cbn4oqIixcbGavPmzcrOzlarVq00cOBATZgwQe7u7rV5uQBg8dFHH2n9+vU6evSo/vjjD3l5eemOO+7Q9OnT5ebmZoljzgOAG1urVq30z3/+U++//76kiyu58FA4ANS/Zs2a6emnn1ZSUpL279+v/Px8NWvWTP3799fo0aN17733Xu9DBAAAAAAAAAC78cUXXyg1NVVt2rTR+PHjFRoaer0PCbWwYcMGNWrUSL6+vpowYYK6d+9+vQ8JsCvMiTcWxuPGdPr0aW3YsEEuLi7q1auXpk+frqZNm17vw7JrI0eOlCSlp6dr//79MplM8vPz0+DBg/XUU09V+DwocLkjR44oISFBzZs311//+lfNmDHjeh8SasFQVlZWVtNv/vbbb/XZZ59VuG3jxo366aefFBMToyFDhki6+PB6cHCwcnNzNWjQIHl7eyspKUmHDx/WyJEjFRUVZbWP/Px8jRo1SseOHVO/fv3UtWtXpaWlKSUlRX369NHKlStlMpks8SUlJXrmmWeUnJysHj166M4771RGRoa2b9+uLl26aN26dVYP0wNAdZWWlurll1/W+++/Lz8/P91zzz1ycXFRdna2kpOTlZCQIC8vL0nMeQAAAAAAAAAAAAAAAAAAAADgyGpVaeeWW27RLbfcUq79t99+0/Lly9WiRQs9+OCDlvb58+fr1KlTmjt3rkJCQiRdfOh83LhxSkhI0PDhwxUQEGCJX7FihY4dO6bw8HBNmjTJ0j5r1iytX79eCQkJlv1IFyv/JCcna8SIEYqOjpbBYJAkLV++XAsXLtTKlSsVGRlZm5cMwMG9/fbbev/99xUaGqqXX37ZqlpOaWmpVSxzHgAAAAAAAAAAAAAAAAAAAAA4rlpV2qnM2rVr9dprr2n06NGWUkz5+fm6++671b59e33yySdW8UePHtWIESM0dOhQLVq0SJJUVlamfv366fz58/ryyy/l4uJiiT979qz69++vv/zlL3r33Xct7Y888ojS0tK0Y8cOS6ULSSouLta9994rk8mknTt3Wh5sB4DqOH/+vPr376+WLVvq448/tqp6cyXmPAAAAADAjaqoqEgLFy7UoUOHdPLkSf36669q0aKFOnbsqNGjR2vgwIFWnyWfeOIJpaamVrivYcOGacGCBeXac3JyFBMTo127dikvL08+Pj4KCQlRaGio1QIYZnl5eVqyZIm2bdumM2fOyMvLS8OGDVN4eLgaN25cdy8eAAAAAAAAAAAAAIB6VKtKO5WJj4+XJAUFBVna9u/fr+LiYquqEmZdu3ZV69atrW7+Hz9+XKdPn1b//v2tHl6XJA8PD3Xr1k1paWkqKipS48aNVVhYqEOHDqljx45WD69LkpOTk3r37q0tW7boxIkT6tChQ12+XAAO4ssvv1ReXp6Cg4N14cIFffrpp8rKylLLli11zz33qF27dpZY5jwAAAAAwI3q3Llzevfdd3XrrbdqwIABatmypc6ePavPP/9cL7zwgkaNGqXZs2eX+77x48eXa7v55pvLteXk5Cg4OFi5ubkaNGiQvL29lZSUpKioKKWnpysqKsoqPj8/X48//riOHTumfv36adiwYUpLS9OyZct04MABrVy58qoLZwAAAAAAAAAAAAAAcKOq86Sdo0eP6siRI+rWrZu6detmac/MzJQk+fr6Vvh9vr6+2rt3rwoKCuTq6lql+IMHD+rkyZPq3LmzsrKyVFpaKh8fn0rjJSkrK6vGD7CXlZWptLRqhYmMRkOVY3FjYezsV1XHzmg01Kj6zDfffCNJMhgMGj58uE6cOGHZ5uTkpMjISD377LOSmPNgPxg7+2XrOc/RVGfOk/jbsVeMm/2qztgx71UN53qOgbGzX7Y+12vRooX27NkjZ2dnq/Zz587pkUce0bp16zRmzJhyn1FfeOGFKu1//vz5OnXqlObOnauQkBBJUklJicaNG6eEhAQNHz7capGLFStW6NixYwoPD9ekSZMs7bNmzdL69euVkJBg2U9NMOc5BsbOfvH5tm4x5zkGxs5+MefVPea96qMfLqEvLrnefcG8VzXMeY6BsbNfnOvVLeY8x8DY2S/mvLrHvOcYGDv7xbyH2qrzpJ0NGzZIsq6yI11cMVOS3NzcKvw+c3t+fr5cXV0t8U2bNr1q/O+//16t/Zvja8pkMlYjlj86e8XY2S9bjt3Zs2clSatXr5a/v782btwoHx8f7d+/X9OnT9f8+fPVqVMnDRgwgDkPdoWxs1+MXd0pLS3T2bPnqhTbqJFRLVs2VV5egS5cKLXxkaGuMG72q7pj5+HRlPmxCqo67/G3Y78YO/tVnbGr6ZxnNBrLJexIFz+T3nPPPfr++++VlZVV6cISV5Ofn6+tW7fKz8/PKtHGZDJp0qRJ2rFjh+Li4ixJO2VlZYqPj5ebm5siIiKs9jVx4kTFx8drw4YNtUraYc5r+Bg7+1Ufc56jYc5r+Bg7+8WcZxvMe9VDP1xCX1xyI/QF817VMOc1fIyd/eJcr+4x5zV8jJ39Ys6zDea9ho+xs1/Me6gLdZq088cff2jz5s1ydnbWsGHD6nLXN4TS0jLl5RVcM85kMsrdvYny8s6rpISJ1Z4wdvarOmPn7t6kWskoZmVlF7NknZ2dtXTpUnl6ekqS+vXrp7lz5+rZZ5/V6tWrNWDAgOq/gBsQc17Dx9jZr/qY8wDA0SQkJOjll1++akxQUJD+8Y9/WL7OyclRTEyMdu3apby8PPn4+CgkJEShoaEyGsvPvXl5eVqyZIm2bdumM2fOyMvLS8OGDVN4eLgaN25cLr6oqEixsbHavHmzsrOz1apVKw0cOFATJkyQu7t77V80AFyhqKhIX331lUwmkzp16lRu+wcffKCff/5ZTZs21a233qrbbrutXMz+/ftVXFxsVUnHrGvXrmrdurVSU1MtbcePH9fp06fVv39/ubi4WMV7eHioW7duSktLU1FRUYVzJQBcC+d5ABwN8x4AAEDDxHkeAEfCnAcAaGjqNGnns88+06+//qohQ4aoefPmVtsurypRkSurRpj/PXeu4sxRc3yzZs2qtX9zfE1VJ7uxpKSUbEg7xdjZL1uOnXme6d69uyVhx6xv375ydnbW4cOHrWKZ82APGDv7xdgBQN255ZZbNH78+Aq3bdy4UT/99JPuueceS1tOTo6Cg4OVm5urQYMGydvbW0lJSYqKilJ6erqioqKs9pGfn6/HH39cx44dU79+/TRs2DClpaVp2bJlOnDggFauXCmTyWSJLykp0dixY5WcnKwePXrooYceUkZGhtasWaOUlBStW7eu0qqLAFBV58+f18qVK1VWVqYzZ85o586d+vnnnzV58mS1a9euXPz/9//9f1Zf9+jRQzExMfLy8rK0ZWZmSlKlVXp8fX21d+9eFRQUyNXVtUrxBw8e1MmTJ9W5c+cavU7p4gpY12JOdifp3f4wdvarPsaO8zwAjoZ5DwAAoGHiPA+AI2HOAwA0NHWatBMfHy9JCg4OLrfNfOPdfCP+SpmZmfL09JSrq2uV441Go7y9vSVJPj4+MhqNysrKqjTeHAcANdGhQwdJqvAE22g0qmnTppZkGeY8AAAA+3LLLbfolltuKdf+22+/afny5WrRooUefPBBS/v8+fN16tQpzZ07VyEhIZIuXqwdN26cEhISNHz4cKsqEytWrNCxY8cUHh6uSZMmWdpnzZql9evXKyEhwbIf6eLqUcnJyRoxYoSio6NlMFwsn7x8+XItXLhQK1euVGRkZF13AwAHc/78eS1dutTytZOTk6ZOnaoxY8ZYxT3wwAN67rnndMstt8jV1VXHjx/XW2+9pU8++URhYWHauHGjGjW6eJnxykUqrnT5IhSurq6W+KZNm141/vfff6/x6zQaDWrZsuL9V8TdvUmNfxauL8bOftly7DjPA+BomPcAAAAaJs7zADgS5jwAQENTZ0k72dnZSkpKUrt27aze3Mxuv/12OTk5KTk5udy2o0ePKjc3V0OGDLG0dejQQZ6entq3b58KCwvl4uJi2Xb27FkdOXJE/v7+ljJ0Li4u8vf3V1pamrKzs61W+CwuLlZKSoo8PT3l5+dXVy8ZgIPp3bu3JOmHH34ot+3s2bP673//a5ljmPMAAAAahs2bN+uPP/7QI488ImdnZ0kXHzTfunWr/Pz8rC7WmkwmTZo0STt27FBcXJzls3FZWZni4+Pl5uamiIgIq/1PnDhR8fHx2rBhg9W+4uLiZDAYNHnyZMtFX0kaM2aMVq9erfj4eE2cONFqGwBUl4eHh9LT01VSUqLs7Gxt2bJFMTExOnDggBYvXiyj8WLli6eeesrq+/7yl79oyZIleu655/TFF19o27Ztevjhh6/DK6ia0tIy5eUVXDPOZDLK3b2J8vLOq6SEipb2hLGzX9UZO3f3JnVakYfzPACOhnkPAACgYeI8D4AjYc4DANirOrvDlZCQoNLSUgUGBlpu6F+uWbNmGjx4sE6cOKG4uDhLe0lJiRYvXixJVm9yBoNBQUFBys/P15tvvmm1ryVLlqi4uNgqXrpY4aesrEyLFi1SWVmZpX3VqlU6c+aMgoKCeFMEUGO+vr4KCAhQZmamEhISLO1lZWWWeWzw4MGSmPMAAAAaCnNF2aCgIEvb/v37VVxcXOGCFV27dlXr1q2VmppqaTt+/LhOnz6tHj16WCVnSxcfmO/WrZvS0tJUVFQkSSosLNShQ4fUsWNHq+Rs6WIVjN69e+vUqVM6ceJEXb1MAA7OZDKpffv2CgsL06RJk/TJJ59Y5r+rMVfbPnDggKXt8ko6FbmyEo/533Pnzl01vlmzZlV4JZW7cKH0mv+ZEwZKSq4dy3831n+Mnf3+V52xq2uc5wFwNMx7AAAADRPneQAcCXMeAMBe1UmlnbKyMm3cuFEGg0EjR46sNG7KlClKTU3VzJkztXv3bnl7eyspKUmHDx9WYGCg+vTpYxUfFham7du3KzY2VkeOHFHXrl118OBBpaSkKCAgoNzPCgoK0pYtW7Rp0yadPHlSPXv2VEZGhhITE9WlSxeFhYXVxcsF4MBmz56tv//973rllVf02WefydfXV/v379f+/fvVpUsXPffcc5ZY5jwAAAD7dvToUR05ckTdunVTt27dLO2ZmZmSLiZ1V8TX11d79+5VQUGBXF1dqxR/8OBBnTx5Up07d1ZWVpZKS0vl4+NTabwkZWVlqUOHDjV+fY0aXXsdD/Nq9nW5qj3qB2Nnv6732Jk/q3799dflFo+4UsuWLSVJ58+ft7SZ5yjz3HelzMxMeXp6ytXVtcrxRqNR3t7e1XgVAHB1nOdd//cb1BxjZ7+u59gx7/G3Y0Y/XEJfXEJfAID94jyP9zF7xtjZr+s1dg19zpOY9xo6xs5+MXaoC3WStLNnzx5lZWXp7rvv1k033VRpXNu2bRUXF6eYmBjt3LlTiYmJ8vb21rRp0xQaGlou3s3NTWvXrtWSJUu0bds2JScnq23btoqIiFBERIRMJpNVvMlkUmxsrGJjY7V582atWrVKHh4eGj16tCZOnGhZuRMAasrPz0/x8fFavHixkpKStHPnTrVt21ZPP/20nn/+eat5hjkPAADAvm3YsEGS9UpNUvkqEVe6vMqEq6urJb5p06ZXjf/999+rtX9zfE0YjQa1bFnx8VTE3b1JjX8Wri/Gzn5dr7E7deqUJJX7DFqRb775RpLUvn17S9vtt98uJycnJScnl4s/evSocnNzNWTIEEtbhw4d5OnpqX379qmwsNBqVbuzZ8/qyJEj8vf3V+PGjWv8mgDgSpznXcK5gv1i7OzX9Rg75r1L+Nu5iH64hL64hL4AAPvDed4lvI/ZL8bOftX32DXkOU9i3nMkjJ39YuxQG3WStHPXXXcpPT29SrFeXl6Kjo6u8r6bN2+uGTNmaMaMGVWKd3FxUWRkpCIjI6v8MwCgOm666SYtWLCgSrHMeQAAAPbpjz/+0ObNm+Xs7Kxhw4Zd78Opc6WlZcrLK7hmnMlklLt7E+XlnVdJSWk9HBnqCmNnv6ozdu7uTWq0olNGRobatWunJk2sLyz/9ttvWrx4sSSpX79+kqTs7Gw5OzvLw8PDKjY9PV1vvvmmTCaTBg0aZGlv1qyZBg8erA8//FBxcXGWaj0lJSWWfV9ewcdgMCgoKEixsbF68803NWnSJMu2JUuWqLi4+JoVfwCgOjjPu4hzBfvF2Nmv+jjPqwjz3kX87VxEP1xCX1xyI/RFXc57AOAoOM+76EZ4H0PNMHb263p8vm3oc57EvOcIGDv7db2u66FhqZOkHQAAAAAAGpLPPvtMv/76q4YMGaLmzZtbbbt8NaaKXLnakvnfc+fOXTW+WbNm1dq/Ob6mLlyo+oXAkpLSasXjxsHY2S9bjt2WLVu0evVq3XnnnWrfvr1cXV31yy+/aMeOHTp37pyGDBmihx56SNLFajqTJk1Sr1695O3traZNm+rEiRP64osvVFJSomnTpqlDhw5W+58yZYpSU1M1c+ZM7d69W97e3kpKStLhw4cVGBioPn36WMWHhYVp+/btio2N1ZEjR9S1a1cdPHhQKSkpCggI0MiRI23SDwAcE+d51jhXsF+Mnf2q77Fj3rPG385F9MMl9MUl9AUA2BfO86zxPma/GDv7VZ9j5whznsS85ygYO/vF2KE2SNoBAAAAAOAK8fHxkqTg4OBy23x9fSVJmZmZFX5vZmamPD095erqWuV4o9Eob29vSZKPj4+MRqOysrIqjTfHAUBN3HfffcrJydG+ffu0b98+nT9/Xs2bN1ePHj0UGBiooUOHWmI7d+6soUOH6tChQ0pLS9P58+fVsmVLDRgwQKGhobrrrrvK7b9t27aKi4tTTEyMdu7cqcTERHl7e2vatGkKDQ0tF+/m5qa1a9dqyZIl2rZtm5KTk9W2bVtFREQoIiJCJpPJpv0BwLFwngfA0TDvAQAANEyc5wFwJMx5AAB7R9IOAAAAAACXyc7OVlJSktq1a6eAgIBy22+//XY5OTkpOTm53LajR48qNzdXQ4YMsbR16NBBnp6e2rdvnwoLC+Xi4mLZdvbsWR05ckT+/v5q3LixJMnFxUX+/v5KS0tTdna2vLy8LPHFxcVKSUmRp6en/Pz86vBVA3Ak/v7+8vf3r1Ksn5+f5s2bV+2f4eXlpejo6CrHN2/eXDNmzNCMGTOq/bMAoKo4zwPgaJj3AAAAGibO8wA4EuY8AEBDYLzeBwAAAAAAwI0kISFBpaWlCgwMlNFY/mNzs2bNNHjwYJ04cUJxcXGW9pKSEi1evFiSFBISYmk3GAwKCgpSfn6+3nzzTat9LVmyRMXFxVbx0sVVosrKyrRo0SKVlZVZ2letWqUzZ84oKChIBoOhLl4uAACAw+A8D4CjYd4DAABomDjPA+BImPMAAA0BlXYAAAAAAPh/ysrKtHHjRhkMBo0cObLSuClTpig1NVUzZ87U7t275e3traSkJB0+fFiBgYHq06ePVXxYWJi2b9+u2NhYHTlyRF27dtXBgweVkpKigICAcj8rKChIW7Zs0aZNm3Ty5En17NlTGRkZSkxMVJcuXRQWFmaT1w8AANBQcZ4HwNEw7wEAADRMnOcBcCTMeQCAhsJQdnnaJ66qpKRUZ8+eu2Zco0ZGtWzZVP/97zlduFBaD0eGusLY2a/qjJ2HR1OZTBQauxbmvIaPsbNfzHl1r6pznsTfjr1i3OxXdceutvNeamqqnnjiCd19993617/+ddXY7OxsxcTEaOfOnfr999/l7e2tRx55RKGhoTKZTOXif/vtNy1ZskTbtm3T2bNn1bZtWw0bNkwRERGW8uqXKywsVGxsrDZv3qycnBx5eHho4MCBmjhxotzd3Wv8GiXO9RwBY2e/ONere8x5DR9jZ7/qc87jPM8afzf2i7GzX/V9nse8Z42/nYvoh0voi0tuhL7g823VMOc1fIyd/eLzLed5qD7Gzn4x59X9nCcx7zkCxs5+cf8WdYGknWrgTbHhY+zsF2+KdY85r+Fj7OwXc17dI2mn4WPc7Fd9J+04Cs71Gj7Gzn5xrlf3mPMaPsbOfjHn1T3mvIaPsbNfzHm2wbxXPfTDJfTFJTdCXzDvVQ1zXsPH2NkvzvXqHnNew8fY2S/mPNtg3mv4GDv7xbyHutDoeh9AQ2aLP7rS0jKVlpJnBeDGw5wHwNEw7wEA7AHvV0D18XcDAHBkRqNBRqOhzvfLeyFuFJzrAQAAW5zz8mAmbhR8pgNQG8whAGA7JO3YgMFgUGlpmdzdm9T5vktKSvXrrwW8gQG4YTDnAXA0zHsAAHvA+xVQffzdAAAcndFoUIsWrjZ54JD3QlxvnOsBAADJtue8paVlMhjq/kFnoKr4TAegNphDAMC2SNqxAXO26YL/7NWPOb/X2X5vattMLz1+p4xGA29eAG4YzHkAHA3zHgDAHvB+BVQffzcAAEdnNBpkMhl5L0SDxLkeAACQ6uecF7he+EwHoDaYQwDAtkjasaEfc35Xxk+/Xe/DAIB6wZwHwNEw7wEA7AHvV0D18XcDAHB0vBeiIeP3GwAASJwToGHj9xtAbTCHAIBt1H0dMwAAAAAAAAAAAAAAAAAAAAAAAMDBkbQDAAAAAAAAAAAAAAAAAAAAAAAA1DGSdgAAAAAAAAAAAAAAAAAAAAAAAIA6RtIOAAAAAAAAAAAAAAAAAAAAAAAAUMdI2gEAAAAAAAAAAAAAAAAAAAAAAADqGEk7AAAAAAAAAAAAAAAAAAAAAAAAQB0jaQcAAAAAAAAAAAAAAAAAAAAAAACoYyTtAAAAAAAAAAAAAAAAAAAAAAAAAHWMpB0AAAAAAAAAAAAAAAAAAAAAAACgjpG0AwAAAAAAAAAAAAAAAAAAAAAAANQxknYAAAAAAAAAAAAAAAAAAAAAAACAOkbSDgAAAAAAAAAAAAAAAAAAAAAAAFDHSNoBAAAAAAAAAAAAAAAAAAAAAAAA6hhJOwAAAAAAAAAAAAAAAAAAAAAAAEAdI2kHAAAAAAAAAAAAAAAAAAAAAAAAqGMk7QAAAAAAAAAAAAAAAAAAAAAAAAB1jKQdAAAAAAAAAAAAAAAAAAAAAAAAoI6RtAMAAAAAAAAAAAAAAAAAAAAAAADUMZJ2AAAAAAAAAAAAAAAAAAAAAAAAgDpG0g4AAAAAAAAAAAAAAAAAAAAAAABQx0jaAQAAAAAAAAAAAAAAAAAAAAAAAOoYSTsAAAAAAAAAAAAAAAAAAAAAAABAHSNpBwAAAAAAAAAAAAAAAAAAAAAAAKhjJO0AAAAAAAAAAAAAAAAAAAAAAAAAdYykHQAAAAAAAAAAAAAAAAAAAAAAAKCOkbQDAAAAAAAAAAAAAAAAAAAAAAAA1LFGdbGTjz76SOvXr9fRo0f1xx9/yMvLS3fccYemT58uNzc3S1xOTo5iYmK0a9cu5eXlycfHRyEhIQoNDZXRWD5/KC8vT0uWLNG2bdt05swZeXl5adiwYQoPD1fjxo3LxRcVFSk2NlabN29Wdna2WrVqpYEDB2rChAlyd3evi5cKAAAAAAAAAAAAAAAAAAAAAAAAXFOtknZKS0v18ssv6/3335efn5+GDx8uFxcXZWdna+fOncrPz7ck7eTk5Cg4OFi5ubkaNGiQvL29lZSUpKioKKWnpysqKspq3/n5+Xr88cd17Ngx9evXT8OGDVNaWpqWLVumAwcOaOXKlTKZTJb4kpISjR07VsnJyerRo4ceeughZWRkaM2aNUpJSdG6deusEogAAAAAAAAAAAAAAAAAAAAAAAAAW6lV0s7bb7+t999/X6GhoXr55ZetquWUlpZaxc6fP1+nTp3S3LlzFRISIulios24ceOUkJCg4cOHKyAgwBK/YsUKHTt2TOHh4Zo0aZKlfdasWVq/fr0SEhIs+5GkhIQEJScna8SIEYqOjpbBYJAkLV++XAsXLtTKlSsVGRlZm5cLAAAAAAAA2L2ioiItXLhQhw4d0smTJ/Xrr7+qRYsW6tixo0aPHq2BAwdarq2ZUUEbAAAAAAAAAAAAAIDqK39HvYrOnz+vt956S76+vpo2bVq5m/NGo9HSlp+fr61bt8rPz88q0cZkMlkScuLi4iztZWVlio+Pl5ubmyIiIqz2O3HiRDk5OWnDhg1W7XFxcTIYDJo8ebLVQwVjxoxRq1atFB8fr7Kyspq+XAAAAAAAAKBBOHfunN599101atRIAwYM0NNPP6377rtPGRkZeuGFFzRnzhyreHMF7U2bNqlnz5568skn1bhxY0VFRenVV18tt39zBe01a9boz3/+s5566im1a9dOy5YtU3h4uEpKSqzizRW0ly1bJk9PTz311FPq1q2b1qxZo8cff1z5+fk27Q8AAAAAAAAAAAAAAGylxpV2vvzyS+Xl5Sk4OFgXLlzQp59+qqysLLVs2VL33HOP2rVrZ4ndv3+/iouLrSrpmHXt2lWtW7dWamqqpe348eM6ffq0+vfvLxcXF6t4Dw8PdevWTWlpaSoqKlLjxo1VWFioQ4cOqWPHjvLy8rKKd3JyUu/evbVlyxadOHFCHTp0qOlLBgAAAAAAAOxeixYttGfPHjk7O1u1nzt3To888ojWrVunMWPGyNfXVxIVtAEAAAAAAAAAAAAAqKkaJ+188803kiSDwaDhw4frxIkTlm1OTk6KjIzUs88+K0nKzMyUJMuN/iv5+vpq7969KigokKura5XiDx48qJMnT6pz587KyspSaWmpfHx8Ko2XpKysrFon7TRqdO3iREaj4ZoxtWEy1bhAEq7B3Lf0sf1h7AAAAAAAqBqj0VguYUeSmjZtqnvuuUfff/+9srKy5Ovre80K2jt27FBcXJwlaedaFbTj4+O1YcMGq31drYL26tWrFR8fr4kTJ1ptAwAAAAAAABzVRx99pPXr1+vo0aP6448/5OXlpTvuuEPTp0+Xm5ubJS4nJ0cxMTHatWuX8vLy5OPjo5CQEIWGhspoLP98TV5enpYsWaJt27bpzJkz8vLy0rBhwxQeHq7GjRuXiy8qKlJsbKw2b96s7OxstWrVSgMHDtSECRPk7u5u0z4AAAAA7EmNk3bOnj0rSVq9erX8/f21ceNG+fj4aP/+/Zo+fbrmz5+vTp06acCAAcrPz5ckqw8FlzO35+fny9XV1RLftGnTq8b//vvvlu+ryv7N8TVlNBrUsmXFx1Sf3N2bXO9DaPDoY/vF2AEAAKA2uNEFwJEVFRXpq6++kslkUqdOnSRRQRtAw8K5HgBHwpwHAADQ8JSWlurll1/W+++/Lz8/Pw0fPlwuLi7Kzs7Wzp07lZ+fbznXy8nJUXBwsHJzczVo0CB5e3srKSlJUVFRSk9PV1RUlNW+8/Pz9fjjj+vYsWPq16+fhg0bprS0NC1btkwHDhzQypUrZTKZLPElJSUaO3askpOT1aNHDz300EPKyMjQmjVrlJKSonXr1lX6LB8AVAefbwEADUGNk3bKysokSc7Ozlq6dKk8PT0lSf369dPcuXP17LPPavXq1RowYEDdHOkNoLS0THl5BdeMc3Iyyc3N5ZpxNZWXd14lJaU2278jM5mMcndvQh/boeqMnbt7EyryAAAAwAo3ugA4ovPnz2vlypUqKyvTmTNntHPnTv3888+aPHmy2rVrJ6nhVNCmenbDRgVm+1VfY8e5HgBHwpwHAADQcL399tt6//33FRoaqpdfftnqIfTSUutnZebPn69Tp05p7ty5lqrXJSUlGjdunBISEjR8+HCrhXpWrFihY8eOKTw8XJMmTbK0z5o1S+vXr1dCQoJV9eyEhAQlJydrxIgRio6OtlTJXr58uRYuXKiVK1cqMjLSFt0AwEHw+RYA0JDUOGnH/AbTvXt3S8KOWd++feXs7KzDhw9bxZor4lzpyko55n/PnTt31fhmzZpVa//m+Nq4cOHaiRy2vsFYUlJapeNAzdHH9svWY3fzzTdXuu3yCx1m+/fv19KlS3XgwAGVlpbqlltu0XPPPaf77ruvwn1kZGRo8eLFSk1NVWFhoTp16qTQ0FD97W9/qzC+uisEAAAAoGLc6ALgiM6fP6+lS5davnZyctLUqVM1ZswYS1tDqKBN9WzHQR/bL1uPHed6ABwJcx4AR5Kdna2tW7dqx44dOn78uM6cOaOWLVvqrrvu0tixY9WlS5dy32Pr+7HVXbEdAKrq/Pnzeuutt+Tr66tp06aVm4Mu/zo/P19bt26Vn5+f1fmZyWTSpEmTtGPHDsXFxVnO9crKyhQfHy83NzdFRERY7XfixImKj4/Xhg0brPYVFxcng8GgyZMnW87zJGnMmDFavXq14uPjNXHiRKttAFAdfL4FADQkNU7aMa9sWdENdaPRqKZNm1puuptXxDSvtHmlzMxMeXp6ytXVtcrxRqNR3t7ekiQfHx8ZjUZlZWVVGm+OA4Daat++vQIDA8u1d+vWzerrpKQkhYWFycXFRUOHDlWTJk308ccfa+zYsYqKitLIkSOt4tPT0zVq1CgVFxdryJAhatWqlRITEzV16lT9+OOPGj9+vFV8dVcIAAAAQMW40QXAUXl4eCg9PV0lJSXKzs7Wli1bFBMTowMHDmjx4sUNZjEIqmc3fFTPtl/1UT2bcz0AjoQ5D4CjWbt2rVasWCE/Pz/1799fzZs313fffaePPvpIn376qVasWKG7777bEm/r+7HVXbEdAKrjyy+/VF5enoKDg3XhwgV9+umnysrKUsuWLXXPPfdYKmdLFxeYLS4utnpA3axr165q3bq1UlNTLW3Hjx/X6dOn1b9/f7m4WF8f8/DwULdu3ZSWlqaioiI1btxYhYWFOnTokDp27CgvLy+reCcnJ/Xu3VtbtmzRiRMnalU9G4Dj4vMtAKChqXHSTu/evSVJP/zwQ7ltZ8+e1X//+1/5+flJkm6//XY5OTkpOTm5XOzRo0eVm5urIUOGWNo6dOggT09P7du3T4WFhVYfBs6ePasjR47I39/fsgqJi4uL/P39lZaWpuzsbKsPA8XFxUpJSZGnp6fleACgNtq3b68XXnjhqjHFxcWaPn26TCaT3nnnHUuFnrFjxyowMFCvv/667r//frVo0cLyPbNnz1ZBQYH++c9/qm/fvpKkCRMm6LHHHtOyZcs0ZMgQdezY0RJf3RUCAAAAUDFudAFwdCaTSe3bt1dYWJhMJpOio6MVHx+vkJCQBlNBm+rZjoE+tl+2HDvO9QA4EuY8AI7m1ltv1X/+8x/17NnTqv3jjz9WZGSk5syZo48//tjSbuv7sdVdsR0AquObb76RJBkMBg0fPlwnTpywbHNyclJkZKSeffZZSZcWuDYvnH0lX19f7d27VwUFBXJ1da1S/MGDB3Xy5El17txZWVlZKi0trXQBbfN+srKyanWu16jRta/Xma/p2franj2wdR/U9f4ZO/tVH2PH51sAQENT46QdX19fBQQEKDk5WQkJCZaKEWVlZVq8eLEkafDgwZIu3lQfPHiwPvzwQ8XFxVldzDDHXn5hwmAwKCgoSLGxsXrzzTetLmYsWbJExcXF5S5kBAcH6+DBg1q0aJFV+blVq1bpzJkzCg8PJ4sVQL1JTk7WTz/9pJCQEEvCjnTxxP7pp5/WP/7xD23dulWPPvqopItl2Pft26c+ffpYLhBLF5MSx40bp+eff14bN27Uiy++KKn6KwQAAACgco54o0viZldDZzTa9hoIvxO2c73/7vr06SNJ+vrrrxUSEkIFbQB2zxHP9TjPa9hsOXb29oCXvamPvztHnPOkqs17fEa6iPn/EvriEnvui0GDBlXY/vDDD2vx4sX64YcfdPbsWXl4eNj8fmxNVmwHgOo4e/asJGn16tXy9/fXxo0b5ePjo/3792v69OmaP3++OnXqpAEDBpRbaOdKly+k4+rqaolv2rTpVeN///13y/dVZf/m+JowGg1q2bLi46mIu3uTGv8sVI2t+pixs1+2HDs+31bOVufvXBeyPXv+7OXoGDvUhRon7UgXVyH5+9//rldeeUWfffaZfH19tX//fu3fv19dunTRc889Z4mdMmWKUlNTNXPmTO3evdtSNvjw4cMKDAy0PBBgFhYWpu3btys2NlZHjhxR165ddfDgQaWkpCggIMCSJGQWFBSkLVu2aNOmTTp58qR69uypjIwMJSYmqkuXLgoLC6vNSwUAi99++03r16/Xr7/+qlatWql3797lTsr37NkjSeXmNkm65557LDHmpJ2rxffp00dGo9ESI1V/hQAAAABUztFudEnc7ELt8Tthe9erj0+dOiXp4kNIEhW0Adg/RzvX4zzPcdjj2NnjMduCLfvB0eY8qfrznq3Y2++3vR2vLdEXlzS0vnB2dpYkNWp08bEYW9+Pre6K7QBQXWVlZZIuzm9Lly6Vp6enJKlfv36aO3eunn32Wa1evVoDBgy4nodZZ0pLy5SXV3DNOJPJKHf3JsrLO6+SEseuwGzuC1up6z5m7OxXdcbO3b1JjR5y5/Pttdnb+bu9Ha8t0Rf2i7FDbdQqacfPz0/x8fFavHixkpKStHPnTrVt21ZPP/20nn/+eas3qbZt2youLk4xMTHauXOnEhMT5e3trWnTpik0NLTcvt3c3LR27VotWbJE27ZtU3Jystq2bauIiAhFRERYHhwwM5lMio2NVWxsrDZv3qxVq1bJw8NDo0eP1sSJEyt9wwSA6kpPT9esWbMsX5urg82aNcty8fdqGfk+Pj4yGAxWqw5fLd7V1VVt2rSpcry5/fIVAmqK1ekaNjLA7RdjBwB1y9FudEnc7HIETk4mubm5XDuwhvidsJ36uNmVkZGhdu3aqUkT6wvLv/32m6Uqdr9+/SRRQRuA/XO0cz3O8xo+W46dvT3gZW/q4zzP0eY8qerzHp+RLmL+v4S+uORG6IuaznuV+eabb3Ts2DF1795d7u7ukmx/P7a6K7bXFFUVGzbGzvZs3bdGo6FKf6c1YX72rXv37pbzPLO+ffvK2dlZhw8ftoo1P2h+pSsfQDf/e+7cuavGN2vWrFr7N8fX1IULVX9fKikprVY8qs9WfczY2S9bjh2fbytnq/N3rgvZ3o3w2Qs1Ux/X9dDw1SppR5JuuukmLViwoEqxXl5eio6OrvK+mzdvrhkzZmjGjBlVindxcVFkZKQiIyOr/DMAoDqeeeYZPfTQQ/Lz81NZWZkOHTqkBQsWaMOGDXJyctLs2bMlXT3D3snJSS4uLlbZ9VXJyL/8InF1VwioCVancxz0sf26HmM3Z84cvfPOO5IurkpnvtlllpOTo5iYGO3atUt5eXny8fFRSEiIQkNDZTSW/0CSl5dnSdI+c+aMvLy8NGzYMIWHh1e40lxRUZElSTs7O1utWrXSwIEDNWHChHLHAgBV5Yg3uiRudjV0tr4QyO+E7dmyj7ds2aLVq1frzjvvVPv27eXq6qpffvlFO3bs0Llz5zRkyBA99NBDlngqaAOwZ454rsd5nmOwx7Gzx2O2BVv2gyPOeVLV5j0+I1mzt+O1JfrikobSF+fOndO0adNkMBj00ksvWdptfT+2uiu210RDX30dlzB29suWScIdOnT4fz+j/LxkNBrVtGlTy1xkTiC8fF67XGZmpjw9PS3Pk1Ql3mg0ytvbW9LFxWqNRqOysrIqjTfHAUBN8Pn22uzt/N3ejteW6Av7xdihNmqdtAMAjmTKlClWX99zzz3y9/fXsGHD9N577+n5558v90HBXrE6XcNH9r79ul7Z+1999ZXWrVsnV1dXFRSUnx9ycnIUHBys3NxcDRo0yPIwZ1RUlNLT0xUVFWUVn5+fr8cff1zHjh1Tv379NGzYMKWlpWnZsmU6cOCAVq5caVVdsaSkRGPHjlVycrJ69Oihhx56SBkZGVqzZo1SUlK0bt06qisCqBFudAFwNPfdd59ycnK0b98+7du3T+fPn1fz5s3Vo0cPBQYGaujQoVbxVNAGYM841wPgSJjzADi6P/74QxMnTtR3332nF154QQEBAdf7kOrU9V59HbbH2NmerasI5OcXqri45KoxNb1/27t3b0nSDz/8UG7b2bNn9d///ld+fn6SpNtvv11OTk5KTk4uF3v06FHl5uZqyJAhlrYOHTrI09NT+/btU2FhoVxcLj0DcvbsWR05ckT+/v6WRRddXFzk7++vtLQ0ZWdny8vLyxJfXFyslJQUeXp6Wo4HAKqLz7cAgIaGpB0AqKXmzZtr0KBBWrNmjdLS0vTAAw9cNcO+uLhYhYWFVtn1VcnIr2785XE1xep0joE+tl/1OXYFBQV69dVX9eCDD+q3335TampquZj58+fr1KlTmjt3rkJCQv7fMZZo3LhxSkhI0PDhw61ukK1YsULHjh1TeHi4Jk2aZGmfNWuW1q9fr4SEBMt+JCkhIUHJyckaMWKEoqOjZTAYJEnLly/XwoULtXLlSiouAqgRbnQBcDT+/v7y9/ev1vdQQRuAveJcD4AjYc4D4MguXLigSZMmadeuXXr66ac1fvx4q+22vh9b3RXba6ohr76OSxg7+1VaWmazsfP19VVAQICSk5OVkJBgqWZdVlamxYsXS5IGDx4s6eJcM3jwYH344YeKi4uzundrjr38PqzBYFBQUJBiY2P15ptvWt27XbJkiYqLi63iJSk4OFgHDx7UokWLrO7drlq1SmfOnFF4eLilDQCqi8+3AICGxrZPWgOAg2jRooUkqbCwUNLVM/KzsrJUVlZmiblWfEFBgU6dOlXleHP75SsEAEBtLViwQHl5eZo5c2aF2/Pz87V161b5+flZXbA1mUyWi7pxcXGW9rKyMsXHx8vNzU0RERFW+5o4caKcnJy0YcMGq/a4uDgZDAZNnjzZ6gLvmDFj1KpVK8XHx6usrKzWrxWA4zHf6MrMzFRCQoKl/Wo3uk6cOGE1r13rRld+fr7efPNNq597tRtdZWVlWrRokdW8Zr7RFRQUxI0uAACAKuJcD4AjYc4D4KguXLigyZMn67PPPtMTTzyhqVOnloux9f3Y6q7YDgA1MXv2bLVo0UKvvPKKxo0bp+joaI0aNUrvvvuuunTpoueee84SO2XKFLVp00YzZ87UxIkTtWDBAoWEhOjzzz9XYGCg+vTpY7XvsLAwdenSRbGxsQoLC9PChQsVGhqqdevWKSAgwJIkZBYUFKSAgABt2rRJjz32mBYuXKhx48Zp4cKF6tKli8LCwuqlTwA0THy+BQA0NFTaAYA68M0330iS2rVrJ0nq1auXli9frqSkJKtMfUnavXu3JKlnz56Wtl69ekmSkpKSyl24SEpKUmlpqVV8dVcIAIDaSE1N1TvvvKO5c+eqTZs2Fcbs379fxcXFVpV0zLp27arWrVtbVec5fvy4Tp8+rf79+1utWiJJHh4e6tatm9LS0lRUVKTGjRursLBQhw4dUseOHa1WLZEkJycn9e7dW1u2bNGJEycsZZIBoDpmz56tv//973rllVf02WefydfXV/v379f+/fsrvNGVmpqqmTNnavfu3fL29lZSUpIOHz5c6Y2u7du3KzY2VkeOHFHXrl118OBBpaSkVHqja8uWLdq0aZNOnjypnj17KiMjQ4mJidzoAgAAqAHO9QA4EuY8AI6mpKREU6ZM0SeffKJHH31U06dPrzDO1vdjq7tiOwDUhJ+fn+Lj47V48WIlJSVp586datu2rZ5++mk9//zzlqpfktS2bVvFxcUpJiZGO3fuVGJiory9vTVt2jSFhoaW27ebm5vWrl2rJUuWaNu2bUpOTlbbtm0VERGhiIgImUwmq3iTyaTY2FjFxsZq8+bNWrVqlTw8PDR69GhNnDjR6lgAoCb4fAsAaEhI2gGAKvr+++/l4+MjZ2dnq/ZNmzbp888/10033SR/f39JUkBAgNq3b6/NmzfriSee0M033yzp4gXZVatWyc3NTQ8//LBlH506ddIdd9yh5ORkffnll+rbt6+ki5V7li1bJpPJZPVhoLqljAGgps6fP69XX31VAQEBCg4OrjTOvHLc5avQXc7X11d79+5VQUGBXF1dqxR/8OBBnTx5Up07d1ZWVpZKS0vl4+NTabx0sZpZTZN2GjWqWhFKo9G2q6OYTBTDtAVzv9K/9qe+xo4bXQAAAA0X53oAHAlzHgBHUlpaqmnTpumjjz5ScHCwZs+eXWmsre/Hmldsj42N1ZtvvqlJkyZZtlW2YjsA1MRNN92kBQsWVCnWy8tL0dHRVd538+bNNWPGDM2YMaNK8S4uLoqMjFRkZGSVfwYAVBWfbwEADQlJOwBQRe+++64++OAD9erVS3/6058kXayws2/fPrm6uio6OlqNGl2cVp2cnPTaa6/pueee02OPPaahQ4eqSZMm+vjjj5WTk6OoqCi1aNHCav9z5szRqFGjFB4erqFDh8rDw0OJiYk6ceKExo8fr44dO1rFV3eFAACoiYULFyo3N1dvv/32VePy8/MlqdILEeb2/Px8ubq6WuKbNm161fjff/+9Wvs3x1eX0WhQy5YVH0t9c3dvcr0PoUGjf+1XfYwdN7oAAAAaLs71ADgS5jwAjmLp0qX64IMP5O7urjZt2mjp0qXlYgIDA3XTTTdJsv392Oqu2A4AAICr4/MtAKChIGkHAKqoX79++uWXX/Ttt99q9+7dunDhgry8vPT3v/9dzz77bLnqD3379tWaNWu0dOlSffjhhyotLVXXrl01Z84cDRgwoNz+b775Zr333ntavHixtm/frsLCQnXq1Enz5s1TYGBgufjqrhAAANX19ddfa+3atZo2bZq8vb2v9+HYVGlpmfLyCqoU6+Rkkpubi82OJS/vvEpKSm22f0dlMhnl7t6E/rVD1R07d/cmVFQCAAAAAAAAHMDPP/8sScrLy9OyZcsqjLnrrrssSTu2vh9b3RXbAQAAAACAYyBpBwCqqH///urfv3+1vqdHjx7XrE5xuc6dO1e4AlRlqrtCAABU1YULF/TKK6/otttuq1Ii4OWVdCpyZaUc87/nzp27anyzZs2qtX9zfE1cuFC1RA5bJwOUlJRW+VhQffSv/WLsAAAAAAAAAFxu3rx5mjdvXrW+x9b3Y6u7YjsAAAAAAGj4SNoBAABAOQUFBcrMzFRmZqZuueWWCmN69eolSUpMTJSvr68kKTMzs8LYzMxMeXp6ytXVVZKqFG80Gi0Vfnx8fGQ0GpWVlVVpvDkOAAAAAAAAAAAAAAAAAADgRkDSDgAAAMpxdnZWcHBwhdu++OILnT59WiNGjJCTk5OaNm2q22+/XU5OTkpOTi4Xf/ToUeXm5mrIkCGWtg4dOsjT01P79u1TYWGhXFxcLNvOnj2rI0eOyN/fX40bN5Ykubi4yN/fX2lpacrOzpaXl5clvri4WCkpKfL09JSfn18d9QAAAAAAAAAAAAAAAAAAAEDtkLQDAACAclxcXPT6669XuO2JJ57Q6dOnNX36dLm7u1vaBw8erA8//FBxcXEKCQmRJJWUlGjx4sWSZGmTJIPBoKCgIMXGxurNN9/UpEmTLNuWLFmi4uJiq3hJCg4O1sGDB7Vo0SJFR0fLYDBIklatWqUzZ84oPDzc0gYAAAAAAAAAAAAAAAAAAHC9kbQDAACAOjFlyhSlpqZq5syZ2r17t7y9vZWUlKTDhw8rMDBQffr0sYoPCwvT9u3bFRsbqyNHjqhr1646ePCgUlJSFBAQoJEjR1rFBwUFacuWLdq0aZNOnjypnj17KiMjQ4mJierSpYvCwsLq8+UCAAAAAAAAAAAAAAAAAABclfF6HwAAAAAahrZt2youLk7Dhw9XamqqVq9erfPnz2vatGkVVu1xc3PT2rVrNXr0aKWnp2vVqlX66aefFBERobfeeksmk8kq3mQyKTY2VhERETp16pRWrVqlb775RqNHj9Z//vMfubm51ddLBQAAAAAAAAAAAAAAAAAAuCYq7QAAAKBa1qxZU+k2Ly8vRUdHV3lfzZs314wZMzRjxowqxbu4uCgyMlKRkZFV/hkAAAAAAAAAAAAAAAAAAADXA5V2AAAAAAAAAAAAAAAAAAAAAAAAgDpG0g4AAAAAAAAAAAAAAAAAAAAAAABQx0jaAQAAAAAAAAAAAAAAAAAAAAAAAOoYSTsAAAAAAAAAAAAAAAAAAAAAAABAHSNpBwAAAAAAAAAAAAAAAAAAAAAAAKhjJO0AAAAAAAAAAAAAAAAAAAAAAAAAdYykHQAAAAAAAAAAAAAAAAAAAAAAAKCOkbQDAAAAAAAAAAAAAAAAAAAAAAAA1DGSdgAAAAAAAAAAAAAAAAAAAAAAAIA6RtIOAAAAAAAAAAAAAAAAAAAAAAAAUMdI2gEAAAAAAAAAAAAAAAAAAAAAAADqGEk7AAAAAAAAAAAAAAAAAAAAAAAAQB0jaQcAAAAAAAAAAAAAAAAAAAAAAACoYyTtAAAAAAAAAAAAAAAAAAAAAAAAAHWMpB0AAAAAAAAAAAAAAAAAAAAAAACgjpG0AwAAAAAAAAAAAAAAAAAAAAAAANQxknYAAAAAAAAAAAAAAAAAAAAAAACAOkbSDgAAAAAAAAAAAAAAAAAAAAAAAFDHSNoBAAAAAAAAAAAAAAAAAAAAAAAA6hhJOwAAAAAAAAAAAAAAAAAAAAAAAEAdI2kHAAAAAAAAAAAAAAAAAAAAAAAAqGMk7QAAAAAAAAAAAAAAAAAAAAAAAAB1jKQdAAAAAAAAAAAAAAAAAAAAAAAAoI41qu0Obr755kq3zZ07VyEhIVZt+/fv19KlS3XgwAGVlpbqlltu0XPPPaf77ruvwn1kZGRo8eLFSk1NVWFhoTp16qTQ0FD97W9/qzA+JydHMTEx2rVrl/Ly8uTj46OQkBCFhobKaCRHCQAAAAAAAAAAAAAAAAAAAAAAALZX66QdSWrfvr0CAwPLtXfr1s3q66SkJIWFhcnFxUVDhw5VkyZN9PHHH2vs2LGKiorSyJEjreLT09M1atQoFRcXa8iQIWrVqpUSExM1depU/fjjjxo/frxVfE5OjoKDg5Wbm6tBgwbJ29tbSUlJioqKUnp6uqKiouri5QIAAAAAAAAAAAAAAAAAAAAAAABXVWdJOy+88MJVY4qLizV9+nSZTCa98847lgo9Y8eOVWBgoF5//XXdf//9atGiheV7Zs+erYKCAv3zn/9U3759JUkTJkzQY489pmXLlmnIkCHq2LGjJX7+/Pk6deqUVYWfkpISjRs3TgkJCRo+fLgCAgLq4iUDAAAAAAAAdik7O1tbt27Vjh07dPz4cZ05c0YtW7bUXXfdpbFjx6pLly5W8ffff79++umnCvcVHh6uSZMmlWunejYAAAAAAAAAAAAAAFK93fFOTk7WTz/9pOHDh1sSdiTJw8NDTz/9tPLz87V161ZLe0ZGhvbt26eAgABLwo4kubi4aNy4cSopKdHGjRst7ebv9/PzsyTsSJLJZLI8OBAXF2fLlwgAAAAAAADc8NauXauoqCj98ssv6t+/v5566il169ZNH330kYKCgvTVV1+V+55mzZpp/Pjx5f67++67y8Wmp6crJCREO3bs0H333afHH39c586d09SpU7V06dJy8ebq2Zs2bVLPnj315JNPqnHjxoqKitKrr75qkz4AAAAAAAAAAAAAAKA+1Emlnd9++03r16/Xr7/+qlatWql3797y8fGxitmzZ48kqU+fPuW+/5577rHEPProo9eM79Onj4xGoyVGkvbv36/i4uIKK+l07dpVrVu3Vmpqag1fIQAAAAAAANAw3HrrrfrPf/6jnj17WrV//PHHioyM1Jw5c/Txxx9bbXN3d79mpW0zqmcDAAAAAAAAde/yhbKvdPm1NbP9+/dr6dKlOnDggEpLS3XLLbfoueee03333VfhPqieDeBGw7wHAGgo6iRpJz09XbNmzbJ8bTAYFBQUpFmzZsnZ2VmSlJmZKUny9fUt9/0+Pj4yGAyWmGvFu7q6qk2bNlWON7fv3btXBQUFcnV1re5LtGjU6NpvrEajocb7rwqTiTd3WzH3LX1sfxg7AAAA1BYXfQE4ikGDBlXY/vDDD2vx4sX64YcfdPbsWXl4eFR73+bq2X369Kmwevbzzz+vjRs36sUXX5R07erZO3bsUFxcHEk7AGqF8zwAjoZ5DwAAoOFq3769AgMDy7V369bN6uukpCSFhYXJxcVFQ4cOVZMmTfTxxx9r7NixioqK0siRI63i09PTNWrUKBUXF2vIkCFq1aqVEhMTNXXqVP34448aP368Vby5enZubq4GDRokb29vJSUlKSoqSunp6YqKiqr7Fw/AITHvAQAaglon7TzzzDN66KGH5Ofnp7KyMh06dEgLFizQhg0b5OTkpNmzZ0u6eANektzc3Mrtw8nJSS4uLvr9998tbVeLN7dfnrRTlXhzXE2TdoxGg1q2bFqj761L7u5NrvchNHj0sf1i7AAAAFAbXPQF4OjMC/A0amR92bCoqEjx8fE6deqUWrRooTvvvFNdunQp9/1UzwZwo+I8D4CjYd4DAABomNq3b3/NitjFxcWaPn26TCaT3nnnHUtS99ixYxUYGKjXX39d999/v1q0aGH5HqpnA7hRMe8BABqCWiftTJkyxerre+65R/7+/ho2bJjee+89Pf/88/L09Kztj7khlJaWKS+v4JpxTk4mubm52Ow48vLOq6Sk1Gb7d2Qmk1Hu7k3oYztUnbFzd29CRR4AAABUiIu+ABzZN998o2PHjql79+5yd3e32pabm6tXXnnFqu2BBx7QvHnzrGKpnl05rkXYDhWY7Vd9jh3neQAcDfMeAACA40pOTtZPP/2kkJAQqyqMHh4eevrpp/WPf/xDW7du1aOPPiqJ6tkA7B/zHgDgRlfrpJ2KNG/eXIMGDdKaNWuUlpamBx54wKrSzZWKi4tVWFioZs2aWdquFm9ur2785XE1deHCtRM5bH2DsaSktErHgZqjj+0XYwcAAABb46IvgIbo3LlzmjZtmgwGg1566SWrbSNHjlTv3r3VqVMnOTs7Kz09XW+88YYSExP14osvasWKFZZYqmdXjurAtkcf268bZew4zwPgaJj3AAAA7M9vv/2m9evX69dff1WrVq3Uu3dv+fj4WMVcrRr2PffcY4kxn+dRPRvAjYx5DwDQENgkaUeSZcWlwsJCSZdWy8zMzNRf/vIXq9isrCyVlZVZrah5efyVCgoKdOrUKd12221Vije3e3p61mpFTgAAAABAw8ZFXwCO6I8//tDEiRP13Xff6YUXXig3/4wfP97q6zvvvFMrV67UI488op07dyotLU233nprfR5ytVA9u+Gjerb9qs/q2ZznAXA0zHsAAAANU3p6umbNmmX52mAwKCgoSLNmzZKzs7Okq1e39vHxkcFgqHI17Bu9ejYVmC+xdR/U9f4ZO/tV32PHvGfNVv1vb3OIPWLes1+MHeqCzZJ2vvnmG0lSu3btJEm9evXS8uXLlZSUpCFDhljF7t69W5LUs2dPS1uvXr0kSUlJSQoLC7OKT0pKUmlpqVX87bffLicnJyUnJ5c7lqNHjyo3N7fczwUAAAAA4HJc9LXGxSf7ZTQabLp/fidsp77/7i5cuKBJkyZp165devrpp8sl6FTG2dlZI0aM0LfffqsDBw5Yknaonl05qgPbHn1sv+pj7DjPs8Z5nv2y5djxcIZt8VBTefU57/EZ6SLm/0voi0voCwCwH88884weeugh+fn5qaysTIcOHdKCBQu0YcMGOTk5afbs2ZKufk3NyclJLi4u+v333y1tDaF69o1Sxbchs1UfM3b2qz7Gjnmvcvb2t2Nvx2tL9IX9YuxQG7VK2vn+++/l4+NjubBrtmnTJn3++ee66aab5O/vL0kKCAhQ+/bttXnzZj3xxBOWEutnz57VqlWr5Obmpocfftiyj06dOumOO+5QcnKyvvzyS0uJ9cLCQi1btkwmk0kjR460xDdr1kyDBw/Whx9+qLi4OEuJ9ZKSEi1evFiSrMquAwAAAABwOS76Vo6LT7gSvxO2Vx99fOHCBU2ePFmfffaZnnjiCU2dOrVa39+yZUtJlyptS1TPBnBj4jyvcryn2y97HDt7PGZb4KEm63hzXH3Ne7Zib7/f9na8tkRfXEJfAMCNb8qUKVZf33PPPfL399ewYcP03nvv6fnnn5enp+d1Orq6VdXq2VRgvsTcF7ZS133M2Nmv+qyezbxXnq3+duxtDrFHzHv2qz7nPTRctUraeffdd/XBBx+oV69e+tOf/iTpYoWdffv2ydXVVdHR0WrU6OKPcHJy0muvvabnnntOjz32mIYOHaomTZro448/Vk5OjqKiotSiRQur/c+ZM0ejRo1SeHi4hg4dKg8PDyUmJurEiRMaP368OnbsaBU/ZcoUpaamaubMmdq9e7e8vb2VlJSkw4cPKzAwsMJS7QAAAAAASFz0rQgXDu2Xk5NJbm4uNts/vxO2U18XfUtKSjRlyhR98sknevTRRzV9+vRq7+PKStsS1bMB3Jg4zyuP8zz7Zcux4+EM2+KhJtuo6rzHZ6SLmP8voS8uuRH6goeaAKDmmjdvrkGDBmnNmjVKS0vTAw88cNXq1sXFxSosLKx2NewbtXq2GRWYbc9WfczY2a/rNXbMexfZ29+OvR2vLdEX9ouxQ23UKmmnX79++uWXX/Ttt99q9+7dunDhgry8vPT3v/9dzz77rHx8fKzi+/btqzVr1mjp0qX68MMPVVpaqq5du2rOnDkaMGBAuf3ffPPNeu+997R48WJt375dhYWF6tSpk+bNm6fAwMBy8W3btlVcXJxiYmK0c+dOJSYmytvbW9OmTVNoaGhtXioAAAAAwAFx0fciLj7ZH1s/6MLvhO3Zso9LS0s1bdo0ffTRRwoODrastF6RzMxMtW7dWk2bWq9enpycrPXr16tZs2bq16+fpZ3q2QDsBed5F/Gebr/scezs8ZhtgYearOMvj6upqvQnn5Gs2dvx2hJ9cQl9AQD2y7xQtrki9uXVrf/yl79YxWZlZamsrMwSc2X8laieDeBGxLwHALA3tUra6d+/v/r371+t7+nRo4fefvvtKsd37txZS5curXK8l5eXoqOjq3VMAAAAAABUhou+ABqapUuX6oMPPpC7u7vatGlT4bW3wMBA3XTTTfr888/1xhtv6K677lL79u3l7Oys7777Tl9++aUaNWqk1157Tc2bN7f6XqpnA7AXnOcBcDTMewAAAA3TlRWxe/XqpeXLlyspKalcFevdu3dLklU1bKpnA7A3zHsAAHtDfWEAAAAAAK6ioou+0sULtle61kXfK9X0oq95nwBQEz///LMkKS8vT8uWLdPSpUvL/ffTTz9JurgAz4ABA3TixAm9//77Wrt2rb7//nv99a9/VVxcnB5++OFy+zdXz7733nu1fft2rV27Vq6urpo3b55eeOGFcvHm6tnDhw9XamqqVq9erfPnz2vatGl6/fXXbdsZABwa53kAHA3zHgAAgP36/vvv9ccff5Rr37Rpkz7//HPddNNN8vf3lyQFBASoffv22rx5s9LT0y2xZ8+e1apVq+Tm5mZ1Xe/K6tlm16qefeLECcXFxVnaqZ4NoC4x7wEAGpJaVdoBAAAAAKAh+P777+Xj4yNnZ2er9mtd9H3iiSd08803S6r6Rd++fftKuvZF3w8//FBxcXGWC7xc9AVQV+bNm6d58+ZVKfbWW2/VokWLqv0zqJ4N4EbBeR4AR8O8BwAA0DC9++67+uCDD9SrVy/96U9/knQxKXvfvn1ydXVVdHS0GjW6+Cigk5OTXnvtNT333HN67LHHNHToUDVp0kQff/yxcnJyFBUVZanCaEb1bAA3GuY9AEBDQtIOANTCnDlz9M4770iS9uzZI3d3d6vtOTk5iomJ0a5du5SXlycfHx+FhIQoNDRURmP5Ymd5eXlasmSJtm3bpjNnzsjLy0vDhg1TeHi4GjduXC6+qKhIsbGx2rx5s7Kzs9WqVSsNHDhQEyZMKHcsAAAAqBwXfQEAABomzvMAOBrmPQAAgIapX79++uWXX/Ttt99q9+7dunDhgry8vPT3v/9dzz77rHx8fKzi+/btqzVr1mjp0qX68MMPVVpaqq5du2rOnDkaMGBAuf2bq2cvXrxY27dvV2FhoTp16qR58+YpMDCwXLy5enZMTIx27typxMREeXt7a9q0aQoNDbVZPwBwHMx7AICGhKQdAKihr776SuvWrZOrq6sKCgrKbc/JyVFwcLByc3M1aNAgy42oqKgopaenKyoqyio+Pz9fjz/+uI4dO6Z+/fpp2LBhSktL07Jly3TgwAGtXLlSJpPJEl9SUqKxY8cqOTlZPXr00EMPPaSMjAytWbNGKSkpWrdundzc3GzeDwAAAA0BF30BAAAaJs7zADga5j0AAICGqX///urfv3+1vqdHjx56++23qxxP9WwANxLmPQBAQ0LSDgDUQEFBgV599VU9+OCD+u2335SamlouZv78+Tp16pTmzp2rkJAQSRcTbcaNG6eEhAQNHz5cAQEBlvgVK1bo2LFjCg8P16RJkyzts2bN0vr165WQkGDZjyQlJCQoOTlZI0aMUHR0tAwGgyRp+fLlWrhwoVauXKnIyEgb9QAAAEDDwkVfAACAhonzPACOhnkPAAAAAAAAAG4sxut9AABgjxYsWKC8vDzNnDmzwu35+fnaunWr/Pz8rBJtTCaTJSEnLi7O0l5WVqb4+Hi5ubkpIiLCal8TJ06Uk5OTNmzYYNUeFxcng8GgyZMnWxJ2JGnMmDFq1aqV4uPjVVZWVuvXCgAAAAAAAAAAAAAAAAAAAACoPpJ2AKCaUlNT9c4772jq1Klq06ZNhTH79+9XcXGxVSUds65du6p169ZW1XmOHz+u06dPq0ePHnJxcbGK9/DwULdu3ZSWlqaioiJJUmFhoQ4dOqSOHTvKy8vLKt7JyUm9e/fWqVOndOLEiVq+WgAAAAAAAAAAAAAAAAAAAABATTS63gcAAPbk/PnzevXVVxUQEKDg4OBK4zIzMyVJvr6+FW739fXV3r17VVBQIFdX1yrFHzx4UCdPnlTnzp2VlZWl0tJS+fj4VBovSVlZWerQoUOVX9+VGjW6dm6n0Wi4ZkxtmEzkl9qKuW/pY/vD2AEAAAAAAAAAAAAAAAAAANz4SNoBgGpYuHChcnNz9fbbb181Lj8/X5Lk5uZW4XZze35+vlxdXS3xTZs2vWr877//Xq39m+Nrwmg0qGXLio+nPrm7N7neh9Dg0cf2i7EDAAAAAAAAAAAAAAAAAAC4cZG0AwBV9PXXX2vt2rWaNm2avL29r/fh2FxpaZny8gquGefkZJKbm4vNjiMv77xKSkpttn9HZjIZ5e7ehD62Q9UZO3f3JlTkAQAAAAAAAAAAAAAAAAAAuA5I2gGAKrhw4YJeeeUV3XbbbQoNDb1m/OWVdCpyZaUc87/nzp27anyzZs2qtX9zfE1duHDtRA5bJwOUlJRW6ThQc/Sx/WLsAAAAAAAAAAAAAAAAAAAAblwk7QBAFRQUFCgzM1OZmZm65ZZbKozp1auXJCkxMVG+vr6SpMzMzApjMzMz5enpKVdXV0mqUrzRaLRU+PHx8ZHRaFRWVlal8eY4AAAAAAAAAAAAAAAAAAAAAED9I2kHAKrA2dlZwcHBFW774osvdPr0aY0YMUJOTk5q2rSpbr/9djk5OSk5Oblc/NGjR5Wbm6shQ4ZY2jp06CBPT0/t27dPhYWFcnFxsWw7e/asjhw5In9/fzVu3FiS5OLiIn9/f6WlpSk7O1teXl6W+OLiYqWkpMjT01N+fn511AMAAAAAAAAAAAAAAAAAAAAAgOogaQcAqsDFxUWvv/56hdueeOIJnT59WtOnT5e7u7ulffDgwfrwww8VFxenkJAQSVJJSYkWL14sSZY2STIYDAoKClJsbKzefPNNTZo0ybJtyZIlKi4utoqXpODgYB08eFCLFi1SdHS0DAaDJGnVqlU6c+aMwsPDLW0AAAAAAAAAAAAAAAAAAAAAgPpF0g4A2MiUKVOUmpqqmTNnavfu3fL29lZSUpIOHz6swMBA9enTxyo+LCxM27dvV2xsrI4cOaKuXbvq4MGDSklJUUBAgEaOHGkVHxQUpC1btmjTpk06efKkevbsqYyMDCUmJqpLly4KCwurz5cLAAAAAAAAAAAAAAAAAAAAALiM8XofAAA0VG3btlVcXJyGDx+u1NRUrV69WufPn9e0adMqrNrj5uamtWvXavTo0UpPT9eqVav0008/KSIiQm+99ZZMJpNVvMlkUmxsrCIiInTq1CmtWrVK33zzjUaPHq3//Oc/cnNzq6+XCgAAAAAAAAAAAAAAAAAAAAC4ApV2AKCW1qxZU+k2Ly8vRUdHV3lfzZs314wZMzRjxowqxbu4uCgyMlKRkZFV/hkAAAAAAAAAAAAAAAAAAAAAANsjaQcAAAAAAAAAAAAAAAB2Z9OmTfr66691+PBhHTt2TMXFxfq///f/6sEHHywXe//99+unn36qcD/h4eGaNGlSufaMjAwtXrxYqampKiwsVKdOnRQaGqq//e1vFe4nJydHMTEx2rVrl/Ly8uTj46OQkBCFhobKaDTW6rUCAAAAAAD7RNIOAAAAAAAAAAAAAAAA7M4bb7yhn376SR4eHmrdurV++eWXq8Y3a9ZMTz75ZLn2nj17lmtLT0/XqFGjVFxcrCFDhqhVq1ZKTEzU1KlT9eOPP2r8+PFW8Tk5OQoODlZubq4GDRokb29vJSUlKSoqSunp6YqKiqrdiwUAAAAAAHaJpB0AAAAAAAAAAAAAAADYnblz58rPz0/t2rXT//k//0dLly69ary7u7teeOGFKu179uzZKigo0D//+U/17dtXkjRhwgQ99thjWrZsmYYMGaKOHTta4ufPn69Tp05p7ty5CgkJkSSVlJRo3LhxSkhI0PDhwxUQEFDDVwoAAAAAAOwVtXcBAAAAAAAAAAAAAABgd/r06aN27drV+X4zMjK0b98+BQQEWBJ2JMnFxUXjxo1TSUmJNm7caGnPz8/X1q1b5efnZ0nYkSSTyaRJkyZJkuLi4ur8OAEAAAAAwI2PSjsAAAAop6ioSAsXLtShQ4d08uRJ/frrr2rRooU6duyo0aNHa+DAgTIYDFbfk5OTo5iYGO3atUt5eXny8fFRSEiIQkNDZTSWzxXPy8vTkiVLtG3bNp05c0ZeXl4aNmyYwsPD1bhx4wqPKTY2Vps3b1Z2drZatWqlgQMHasKECXJ3d7dZXwAAAAAAAAAAgIahqKhI8fHxOnXqlFq0aKE777xTXbp0KRe3Z88eSReTgq7Up08fGY1GS4wk7d+/X8XFxRVW0unatatat26t1NTUOnwlAAAAAADAXpC0AwAAgHLOnTund999V7feeqsGDBigli1b6uzZs/r888/1wgsvaNSoUZo9e7YlPicnR8HBwcrNzdWgQYPk7e2tpKQkRUVFKT09XVFRUVb7z8/P1+OPP65jx46pX79+GjZsmNLS0rRs2TIdOHBAK1eulMlkssSXlJRo7NixSk5OVo8ePfTQQw8pIyNDa9asUUpKitatWyc3N7f66h4AAAAAAAAAAGCHcnNz9corr1i1PfDAA5o3b57VAmGZmZmSJF9f33L7cHV1VZs2bSwx14o3t+/du1cFBQVydXWt8fE3alR+kbQrmUxGq39hPxg727N13xqNhir9nQIAAABwLCTtAAAAoJwWLVpoz549cnZ2tmo/d+6cHnnkEa1bt05jxoyx3HyaP3++Tp06pblz5yokJETSxUSbcePGKSEhQcOHD7daXW7FihU6duyYwsPDNWnSJEv7rFmztH79eiUkJFj2I0kJCQlKTk7WiBEjFB0dbanys3z5ci1cuFArV65UZGSkrboDAAAAAAAAAADYuZEjR6p3797q1KmTnJ2dlZ6erjfeeEOJiYl68cUXtWLFCktsfn6+JFW6YJibm5tV0k5V4s1xNU3aMRoNatmyaZXj3d2b1Ojn4Ppj7OyXm5vL9T4EAAAAADcgknYAAABQjtFoLJewI0lNmzbVPffco++//15ZWVny9fVVfn6+tm7dKj8/P6tEG5PJpEmTJmnHjleoIXQAAQAASURBVB2Ki4uzJO2UlZUpPj5ebm5uioiIsNr/xIkTFR8frw0bNljtKy4uTgaDQZMnT7Yk7EjSmDFjtHr1asXHx2vixIlW2wAAAAAAAAAAAMzGjx9v9fWdd96plStX6pFHHtHOnTuVlpamW2+99Tod3bWVlpYpL6/gmnEmk1Hu7k2Ul3deJSWl9XBkqCuMne2Z+9hW8vMLVVxcctUYd/cmVFMCAAAAHAxJOwAAAKiyoqIiffXVVzKZTOrUqZMkaf/+/SouLraqpGPWtWtXtW7dWqmpqZa248eP6/Tp0+rfv79cXKxXm/Lw8FC3bt2UlpamoqIiNW7cWIWFhTp06JA6duwoLy8vq3gnJyf17t1bW7Zs0YkTJ9ShQwcbvGoAAAAAAAAAANAQOTs7a8SIEfr222914MABS9LO5ZVxKpKfn69mzZpZvq5K/OVxNXXhQtUTOUpKSqsVjxsHY2e/SkvLGDsAAAAA5ZC0AwAAgEqdP39eK1euVFlZmc6cOaOdO3fq559/1uTJk9WuXTtJUmZmpiTJ19e3wn34+vpq7969KigokKura5XiDx48qJMnT6pz587KyspSaWmpfHx8Ko2XpKysrFol7TRqVLUVrYxG21bzYWUt2zD3K/1rfxg7AAAAAAAAALbUsmVLSVJhYaGlzXzvwXxP43IFBQU6deqUbrvttirFm9s9PT3l6upaZ8cNAAAAAADsA0k7AAAAqNT58+e1dOlSy9dOTk6aOnWqxowZY2m71upwl68u5+rqaolv2rTpVeN///33au3fHF8TRqNBLVtWfDz1zd29yfU+hAaN/rVfjB0AAAAAAAAAW/jmm28kybJYmST16tVLkpSUlKSwsDCr+KSkJJWWlqpnz56Wtttvv11OTk5KTk4ut/+jR48qNzdXQ4YMscXhAwAAAACAGxxJOwAAAKiUh4eH0tPTVVJSouzsbG3ZskUxMTE6cOCAFi9eLKOxYVS+KC0tU15eQZVinZxMcnNzsdmx5OWdV0lJqc3276hMJqPc3ZvQv3aoumPn7t6EqjwAAAAAAAAArGRmZqp169blFhRLTk7W+vXr1axZM/Xr18/S3qlTJ91xxx1KTk7Wl19+qb59+0q6WI1n2bJlMplMGjlypCW+WbNmGjx4sD788EPFxcUpJCREklRSUqLFixdLkqUNAAAAAAA4FpJ2AAAAcE0mk0nt27dXWFiYTCaToqOjFR8fr5CQEKtKOhW5slKO+d9z585dNb5Zs2ZW8dfavzm+pi5cqFoih62TAUpKSqt8LKg++td+MXYAAAAAAAAArhQXF6e9e/dKkr799ltJ0r///W999tlnkqTg4GD17NlTn3/+ud544w3dddddat++vZydnfXdd9/pyy+/VKNGjfTaa6+pefPmVvueM2eORo0apfDwcA0dOlQeHh5KTEzUiRMnNH78eHXs2NEqfsqUKUpNTdXMmTO1e/dueXt7KykpSYcPH1ZgYKD69OlTDz0CAAAAAABuNCTtAAAAoFrMN5W+/vprhYSEyNfXV9LFVeoqkpmZKU9PT7m6ukpSleKNRqO8vb0lST4+PjIajcrKyqo03hwHAAAAAAAAAAAcx969e7Vx40artpSUFMv/33XXXerZs6d69OihAQMG6PDhw9qzZ4/++OMPtWrVSn/961/1zDPP6JZbbim375tvvlnvvfeeFi9erO3bt6uwsFCdOnXSvHnzFBgYWC6+bdu2iouLU0xMjHbu3KnExER5e3tr2rRpCg0NrfsXDwAAAAAA7AJJOwAAAKiWU6dOSbpYfUeSbr/9djk5OSk5Oblc7NGjR5Wbm6shQ4ZY2jp06CBPT0/t27dPhYWFcnFxsWw7e/asjhw5In9/fzVu3FiS5OLiIn9/f6WlpSk7O1teXl6W+OLiYqWkpMjT01N+fn62eLkAAAAAAAAAAOAGNW/ePM2bN++acbfeeqsWLVpU7f137txZS5curXK8l5eXoqOjq/1zAAAAAABAw2W83gcAAACAG09GRobOnz9frv23337T4sWLJUn9+vWTJDVr1kyDBw/WiRMnFBcXZ4ktKSmxxIaEhFjaDQaDgoKClJ+frzfffNNq/0uWLFFxcbFVvCQFBwerrKxMixYtUllZmaV91apVOnPmjIKCgmQwGGr1mgEAAAAAAAAAAAAAAAAAAOoSlXYAAABQzpYtW7R69Wrdeeedat++vVxdXfXLL79ox44dOnfunIYMGaKHHnrIEj9lyhSlpqZq5syZ2r17t7y9vZWUlKTDhw8rMDBQffr0sdp/WFiYtm/frtjYWB05ckRdu3bVwYMHlZKSooCAAI0cOdIqPigoSFu2bNGmTZt08uRJ9ezZUxkZGUpMTFSXLl0UFhZWL/0CAAAAAAAAAAAAAAAAAABQVSTtAAAAoJz77rtPOTk52rdvn/bt26fz58+refPm6tGjhwIDAzV06FCr+LZt2youLk4xMTHauXOnEhMT5e3trWnTpik0NLTc/t3c3LR27VotWbJE27ZtU3Jystq2bauIiAhFRETIZDJZxZtMJsXGxio2NlabN2/WqlWr5OHhodGjR2vixIlyc3OzaX8AAAAAAAAAAAAAAAAAAABUF0k7AAAAKMff31/+/v7V+h4vLy9FR0dXOb558+aaMWOGZsyYUaV4FxcXRUZGKjIyslrHBQAAAAAAAAAAAAAAAAAAcD0Yr/cBAAAAAAAAAAAAAAAAAAAAAAAAAA1NnSftzJkzRzfffLNuvvlm5eXllduek5OjadOmqW/fvvL399fQoUO1evVqlZaWVri/vLw8zZ07V/fee6+6d++uBx98UG+88YaKiooqjC8qKtIbb7yhBx98UN27d9e9996ruXPnVngsAAAAAAAAAAAAAAAAAAAAAAAAgC00qsudffXVV1q3bp1cXV1VUFBQbntOTo6Cg4OVm5urQYMGydvbW0lJSYqKilJ6erqioqKs4vPz8/X444/r2LFj6tevn4YNG6a0tDQtW7ZMBw4c0MqVK2UymSzxJSUlGjt2rJKTk9WjRw899NBDysjI0Jo1a5SSkqJ169bJzc2tLl8yAAAAAAAAYFeys7O1detW7dixQ8ePH9eZM2fUsmVL3XXXXRo7dqy6dOlS7nsyMjK0ePFipaamqrCwUJ06dVJoaKj+9re/VfgzcnJyFBMTo127dikvL08+Pj4KCQlRaGiojMby6wjl5eVpyZIl2rZtm86cOSMvLy8NGzZM4eHhaty4cV13AQAAAAAAAAAAAAAA9aLOknYKCgr06quv6sEHH9Rvv/2m1NTUcjHz58/XqVOnNHfuXIWEhEi6mGgzbtw4JSQkaPjw4QoICLDEr1ixQseOHVN4eLgmTZpkaZ81a5bWr1+vhIQEy34kKSEhQcnJyRoxYoSio6NlMBgkScuXL9fChQu1cuVKRUZG1tVLBgAAAAAAAOzO2rVrtWLFCvn5+al///5q3ry5vvvuO3300Uf69NNPtWLFCt19992W+PT0dI0aNUrFxcUaMmSIWrVqpcTERE2dOlU//vijxo8fb7V/Wy/cAwAAAAAAAAAAAACAvSi/rGUNLViwQHl5eZo5c2aF2/Pz87V161b5+flZJdqYTCZLQk5cXJylvaysTPHx8XJzc1NERITVviZOnCgnJydt2LDBqj0uLk4Gg0GTJ0+2JOxI0pgxY9SqVSvFx8errKys1q8VAAAAAAAAsFe33nqr/vOf/+iTTz7Ra6+9ppdeeklvvfWWYmJi9Mcff2jOnDlW8bNnz1ZBQYFiY2MVHR2tKVOmaNOmTfrLX/6iZcuW6YcffrCKNy/c8z//8z9644039NJLLykuLk733XefZdGdy12+cM/KlSv10ksv6d///rceffRRJSUlKSEhweZ9AgAAAAAAANibOXPm6Oabb9bNN9+svLy8cttzcnI0bdo09e3bV/7+/ho6dKhWr16t0tLSCveXl5enuXPn6t5771X37t314IMP6o033lBRUVGF8UVFRXrjjTf04IMPqnv37rr33ns1d+7cCo8FAOoC8x4AwF7VSdJOamqq3nnnHU2dOlVt2rSpMGb//v0qLi62qqRj1rVrV7Vu3dqqOs/x48d1+vRp9ejRQy4uLlbxHh4e6tatm9LS0ixvjoWFhTp06JA6duwoLy8vq3gnJyf17t1bp06d0okTJ2r5agEAAAAAjoCLvgAaqkGDBqlnz57l2h9++GH5+fnphx9+0NmzZyVJGRkZ2rdvnwICAtS3b19LrIuLi8aNG6eSkhJt3LjR0l4fC/cAQG1xngfA0TDvAQAANDxfffWV1q1bJ1dX1wq3m6thb9q0ST179tSTTz6pxo0bKyoqSq+++mq5eHM17DVr1ujPf/6znnrqKbVr107Lli1TeHi4SkpKrOJLSko0duxYLVu2TJ6ennrqqafUrVs3rVmzRo8//rjy8/Nt8roBOC7mPQCAPWtU2x2cP39er776qgICAhQcHFxpXGZmpiTJ19e3wu2+vr7au3evCgoK5OrqWqX4gwcP6uTJk+rcubOysrJUWloqHx+fSuMlKSsrSx06dKjy67tSo0bXznMyGg3XjKkNk6nOCiThCua+pY/tD2MHAACAunT5Rd+CgoJy280XfXNzczVo0CB5e3srKSlJUVFRSk9PV1RUlFW8+aLvsWPH1K9fPw0bNkxpaWlatmyZDhw4oJUrV8pkMlnizRd9k5OT1aNHDz300EPKyMjQmjVrlJKSonXr1snNzc3m/QDA8Tg7O0uSGjW6eNlwz549kqQ+ffqUi+3Tp4+MRqMlRqr5wj39+/e/5sI9jRs3rv0LBODwOM8D4GiY9wAAABqegoICvfrqq3rwwQf122+/WV1vMzNXw547d65lcZ2SkhKNGzdOCQkJGj58uNU1vMurYZsX35GkWbNmaf369UpISLBapMdcUXvEiBGKjo6WwXDxebnly5dr4cKFWrlypSIjI23UAwAcDfMeAMDe1TppZ+HChcrNzdXbb7991ThzFmllF13N7fn5+XJ1dbXEN23a9Krxv//+e7X2b46vCaPRoJYtKz6e+uTu3uR6H0KDRx/bL8YOAAAAtcVFXwCO6ptvvtGxY8fUvXt3ubu7S7r6Qjyurq5q06aNJeZa8eb22izcU1MsxNOwsZiL/arvseM8D4CjYd4DAABomBYsWKC8vDzNnDlTL774Yrnt16qGvWPHDsXFxVnO865VDTs+Pl4bNmyw2ldcXJwMBoMmT55sOceTpDFjxmj16tWKj4/XxIkTrbYBQE0x7wEA7F2tkna+/vprrV27VtOmTZO3t3ddHdMNq7S0THl55VegupKTk0lubi7XjKupvLzzKimpuBw9asdkMsrdvQl9bIeqM3bu7k14iAMAAACV4qIvAEd07tw5TZs2TQaDQS+99JKlvSoL5VyetGPrhXtqgoV4HAd9bL/qa+w4zwPgaJj3AAAAGp7U1FS98847mjt3rtq0aVNhjK2rYRcWFurQoUPq2LGjvLy8rOKdnJzUu3dvbdmyRSdOnFCHDh3q4FUDcGTMewCAhqDGSTsXLlzQK6+8ottuu02hoaHXjL/8hnxFrryhb/733LlzV41v1qxZtfZvjq+pCxeunchh62SAkpLSKh0Hao4+tl+MHQAAAGqDi74AHNEff/yhiRMn6rvvvtMLL7xQ4fxmz1iIp+FjIR77VZ8L8XCeB8DRMO8BAAA0POfPn9err76qgIAABQcHVxpn62rYWVlZKi0tlY+PT6XxkpSVlVWr87yqVM+mAvMltu6Dut4/Y2e/6nPsmPfKs1X/29scYo+Y9+wXY4e6UOOknYKCAmVmZiozM1O33HJLhTG9evWSJCUmJlrelC5fefNymZmZ8vT0lKurqyRVKd5oNFoq/Pj4+MhoNCorK6vSeHMcAAAAAABX4qJveVx8sl9Go21XqeZ3wnbq++/uwoULmjRpknbt2qWnn35a48ePt9pelYVyLl8kx9YL99QUC/E4BvrYftl67DjPK4/zPPtly7Hj4Qzb4qGmiuOl+pn3+Ix0EfP/JfTFJfQFANiPhQsXKjc3V2+//fZV42xdDbuq+6/P6tlUYLY9W/UxY2e/6mPsmPcqZ29/O/Z2vLZEX9gvxg61UeOkHWdn50ov8n7xxRc6ffq0RowYIScnJzVt2lS33367nJyclJycXC7+6NGjys3N1ZAhQyxtHTp0kKenp/bt26fCwkKr1ZrOnj2rI0eOyN/fX40bN5Ykubi4yN/fX2lpacrOzrZaram4uFgpKSny9PSUn59fTV8yAAAAAKAB46Jv5bj4hCvxO2F79dHHFy5c0OTJk/XZZ5/piSee0NSpU8vFXG1hnYKCAp06dUq33XZbleLN7bVZuAcAaoLzvMrxnm6/7HHs7PGYbYGHmiqPr4nqznu2Ym+/3/Z2vLZEX1xCXwDAje3rr7/W2rVrNW3aNIe4VlbV6tlUYL7E3Be2Utd9zNjZr/qqns28VzFb/e3Y2xxij5j37Fd9zXto2GqctOPi4qLXX3+9wm1PPPGETp8+renTp8vd3d3SPnjwYH344YeKi4tTSEiIJKmkpESLFy+WJEubJBkMBgUFBSk2NlZvvvmmJk2aZNm2ZMkSFRcXW8VLUnBwsA4ePKhFixYpOjpaBsPFFZNWrVqlM2fOKDw83NIGAAAAAIAZF30rxoVD++XkZJKbm8u1A2uI3wnbqa+LviUlJZoyZYo++eQTPfroo5o+fXqFceZK2klJSQoLC7PalpSUpNLSUvXs2dPSZuuFewCgujjPqxjnefbLlmPHwxm2xUNNtlHVeY/PSBcx/19CX1xyI/QFDzUBwNVduHBBr7zyim677TaFhoZeM97W1bCruv/6qJ5tRgVm27NVHzN29suWY8e8d2329rdjb8drS/SF/WLsUBs1TtqpiSlTpig1NVUzZ87U7t275e3traSkJB0+fFiBgYHq06ePVXxYWJi2b9+u2NhYHTlyRF27dtXBgweVkpKigIAAjRw50io+KChIW7Zs0aZNm3Ty5En17NlTGRkZSkxMVJcuXco9WAAAAAAAABd9r42LT/bH1g+68Dthe7bs49LSUk2bNk0fffSRgoODNXv27EpjO3XqpDvuuEPJycn68ssv1bdvX0lSYWGhli1bJpPJZHWNrlmzZjZfuAcAqorzvGvjPd1+2ePY2eMx2wIPNVUeX1NV6U8+I1mzt+O1JfriEvoCAG5cBQUFyszMVGZmpm655ZYKY8yL7yQmJtq8GraPj4+MRqOysrIqjTfHAUBNMO8BABqaek3aadu2reLi4hQTE6OdO3cqMTFR3t7emjZtWoUXjt3c3LR27VotWbJE27ZtU3Jystq2bauIiAhFRETIZDJZxZtMJsXGxio2NlabN2/WqlWr5OHhodGjR2vixImVll4HAAAAADguLvoCcDRLly7VBx98IHd3d7Vp00ZLly4tFxMYGKibbrpJkjRnzhyNGjVK4eHhGjp0qDw8PJSYmKgTJ05o/Pjx6tixo9X32nrhHgCoKs7zADga5j0AAICGydnZWcHBwRVu++KLL3T69GmNGDFCTk5Oatq0qc2rYbu4uMjf319paWnKzs6Wl5eXJb64uFgpKSny9PSUn59fHfUAAEfDvAcAaGhskrSzZs2aSrd5eXkpOjq6yvtq3ry5ZsyYoRkzZlQp3sXFRZGRkYqMjKzyzwAAAAAAOC4u+gJwND///LMkKS8vT8uWLasw5q677rIk7dx888167733tHjxYm3fvl2FhYXq1KmT5s2bp8DAwHLfa+uFewCgqjjPA+BomPcAAAAaJhcXF73++usVbnviiSd0+vRpTZ8+Xe7u7pZ2W1fDDg4O1sGDB7Vo0SJFR0fLYDBIklatWqUzZ84oPDzc0gYA1cW8BwBoaOq10g4AAAAAADcaLvoCcDTz5s3TvHnzqvU9nTt3rrAiT2VsvXAPAFQF53kAHA3zHgAAAMxsXQ07KChIW7Zs0aZNm3Ty5En17NlTGRkZSkxMVJcuXRQWFlafLxcAmPcAADc0knYAAAAAAKgmLvoCAAA0TJznAXA0zHsAAAANk62rYZtMJsXGxio2NlabN2/WqlWr5OHhodGjR2vixIlyc3Orr5cKAJKY9wAANzaSdgAAAAAAqCYu+gIAADRMnOcBcDTMewAAAPZtzZo1lW6zdTVsFxcXRUZGKjIysso/AwBqi3kPAGCPSNoBAAAAAKASXPQFAABomDjPA+BomPcAAAAAAAAA4PowXu8DAAAAAAAAAAAAAAAAAAAAAAAAABoaknYAAAAAAAAAAAAAAAAAAAAAAACAOkbSDgAAAAAAAAAAAAAAAAAAAAAAAFDHSNoBAAAAAAAAAAAAAAAAAAAAAAAA6hhJOwAAAAAAAAAAAAAAAAAAAAAAAEAdI2kHAAAAAAAAAAAAAAAAAAAAAAAAqGONrvcBAIC9KCoq0sKFC3Xo0CGdPHlSv/76q1q0aKGOHTtq9OjRGjhwoAwGg9X35OTkKCYmRrt27VJeXp58fHwUEhKi0NBQGY3l8ybz8vK0ZMkSbdu2TWfOnJGXl5eGDRum8PBwNW7cuMJjio2N1ebNm5Wdna1WrVpp4MCBmjBhgtzd3W3WFwAAAAAAAAAAAAAAAAAAAACAq6PSDgBU0blz5/Tuu++qUaNGGjBggJ5++mndd999ysjI0AsvvKA5c+ZYxefk5Cg4OFibNm1Sz5499eSTT6px48aKiorSq6++Wm7/+fn5evzxx7VmzRr9+c9/1lNPPaV2/z979x8XZZ3v//85M6KIgIg/V0NJXDU3+mFqC5VrbWuFRwuVPZnFVntIMEutPsr5bKaetQOeaiWXyE079knbWvHHsTa1VcxPKawo+KM0ocjfKaZ+DBExnJnvH34ZnUBlhhnhmutxv928le95zZv3dV1cL98D1+v97tpVOTk5Sk1Nld1ud4u32+0aN26ccnJy1LFjRz3++OPq16+fFi1apLFjx6qystKv5wMAAAAAAAAAAAAAAAAAAAAAcHnstAMADRQREaEtW7aoZcuWbu1nzpzRb3/7W73//vt64okn1KNHD0nSK6+8omPHjmnWrFlKSkqSdKHQZvz48Vq+fLlGjBihuLg4Vz/z589XaWmpUlNTNXnyZFf79OnT9cEHH2j58uWufiRp+fLlKigo0IMPPqjZs2e7dvl566239Nprr2nBggWaNGmSv04HAAAAAAAAAAAAAAAAAAAAAOAK2GkHABrIarXWKdiRpDZt2ujOO++UJB04cEDShV1z1qxZo+joaLdCG5vN5irIyc3NdbU7nU4tW7ZMoaGhSktLc+t/4sSJCgoK0tKlS93ac3NzZbFY9Nxzz7kKdiTpiSeeUPv27bVs2TI5nc5GHjUAAAAAAAAAAAAAAAAAAAAAwBsU7QBAI507d07//Oc/ZbPZFBMTI0natm2bampq3HbSqdW3b1916NBBhYWFrra9e/fq+++/V//+/RUcHOwWHxkZqX79+mnnzp06d+6cJKm6ulpffPGFevbsqS5durjFBwUF6fbbb9exY8e0b98+Hx8tAAAAAAAAAAAAAAAAAAAAAKAhWjT1AADAaM6ePasFCxbI6XTqxIkT+uyzz/Tdd9/pueeeU9euXSVJ+/fvlyT16NGj3j569OihoqIiVVVVKSQkpEHxO3bs0MGDB9WrVy8dOHBADodD3bt3v2y8dGHnn+uvv97rY23R4uq1nVar5aoxjWGzUV/qL7XnlnNsPFw7AAAAAAAAAAAAAAAAAACA5o+iHQDw0NmzZ5Wdne36e1BQkKZOnaonnnjC1VZZWSlJCg0NrbeP2vbKykqFhIS44tu0aXPF+NOnT3vUf228N6xWi9q1q38811J4eOumHkLA4xwbF9cOAAAAAAAAAAAAAAAAAACg+aJoBwA8FBkZqZKSEtntdh09elSrVq3SnDlztH37dmVlZclqDYydLxwOpyoqqq4aFxRkU2hosN/GUVFxVna7w2/9m5nNZlV4eGvOsQF5cu3Cw1uzIw8AAAAAAAAAAAAAQ7FaLbJaLT7tk9+bAgAAAGgKFO0AgJdsNpu6deumlJQU2Ww2zZ49W8uWLVNSUpLbTjr1+elOObX/PXPmzBXjw8LC3OKv1n9tvLfOn796IYe/f6hltzsaNA54j3NsXFw7AAAAAAAAAAAAAIHGarUoIiKEIhsAAAAAAYGiHQDwgfj4eEnS1q1blZSUpB49ekiS9u/fX2/8/v371bFjR4WEhEhSg+KtVquioqIkSd27d5fVatWBAwcuG18bBwAAAAAAAAAAAAAAYBRWq0U2m1WvvlekQ+WnfdZv/76dlJzQz2f9AQAAAEBDULQDAD5w7NgxSRd235GkW265RUFBQSooKKgTu2fPHh0/flwJCQmutuuvv14dO3ZUcXGxqqurFRwc7Hrt5MmT2r17t2JjY9WqVStJUnBwsGJjY7Vz504dPXpUXbp0ccXX1NRo8+bN6tixo6Kjo/1xuAAAAAAAAAAAAAAAAH51qPy0yg7/4LP+rusU6rO+AAAAAKCh2EMUABqorKxMZ8+erdP+ww8/KCsrS5J01113SZLCwsJ03333ad++fcrNzXXF2u12V2xSUpKr3WKxaNSoUaqsrNSbb77p1v/cuXNVU1PjFi9Jo0ePltPp1J/+9Cc5nU5X+8KFC3XixAmNGjVKFoulUccMAAAAAAAAAAAAAAAAAAAAAPAOO+0AQAOtWrVK77zzjm677TZ169ZNISEhOnLkiDZs2KAzZ84oISFB999/vyt+ypQpKiws1EsvvaSNGzcqKipK+fn52rVrlxITExUfH+/Wf0pKitavX6958+Zp9+7d6tu3r3bs2KHNmzcrLi5OI0eOdIsfNWqUVq1apZUrV+rgwYMaMGCAysrKlJeXp969eyslJeWanBcAAAAAAAAAAAAAAAAAAAAAQF0U7QBAAw0ZMkTl5eUqLi5WcXGxzp49q7Zt26p///5KTEzUsGHD3OI7d+6s3NxczZkzR5999pny8vIUFRWl9PR0JScn1+k/NDRUixcv1ty5c7V27VoVFBSoc+fOSktLU1pammw2m1u8zWbTvHnzNG/ePH300UdauHChIiMj9eijj2rixIkKDWVbZwAAAAAAAAAAAAAAAAAAAABoKhTtAEADxcbGKjY21qP3dOnSRbNnz25wfNu2bTVt2jRNmzatQfHBwcGaNGmSJk2a5NG4AAAAAAAAAAAAAAAAAAAAAAD+ZW3qAQAAAAAAAAAAAAAAAAAAAAAAAACBhqIdAAAAAAAAAAAAAAAAAAAAAAAAwMco2gEAAAAAAAAAAAAAAAAAAAAAAAB8jKIdAAAAAAAAAAAAAAAAAAAAAAAAwMco2gEAAAAAAAAAAAAAAAAAAAAAAAB8jKIdAAAAAAAAAAAAAAAAAAAAAAAAwMco2gEAAAAAAAAAAAAAAAAAAAAAAAB8jKIdAAAAAAAAAAAAAAAAAAAAAAAAwMco2gEAAAAAAAAAAAAAAAAAAAAAAAB8jKIdAAAAAAAAAAAAAAAAAAAAAAAAwMco2gEAAAAAAAAAAAAAAAAAAAAAAAB8rIW3bzx37pxee+01ffHFFzp48KBOnTqliIgI9ezZU48++qh+85vfyGKxuL2nvLxcc+bM0eeff66Kigp1795dSUlJSk5OltVat36ooqJCc+fO1dq1a3XixAl16dJFw4cPV2pqqlq1alXvmObNm6ePPvpIR48eVfv27fWb3/xGzz77rMLDw709VAAAAAAAAAAAAAAAAAAAAAAAAMAjXu+0c+bMGf3tb39TixYtdPfdd+vJJ5/UkCFDVFZWpmeeeUYzZ850iy8vL9fo0aO1cuVKDRgwQL/73e/UqlUrZWRk6A9/+EOd/isrKzV27FgtWrRIP//5z/X444+ra9euysnJUWpqqux2u1u83W7XuHHjlJOTo44dO+rxxx9Xv379tGjRIo0dO1aVlZXeHioAAAAAAAAAAAAAAAAAAAAAAADgEa932omIiNCWLVvUsmVLt/YzZ87ot7/9rd5//3098cQT6tGjhyTplVde0bFjxzRr1iwlJSVJulBoM378eC1fvlwjRoxQXFycq5/58+ertLRUqampmjx5sqt9+vTp+uCDD7R8+XJXP5K0fPlyFRQU6MEHH9Ts2bNdu/y89dZbeu2117RgwQJNmjTJ28MFAAAAAAAAAsbKlSu1detW7dq1S6WlpaqpqdEbb7yhe++9t07sPffco8OHD9fbz09/dlerrKxMWVlZKiwsVHV1tWJiYpScnKyHHnqo3n483aEbAAAAAAAAAAAAAAAj8Lpox2q11inYkaQ2bdrozjvv1DfffKMDBw6oR48eqqys1Jo1axQdHe1WaGOz2TR58mRt2LBBubm5rqIdp9OpZcuWKTQ0VGlpaW79T5w4UcuWLdPSpUvd+srNzZXFYtFzzz3nKtiRpCeeeELvvPOOli1bpokTJ7q9BgAAAADAuXPn9Nprr+mLL77QwYMHderUKUVERKhnz5569NFH9Zvf/KbOZ0lPHy6vqKjQ3LlztXbtWp04cUJdunTR8OHDlZqaqlatWtU7pnnz5umjjz7S0aNH1b59e/3mN7/Rs88+q/DwcL+dCwDm8frrr+vw4cOKjIxUhw4ddOTIkSvGh4WF6Xe/+12d9gEDBtRpKykp0ZgxY1RTU6OEhAS1b99eeXl5mjp1qg4dOqQJEya4xdfu0H38+HENHTpUUVFRys/PV0ZGhkpKSpSRkdG4gwVgasz1AAAAAACBgM+3AMyEnAcACDReF+1czrlz5/TPf/5TNptNMTExkqRt27appqbGbSedWn379lWHDh1UWFjoatu7d6++//57DR48WMHBwW7xkZGR6tevn3bu3Klz586pVatWqq6u1hdffKGePXuqS5cubvFBQUG6/fbbtWrVKu3bt0/XX3+9rw8ZAAAAAGBgZ86c0d/+9jfddNNNuvvuu9WuXTudPHlSn376qZ555hmNGTNGM2bMcMV7+nB5ZWWlxo4dq9LSUt11110aPny4du7cqZycHG3fvl0LFiyQzWZzxdvtdo0bN04FBQXq37+/7r//fpWVlWnRokXavHmz3n//fYWGhl6r0wMgQM2aNUvR0dHq2rWr/vznPys7O/uK8eHh4XrmmWca1PeMGTNUVVWlt99+W3fccYck6dlnn9UjjzyinJwcJSQkqGfPnq54T3foBgBPMNcDYCY81AQAABC4+HwLwEzIeQCAQNPoop2zZ89qwYIFcjqdOnHihD777DN99913eu6559S1a1dJ0v79+yVJPXr0qLePHj16qKioSFVVVQoJCWlQ/I4dO3Tw4EH16tVLBw4ckMPhUPfu3S8bL0kHDhxodNFOixZ1fzj9U1arf3fzsdmuPgZ4p/bcco6Nh2sHAAAAb0VERGjLli11dpM9c+aMfvvb3+r999/XE0884fps6enD5fPnz1dpaalSU1M1efJkV/v06dP1wQcfaPny5W47yS5fvlwFBQV68MEHNXv2bNcDVW+99ZZee+01LViwQJMmTfLX6QBgEvHx8X7pt6ysTMXFxYqPj3cV7EhScHCwxo8fr6efflorVqzQ888/L0ke79ANAJ5irgfATHioCYDZrFy5Ulu3btWuXbtUWlqqmpoavfHGG7r33nvrjS8rK1NWVpYKCwtVXV2tmJgYJScn66GHHqo33t+FjQDgCT7fAjATch4AIND4pGjn0pU4g4KCNHXqVD3xxBOutsrKSkm67A9da9srKysVEhLiim/Tps0V40+fPu1R/7Xx3rJaLWrXrv4xXUvh4a2beggBj3NsXFw7AAAAeMpqtdb5ga904TPpnXfeqW+++UYHDhxQjx49PH643Ol0atmyZQoNDVVaWppb/xMnTtSyZcu0dOlSt75yc3NlsVj03HPPua2A/MQTT+idd97RsmXLNHHixDqrIwOAP507d07Lli3TsWPHFBERodtuu029e/euE7dlyxZJ9RcFxcfHy2q1umIkz3foBgBPMdcDYCY81ATAbF5//XUdPnxYkZGR6tChg44cOXLZ2JKSEo0ZM0Y1NTVKSEhQ+/btlZeXp6lTp+rQoUOaMGGCW7y/CxsBwFN8vgVgJuQ8AECgaXTRTmRkpEpKSmS323X06FGtWrVKc+bM0fbt25WVlVXv6iJG5XA4VVFRddW4oCCbQkOD/TaOioqzstsdfuvfzGw2q8LDW3OODciTaxce3podeQDgKo4ePao1a9Zow4YN2rt3r06cOKF27dpp0KBBGjduXL0PaLJCHYBAc+7cOf3zn/+UzWZTTEyMJM8fLt+7d6++//57DR48WMHB7p8TIyMj1a9fP+3cuVPnzp1Tq1atVF1drS+++EI9e/ZUly5d3OKDgoJ0++23a9WqVdq3b1+jd5IFAE8cP35c//t//2+3tl//+tfKzMxUeHi4q+1KO2iHhISoU6dOrpirxde2X7pDt7fYPTuwsQOzcTXltWOuByAQ8VATALOZNWuWoqOj1bVrV/35z392W3D2p2bMmKGqqiq9/fbbrp1hn332WT3yyCPKyclRQkKCevbs6Yr3d2EjECisVotffqbCZ/yG4/MtADMh5wEAjKrRRTu1bDabunXrppSUFNlsNs2ePVvLli1TUlKS20469fnpTjm1/z1z5swV48PCwtzir9Z/bXxjnD9/9UIOf39wtNsdDRoHvMc5Ni6uHQD4xuLFizV//nxFR0dr8ODBatu2rb7++mt9/PHH+sc//qH58+frl7/8pSueFeoABIKzZ89qwYIFcjqdOnHihD777DN99913eu6559S1a1dJnj9c3pD4HTt26ODBg+rVq5cOHDggh8Oh7t27XzZekg4cONDoH/o25AF2HoI2LooPjKs53ncjR47U7bffrpiYGLVs2VIlJSV6/fXXlZeXp+eff17z5893xTZkR+xLi3Y83aHbG+yebR6cY+O6FtfOTHM95nmBzZ/Xzt/fD2b/fqNQ8SIeagLgK/Xt8lqfsrIyFRcXKz4+3lWwI0nBwcEaP368nn76aa1YsULPP/+8JF2TwkYgEFitFkVEhJh+nnet8fnWHZ9vLzLaZzqunXFdy2tnppwnNW3eM1oOMSLynnFx7eALPivauVTtD0a2bt2qpKQk1z9Kl/5C/lL79+9Xx44dXb94b0i81WpVVFSUJKl79+6yWq06cODAZeNr4wAAAHB1N910k9577z0NGDDArX316tWaNGmSZs6cqdWrV7vaWaEOQCA4e/as22qcQUFBmjp1qp544glXm6cPl9fGt2lT/8PitfGnT5/2qP/aeG95+gA7D0Hjp/ie8L/mdI5/WoB92223acGCBfrtb3+rzz77TDt37tRNN93URKO7OnbPDnzsnm1c13L3bLPM9ZjnmYcRr50Rx+wPFCpejJeu3UNNLGxwAQ+ZXMS5uMgM52LLli2S6i/yiY+Pl9VqdcVI/i9sBAKF1WqRzWbVq+8V6VB5435m/VP9+3ZSckI/n/YZKPh8Wz8+b/ifv84x1864rtXnWzPkPCnw857RxutPnAvj4tqhMfxStHPs2DFJcq12fssttygoKEgFBQV1Yvfs2aPjx48rISHB1Xb99derY8eOKi4uVnV1tdsPNU6ePKndu3crNjbW9cOM4OBgxcbGaufOnTp69Kjbak01NTXavHmzOnbsqOjoaH8cLgAAQMAZOnRove0PPPCAsrKy9O233+rkyZOKjIxkhToAASMyMlIlJSWy2+06evSoVq1apTlz5mj79u3KysqS1Ro4Dy409AF2HoI2LooPjOtaPsDeGC1bttSDDz6or776Stu3b3cV7TRkR+xLd8P2dIdub7F7tjlwjo3rWlw7s8z1mOcFPn9eu9q+/cXs328UKl453lvsqugdo43XnzgXFwXyubhS4WFISIg6derktqisvwsbG4NdJwKb0a5d7TgPlZ9W2eEffNr3dZ0a97OgpmK1Whp0nzYGn2/d8fn2IqN9puPaGde1/HxrlpwnNX3eM1oOMSLynnEZ5fe3aN68LtopKytT165d1bq1e5L+4YcflJWVJUm66667JElhYWG677779Pe//125ubluq6nXxl76kKXFYtGoUaM0b948vfnmm26rqc+dO1c1NTV1HsocPXq0duzYoT/96U+aPXu2LJYLqyUtXLhQJ06cUGpqqqsNAAAA3mvZsqUkqUWLC1NJVqgDEGhsNpu6deumlJQU2Ww2zZ49W8uWLVNSUpLHD5fX/vfMmTNXjK99gL2h/V/6wLu3PHkwloegjYfiA+Mzwjlu166dJKm6utrVdqUdtKuqqnTs2DHdfPPNDYqvbb90h24AaCwzzPWY55mDEa+dEcfsDxQq+ha7KnqGB4Qu4lxc1BzOhb8fampIIeGln0v9XdjorUBffR0Xce2My5/zjZ/i8607Pm/4n7/OMdfOuK7ltTNDzpMCO+8Zbbz+xLkwLq4dGsProp1Vq1bpnXfe0W233aZu3bopJCRER44c0YYNG3TmzBklJCTo/vvvd8VPmTJFhYWFeumll7Rx40ZFRUUpPz9fu3btUmJiYp2HPFNSUrR+/XrNmzdPu3fvVt++fbVjxw5t3rxZcXFxGjlypFv8qFGjtGrVKq1cuVIHDx7UgAEDVFZWpry8PPXu3VspKSneHioAAAD+f19++aVKS0t14403Kjw8XFLgrFDX0FWvrFb/FoKz2oJ/GG11OlzU1Neu9rPq1q1blZSU5PHD5Q2Jt1qtioqKkiR1795dVqtVBw4cuGx8bRwANLUvv/xSktS1a1dX28CBAyVJ+fn5dX4el5+fL4fDoQEDBrjaPN2hGwB8ibkegEDHQ00XsbCBO6ON1584FxdxLpq/pl59Hf5ntGvn7xX5jaiyslo1NfYrxvijUJHPtwDMhJwHADAir4t2hgwZovLychUXF6u4uFhnz55V27Zt1b9/fyUmJmrYsGFu8Z07d1Zubq7mzJmjzz77THl5eYqKilJ6erqSk5Pr9B8aGqrFixdr7ty5Wrt2rQoKCtS5c2elpaUpLS1NNpvNLd5ms2nevHmaN2+ePvroIy1cuFCRkZF69NFHNXHixMuugAIAAICGOXPmjNLT02WxWPTCCy+42gNhhTpPV6fzJ3654V+cX+Nqqmt37NgxSXJ9BvX04fLrr79eHTt2VHFxsaqrq912DDt58qR2796t2NhY105hwcHBio2N1c6dO3X06FF16dLFFV9TU6PNmzerY8eOio6O9sfhAkAd+/fvV4cOHerMxQoKCvTBBx8oLCzMtdu2JMXExOjWW29VQUGBNm3apDvuuEPShd14cnJyZLPZ3Bbj8XSHbgDwJeZ6AMyEh5oAmFlDCgkvLSL0d2FjYwTy6uu4iGtnXA6Hs0muHZ9vAZgJOQ8AYEReF+3ExsYqNjbWo/d06dJFs2fPbnB827ZtNW3aNE2bNq1B8cHBwZo0aZImTZrk0bgAAABwZT/++KMmTpyor7/+Ws8884zi4uKaekg+1dDV6SQpKMjm163tjbJ6mtEYbXU6XOTptfNmhbqysjJ17dpVrVu7Fwb98MMPrgfGax9I9/ThcovFolGjRmnevHl68803NXnyZNdrc+fOVU1NTZ2H0UePHq0dO3boT3/6k2bPni2L5cIOXwsXLtSJEyeUmprqagMAb+Xm5qqoqEiS9NVXX0mS3n33Xa1bt07ShVw0YMAAffrpp3r99dc1aNAgdevWTS1bttTXX3+tTZs2qUWLFvrjH/+otm3buvU9c+ZMjRkzRqmpqRo2bJgiIyOVl5enffv2acKECerZs6dbvKc7dAOAJ5jrAcAFPNQEwMyuVHhYVVWlY8eO6eabb25QfG17YwobAcAbfL4FYCbkPABAoPG6aAcAAADmcP78eU2ePFmff/65nnzySU2YMMHt9UBZoa6hq175erv6n2L1NP/i/BqXP6/dqlWr9M477+i2225Tt27dFBISoiNHjmjDhg06c+aMEhISdP/997viPX24PCUlRevXr9e8efO0e/du9e3bVzt27NDmzZsVFxfntuOEJI0aNUqrVq3SypUrdfDgQQ0YMEBlZWXKy8tT7969lZKS4pfzAMBcioqKtGLFCre2zZs3u/5/0KBBGjBggPr376+7775bu3bt0pYtW/Tjjz+qffv2+pd/+Rf9/ve/1w033FCn7z59+mjJkiXKysrS+vXrVV1drZiYGGVmZioxMbFOvKc7dAOAJ5jrATATHmoCgPoNHDhQkpSfn19nvpWfny+Hw6EBAwa42vxd2AgA3uDzLQAzIecBAAINRTsAAAC4rPPnz+u5557TunXr9Nhjj2nq1Kl1YlihDoDRDRkyROXl5SouLlZxcbHOnj2rtm3bqn///kpMTNSwYcPc4j19uDw0NFSLFy/W3LlztXbtWhUUFKhz585KS0tTWlqaa5XjWjabTfPmzdO8efP00UcfaeHChYqMjNSjjz6qiRMnuooZAaAxMjMzlZmZedW4m266SX/605887r9Xr17Kzs5ucLynO3QDQEMx1wNgJjzUBAD1i4mJ0a233qqCggJt2rRJd9xxhySpurpaOTk5stlsbjnsWhQ2AoCn+HwLwEzIeQCAQEPRDgAAAOplt9s1ZcoUffLJJ3r44Yf14osv1hvHCnUAjC42NlaxsbEevcfTh8vbtm2radOmadq0aQ2KDw4O1qRJkzRp0iSPxgUAAAB3zPUAmAkPNQEwm9zcXBUVFUmSvvrqK0nSu+++q3Xr1km6sONX7e8nZs6cqTFjxig1NVXDhg1TZGSk8vLytG/fPk2YMEE9e/Z069vfhY0A4Ck+3wIwE3IeACDQULQDAACAOhwOh9LT0/Xxxx9r9OjRmjFjxmVjWaEOAAAAAAAAaHo81ATAbIqKirRixQq3ts2bN7v+f9CgQa6inT59+mjJkiXKysrS+vXrVV1drZiYGGVmZioxMbFO3/4ubAQAAAAAAOZB0Q4AAADqyM7O1ocffqjw8HB16tRJ2dnZdWISExN13XXXSWKFOgAAAAAAAAAAcG1lZmYqMzOzwfG9evWq9/cdl+PvwkYAAAAAAGAOFO0AAACgju+++06SVFFRoZycnHpjBg0a5CraYYU6AAAAAAAAAAAAAAAAAAAAdxTtAAAAoA5PV6eTWKEOAAAAAAAAAAAAAAAAAADgUtamHgAAAAAAAAAAAAAAAAAAAAAAAAAQaCjaAQAAAAAAAAAAAAAAAAAAAAAAAHyMoh0AAAAAAAAAAAAAAAAAAAAAAADAxyjaAQAAAAAAAAAAAAAAAAAAAAAAAHyMoh0AAAAAAAAAAAAAAAAAAAAAAADAxyjaAQAAAAAAAAAAAAAAAAAAAAAAAHyMoh0AAAAAAAAAAAAAAAAAAAAAAADAxyjaAQAAAAAAAAAAAAAAAAAAAAAAAHyMoh0AAAAAAAAAAAAAAAAAAAAAAADAxyjaAQAAAAAAAAAAAAAAAAAAAAAAAHyMoh0AAAAAAAAAAAAAAAAAAAAAAADAxyjaAQAAAAAAAAAAAAAAAAAAAAAAAHyMoh0AAAAAAAAAAAAAAAAAAAAAAADAx1o09QAAwCiOHj2qNWvWaMOGDdq7d69OnDihdu3aadCgQRo3bpx69+5d5z1lZWXKyspSYWGhqqurFRMTo+TkZD300EP1fo3y8nLNmTNHn3/+uSoqKtS9e3clJSUpOTlZVmvdOsuKigrNnTtXa9eu1YkTJ9SlSxcNHz5cqampatWqla9PAQAAAAAAAAAAAAAAAAAAAACggSjaAYAGWrx4sebPn6/o6GgNHjxYbdu21ddff62PP/5Y//jHPzR//nz98pe/dMWXlJRozJgxqqmpUUJCgtq3b6+8vDxNnTpVhw4d0oQJE9z6Ly8v1+jRo3X8+HENHTpUUVFRys/PV0ZGhkpKSpSRkeEWX1lZqbFjx6q0tFR33XWXhg8frp07dyonJ0fbt2/XggULZLPZrsm5AQAAAAAAAAAAAAAAAAAAAAC4o2gHABropptu0nvvvacBAwa4ta9evVqTJk3SzJkztXr1alf7jBkzVFVVpbffflt33HGHJOnZZ5/VI488opycHCUkJKhnz56u+FdeeUXHjh3TrFmzlJSUJEmy2+0aP368li9frhEjRiguLs4VP3/+fJWWlio1NVWTJ092tU+fPl0ffPCBli9f7uoHAAAAAAAAAAAAAAAAAAAAAHBtWZt6AABgFEOHDq1TsCNJDzzwgKKjo/Xtt9/q5MmTkqSysjIVFxcrLi7OVbAjScHBwRo/frzsdrtWrFjhaq+srNSaNWsUHR3tVmhjs9lcBTm5ubmudqfTqWXLlik0NFRpaWlu45k4caKCgoK0dOlS3xw4AAAAAAAAAAAAAAAwLKvVohYtrD79Y7Px2BkAAAAANAQ77QCAD7Rs2VKS1KLFhbS6ZcsWSVJ8fHyd2Pj4eFmtVleMJG3btk01NTVuO+nU6tu3rzp06KDCwkJX2969e/X9999r8ODBCg4OdouPjIxUv379tHPnTp07d06tWrVq/AECAAAAAAAAAAAAAADDsVotiogIocgGAAAAAJoIRTsA0EhffvmlSktLdeONNyo8PFyStH//fklSjx496sSHhISoU6dOrpirxde2FxUVqaqqSiEhIQ2K37Fjhw4ePKhevXp5fWwtWlz9h3ZWq8Xr/huCHxz6T+255RwbD9cOAAAAAAAAAAAAQENYrRbZbFa9+l6RDpWf9lm//ft2UnJCP5/1BwAAAACBiqIdAGiEM2fOKD09XRaLRS+88IKrvbKyUpIUGhpa7/tCQ0PdinYaEl8bFxIS4opv06bNFeNPn/b+B25Wq0Xt2tXf/7UUHt66qYcQ8DjHxsW1AwAAAAAAAAAAANAQh8pPq+zwDz7r77pO9T/fAAAAAABwR9EOAHjpxx9/1MSJE/X111/rmWeeUVxcXFMPyaccDqcqKqquGhcUZFNoaLDfxlFRcVZ2u8Nv/ZuZzWZVeHhrzrEBeXLtwsNbsyMPAAAAAAAAAAAAAAAAAABAE6BoBwC8cP78eU2ePFmff/65nnzySU2YMMHt9Ut3xqlPZWWlwsLCPIq/NK72v2fOnLli/KVfwxvnz1+9kMPfxQB2u6NB44D3OMfGxbUDAAAAAAAAAAAAAAAAAABovlh2HQA8dP78eT333HNat26dHnvsMU2dOrVOTI8ePSRJ+/fvr/NaVVWVjh075oq5Wnxte8eOHRUSEtLgeKvVqqioKA+ODAAAAAAAAAAAAAAAAAAAAADgKxTtAIAH7Ha7pkyZok8++UQPP/ywXnzxxXrjBg4cKEnKz8+v81p+fr4cDocGDBjgarvlllsUFBSkgoKCOvF79uzR8ePHXX1K0vXXX6+OHTuquLhY1dXVbvEnT57U7t27FRsbq1atWnl1nAAAAAAAAAAAAAAAAAAAAACAxqFoBwAayOFwKD09XR9//LFGjx6tGTNmXDY2JiZGt956qwoKCrRp0yZXe3V1tXJycmSz2TRy5EhXe1hYmO677z7t27dPubm5rna73a6srCxJUlJSkqvdYrFo1KhRqqys1Jtvvun2tefOnauamhq3eAAAAAAAAAAAAAAAAAAAAADAtdWiqQcAAEaRnZ2tDz/8UOHh4erUqZOys7PrxCQmJuq6666TJM2cOVNjxoxRamqqhg0bpsjISOXl5Wnfvn2aMGGCevbs6fbeKVOmqLCwUC+99JI2btyoqKgo5efna9euXUpMTFR8fLxbfEpKitavX6958+Zp9+7d6tu3r3bs2KHNmzcrLi7OrSgIAAAAAAAAAAAAAAAAAAAAAHBtUbQDAA303XffSZIqKiqUk5NTb8ygQYNcRTt9+vTRkiVLlJWVpfXr16u6uloxMTHKzMxUYmJinfd27txZubm5mjNnjj777DPl5eUpKipK6enpSk5OrhMfGhqqxYsXa+7cuVq7dq0KCgrUuXNnpaWlKS0tTTabzYdHDwAAAAAAAAAAAAAAAAAAAADwBEU7ANBAmZmZyszM9Og9vXr1qndHnsvp0qWLZs+e3eD4tm3batq0aZo2bZpH4wIAAAAAAAAAAAAAAAAAAAAA+Je1qQcAAAAAAAAAAAAAAAAAAAAAAAAABBqKdgAAAAAAAAAAAAAAAAAAAAAAAAAfa+HtG48ePao1a9Zow4YN2rt3r06cOKF27dpp0KBBGjdunHr37l3nPWVlZcrKylJhYaGqq6sVExOj5ORkPfTQQ/V+jfLycs2ZM0eff/65Kioq1L17dyUlJSk5OVlWa916o4qKCs2dO1dr167ViRMn1KVLFw0fPlypqalq1aqVt4cKAAAAAAAAAAAAAAAAAAAAAAAAeMTrop3Fixdr/vz5io6O1uDBg9W2bVt9/fXX+vjjj/WPf/xD8+fP1y9/+UtXfElJicaMGaOamholJCSoffv2ysvL09SpU3Xo0CFNmDDBrf/y8nKNHj1ax48f19ChQxUVFaX8/HxlZGSopKREGRkZbvGVlZUaO3asSktLddddd2n48OHauXOncnJytH37di1YsEA2m83bwwUAAAAAAAACwsqVK7V161bt2rVLpaWlqqmp0RtvvKF777233ngW4gEAAAAAAAAAAAAAwDteF+3cdNNNeu+99zRgwAC39tWrV2vSpEmaOXOmVq9e7WqfMWOGqqqq9Pbbb+uOO+6QJD377LN65JFHlJOTo4SEBPXs2dMV/8orr+jYsWOaNWuWkpKSJEl2u13jx4/X8uXLNWLECMXFxbni58+fr9LSUqWmpmry5Mmu9unTp+uDDz7Q8uXLXf0AAAAAAFCLnWQBmM3rr7+uw4cPKzIyUh06dNCRI0cuG8tCPACMjrkeADMh5wEAAAQu5noAzIScBwAINHX/ZWmgoUOH1inYkaQHHnhA0dHR+vbbb3Xy5ElJF/4xLC4uVlxcnKtgR5KCg4M1fvx42e12rVixwtVeWVmpNWvWKDo62q3QxmazuQpycnNzXe1Op1PLli1TaGio0tLS3MYzceJEBQUFaenSpd4eKgAAAAAggC1evFgZGRk6cuSIBg8erMcff1z9+vXTxx9/rFGjRumf//ynW3xJSYmSkpK0YcMGDRkyRGPHjtWZM2c0depUZWdn1+m/9gH2lStXasCAAfrd736nVq1aKSMjQ3/4wx/qxNc+wL5o0SL9/Oc/1+OPP66uXbsqJydHqampstvtfjsXAMxh1qxZ+vTTT1VQUKBRo0ZdMbZ2IZ558+Zp9uzZmjJlilauXKlf/OIXysnJ0bfffusWX7sQz3/8x3/o9ddf1wsvvKDc3FwNGTJEy5cvV0FBgVv8pQvxLFiwQC+88ILeffddPfzww8rPz9fy5ct9fvwAzIW5HgAzIecBAAAELuZ6AMyEnAcACDRe77RzJS1btrzQeYsL3W/ZskWSFB8fXyc2Pj5eVqvVFSNJ27ZtU01NjdtOOrX69u2rDh06qLCw0NW2d+9eff/99xo8eLCCg4Pd4iMjI9WvXz/t3LlT586do6IVAAAAAOCGnWQBmE19P6OrT+1CPPHx8fUuxPP0009rxYoVev755yVdfSGeDRs2KDc315XzrrYQz7Jly7R06VJyHoBGYa4HwEzIeQAAAIGLuR4AMyHnAQACjdc77VzOl19+qdLSUt14440KDw+XJO3fv1+S1KNHjzrxISEh6tSpkyvmavG17d9//72qqqoaHO9wOHTw4EEvj+qiFi2sV/1jtVoa/XWuxGa7+hj4490fm83KOTboH0+uHQAAAHApdpIFgPpdq4V4+vfvf9WFeADAW8z1AJgJOQ8AACBwMdcDYCbkPABAoPHpTjtnzpxRenq6LBaLXnjhBVd7ZWWlJCk0NLTe94WGhroV7TQkvjYuJCTEFd+mTZsrxp8+fdqTw6nDarWoXbv6v8a1FB7euqmHEPA4x8bFtQMAAIAvsZMsADPzx0I8RUVFqqqqUkhISIPid+zYoYMHD6pXr16NOpaGLOJxLRbigX9cupgLjKWprx1zPQBmQs4DAAAIXMz1AJgJOQ8AYEQ+K9r58ccfNXHiRH399dd65pln6v0HzegcDqcqKqquGhcUZFNoaPBV47xVUXFWdrvDb/2bmc1mVXh4a86xAXly7cLDW/MQBwAAAK7qWu0k25wfYG/qB2nhPYoPjKs53XcsxONbLDTif5xj42qKaxfIcz3meYHNn9fO398PZv9+a8r7LpBznkSBtifI/xdxLi7iXACAsQXyXI/Pt54x2mc6rp1x8fm2bnwg/P7WaDnEiMh7xsW1gy/4pGjn/Pnzmjx5sj7//HM9+eSTmjBhgtvrl/5Cvj6VlZUKCwvzKP7SuNr/njlz5orxl34Nb50/f/VCDn/flHa7o0HjgPc4x8bFtQMAAIAvsJOsOx6Cxk/xPeF/nGPfYSGewMdCPMbVVAvxBPJcj3meeRjx2hlxzP5wrc9DIOc8iQJtbxltvP7EubiIcwEAxhPIcz0+3zY//jrHXDvj4vOtezy/v70yo43XnzgXxsW1Q2M0umjn/Pnzeu6557Ru3To99thjmjp1ap2Y2grTS//hq1VVVaVjx47p5ptvblB8bXvHjh0VEhLS4Hir1aqoqCgPjgwAAAAAYEbsJHsRD0EbF8UHxtWcdpJlIR7fYqER/+McG9e1vHaBPtdjnhf4/Hntavv2F7N/vzXFPC/Qc55EgbanyP8XcS4uag7nwt+fbwEgEAX6XI/Pt54z2mc6rp1x8fnWP5o67xkthxgRec+4mtPvb2FcjSrasdvtmjJlij755BM9/PDDevHFF+uNGzhwoCQpPz9fKSkpbq/l5+fL4XBowIABrrZbbrlFQUFBKigoqNPXnj17dPz4cSUkJLjarr/+enXs2FHFxcWqrq5WcPDFH7iePHlSu3fvVmxsrFq1atWYwwUAAAAABDh2kq0fD0EbD8UHxtcczjEL8QAINGaZ6zHPMwcjXjsjjtkfrtV5MEvOkyjQ9obRxutPnIuLOBcAYBxmmevx+bZ58dc55toZF59v3eP5/e2VGW28/sS5MC6uHRrD659OOhwOpaen6+OPP9bo0aM1Y8aMy8bGxMTo1ltvVUFBgTZt2uRqr66uVk5Ojmw2m0aOHOlqDwsL03333ad9+/YpNzfX1W6325WVlSVJSkpKcrVbLBaNGjVKlZWVevPNN92+9ty5c1VTU+MWDwAAAADAT/lqJ9namKvF17bzADuA5urShXh+ytuFeGr7lOouxHMpFuIB4GvM9QCYCTkPAAAgcDHXA2Am5DwAQKDwumgnOztbH374ocLDw9WpUydlZ2frz3/+s9ufQ4cOueJnzpypkJAQpaamKj09Xf/1X/+lBx98ULt27VJaWpp69uzp1v+UKVPUqVMnvfTSS5o4caJeffVVJSUl6dNPP1ViYqLi4+Pd4lNSUtS7d2/NmzdPKSkpeu2115ScnKz3339fcXFxbkVBAAAAAABcypudZH+KB9gBBBoW4gEQKJjrATATch4AAEDgYq4HwEzIeQCAQOJ10c53330nSaqoqFBOTo6ys7Pr/Dl8+LArvk+fPlqyZIl+9atfaf369Vq8eLFCQkKUmZmpZ555pk7/nTt3Vm5urkaMGKHCwkK98847Onv2rNLT0/Xyyy/XiQ8NDdXixYv16KOPqqSkRAsXLtThw4eVlpamv/zlL7LZbN4eKgAAAAAggLGTLACzyc3NVXp6utLT07Vu3TpJ0rvvvutq27p1qyuWhXgAGB1zPQBmQs4DAAAIXMz1AJgJOQ8AEGhaePvGzMxMZWZmevSeXr16KTs7u8HxXbp00ezZsxsc37ZtW02bNk3Tpk3zaFwAAAAAAPOqbyfZn0pMTNR1110n6cID7GPGjFFqaqqGDRumyMhI5eXlad++fZowYUK9D7AXFhbqpZde0saNGxUVFaX8/Hzt2rXrsg+wr1+/XvPmzdPu3bvVt29f7dixQ5s3b+YBdgA+UVRUpBUrVri1bd682fX/gwYNcq06V7sQT1ZWltavX6/q6mrFxMQoMzNTiYmJdfquXYhnzpw5+uyzz5SXl6eoqCilp6crOTm5TnztQjxz587V2rVrVVBQoM6dOystLU1paWksxAOg0ZjrATATch4AAEDgYq4HwEzIeQCAQON10Q4AAAAAAIHgpzvJ1mfQoEGuH/ryADsAo/N0MR4W4gFgZMz1AJgJOQ8AgMBgs1mbdX9oGsz1AJgJOQ8AEGgo2gEAAAAAmBo7yQIAAAQu5noAzIScBwCAsVksFjkcToWHt27qoaAZYq4HwEzIeQCAQEPRDgAAAAAAAAAAAAAAAAA0IavVIqvVolffK9Kh8tM+67d/305KTujns/4AAAAAAJ6haAcAAAAAAAAAAAAAAAAAmoFD5adVdvgHn/V3XadQn/UFAAAAAPCctakHAAAAAAAAAAAAAAAAAAAAAAAAAAQainYAAAAAAAAAAAAAAAAAAAAAAAAAH6NoBwAAAAAAAAAAAAAAAAAAAAAAAPAxinYAAAAAAAAAAAAAAAAAAAAAAAAAH6NoBwAAAAAAAAAAAAAAAAAAAAAAAPAxinYAAAAAAAAAAAAAAAAAAAAAAAAAH6NoBwAAAAAAAAAAAAAAAAAAAAAAAPAxinYAAAAAAAAAAAAAAAAAAAAAAAAAH6NoBwAAAAAAAAAAAAAAAAAAAAAAAPCxFk09AAAAAAAAAAAAAAAAAMDf+vTpc9nXZs2apaSkJLe2bdu2KTs7W9u3b5fD4dANN9ygp556SkOGDKm3j7KyMmVlZamwsFDV1dWKiYlRcnKyHnroIR8eBQAAAAAAMBKKdgAAAAAAAAAAAAAAAGAK3bp1U2JiYp32fv36uf09Pz9fKSkpCg4O1rBhw9S6dWutXr1a48aNU0ZGhkaOHOkWX1JSojFjxqimpkYJCQlq37698vLyNHXqVB06dEgTJkzw63EBAAAAAIDmiaIdAAAA1GvlypXaunWrdu3apdLSUtXU1OiNN97QvffeW2+8p6vHlZeXa86cOfr8889VUVGh7t27KykpScnJybJarXXiKyoqNHfuXK1du1YnTpxQly5dNHz4cKWmpqpVq1a+PHQAAAAAAAAAABCgunXrpmeeeeaKMTU1NXrxxRdls9n017/+1bVDz7hx45SYmKiXX35Z99xzjyIiIlzvmTFjhqqqqvT222/rjjvukCQ9++yzeuSRR5STk6OEhAT17NnTb8cFAAAAAACap7pPQwIAAACSXn/9dS1ZskRHjhxRhw4drhhbUlKipKQkbdiwQUOGDNHYsWN15swZTZ06VdnZ2XXiy8vLNXr0aK1cuVIDBgzQ7373O7Vq1UoZGRn6wx/+UCe+srJSY8eO1aJFi/Tzn/9cjz/+uLp27aqcnBylpqbKbrf77LgBAAAAAAAAAIC5FRQU6PDhwxoxYoSrYEeSIiMj9eSTT6qyslJr1qxxtZeVlam4uFhxcXGugh1JCg4O1vjx42W327VixYpregwAAAAAAKB5YKcdAAAA1GvWrFmKjo5W165d9ec//7ne4ptanq4e98orr+jYsWOaNWuWkpKSJEl2u13jx4/X8uXLNWLECMXFxbni58+fr9LSUqWmpmry5Mmu9unTp+uDDz7Q8uXLXf0AAAAAAAAAAABczg8//KAPPvhAp06dUvv27XX77bere/fubjFbtmyRJMXHx9d5/5133umKefjhh68aHx8fL6vV6ooBAAAAAADmQtEOAAAA6lXfL5bqU7t6XHx8fL2rxz399NNasWKFnn/+eUlyrT4XHR3tVmhjs9k0efJkbdiwQbm5ua6iHafTqWXLlik0NFRpaWluX3vixIlatmyZli5dStEOAAAAAAAAAAC4qpKSEk2fPt31d4vFolGjRmn69Olq2bKlJGn//v2SpB49etR5f/fu3WWxWFwxV4sPCQlRp06d3OK91aKF9aoxNpvV7b8wDqvV0tRDQCNZrZYG3acAAAAAzIWiHQAAADSKp6vHbdu2TTU1NW476dTq27evOnTooMLCQlfb3r179f3332vw4MEKDg52i4+MjFS/fv20c+dOnTt3Tq1atfLVYQEAAAAAAAAAgADz+9//Xvfff7+io6PldDr1xRdf6NVXX9XSpUsVFBSkGTNmSLqwAJkkhYaG1ukjKChIwcHBOn36tKvtSvG17Y0t2rFaLWrXrk2D48PDWzfq6wHwXGho8NWDAAAAAJgORTsAAABoFE9Xj7tSfG17UVGRqqqqFBIS0qD4HTt26ODBg+rVq5fXx9HQVa/8vcoZK9/5BysLGhfXDgAAAAAAAICvTJkyxe3vd955p2JjYzV8+HAtWbJETz/9tDp27NhEo7syh8Opioqqq8bZbFaFh7dWRcVZ2e2OazAy+EpQkI2iD4OrrKxWTY39ijHh4a35nQcAAABgMhTtAAAAoFE8XT2uIfG1cSEhIa74Nm3qXz2uNv7SFe085enqdP7Eynf+xfk1Lq4dAAAAAAAAAH9o27athg4dqkWLFmnnzp369a9/7fa7ip+qqalRdXW1wsLCXG1Xiq9tvzTeW+fPN7wIx253eBSPpkchh/E5HE7uOwAAAAB1ULQDAAAA02vo6nSS/1c5Y+U7/2BlQePy9NqxQh0AAAAAAAAAT0VEREiSqqurJUk9evSQJO3fv1+/+MUv3GIPHDggp9Ppivlp/E9VVVXp2LFjuvnmm/0xdAAAAAAA0MxRtAMAAIBG8XT1uIbEXxpX+98zZ85cMb6xK9Q1dNUrfxcDsPKdf3F+jYtrBwAAAAAAAMBfvvzyS0lS165dJUkDBw7UW2+9pfz8fCUkJLjFbty4UZI0YMAAV9vAgQMlSfn5+UpJSXGLz8/Pl8PhcIsHAAAAAADmwfLDAAAAaJSGrB7X0NXmats7duyokJCQBsdbrVZFRUV5fxAAAAAAAAAAACCgffPNN/rxxx/rtK9cuVKffvqprrvuOsXGxkqS4uLi1K1bN3300UcqKSlxxZ48eVILFy5UaGioHnjgAVd7TEyMbr31VhUUFGjTpk2u9urqauXk5Mhms2nkyJF+PDoAAAAAANBcsdMOAAAAGsXT1eNuueUWBQUFqaCgoE5fe/bs0fHjx91Wrbv++uvVsWNHFRcXq7q6WsHBwa7XTp48qd27dys2NlatWrXy9aEBAAAAAAAAAIAA8be//U0ffvihBg4cqJ/97GeSLuywU1xcrJCQEM2ePVstWlx4jCYoKEh//OMf9dRTT+mRRx7RsGHD1Lp1a61evVrl5eXKyMhQRESEW/8zZ87UmDFjlJqaqmHDhikyMlJ5eXnat2+fJkyYoJ49e17rQwYAAAAAAM0AO+0AAACgUTxdPS4sLEz33Xef9u3bp9zcXFe73W5XVlaWJCkpKcnVbrFYNGrUKFVWVurNN990+9pz585VTU2NWzwAAAAAAAAAAMBP3XXXXRo4cKC++uor5ebm6v3339f333+vf/3Xf9XKlSvdFiCTpDvuuEOLFi3SzTffrL///e/629/+pq5du2revHn17prTp08fLVmyRL/61a+0fv16LV68WCEhIcrMzNQzzzxzrQ4TAAAAAAA0M+y0AwAAgHrl5uaqqKhIkvTVV19Jkt59912tW7dOkjR69GjXL7A8XT1uypQpKiws1EsvvaSNGzcqKipK+fn52rVrlxITExUfH+8Wn5KSovXr12vevHnavXu3+vbtqx07dmjz5s2Ki4ur95djAAAAAAAAAAAAtQYPHqzBgwd79J7+/fvrv//7vxsc36tXL2VnZ3s6NAAAAAAAEMAo2gEAD6xcuVJbt27Vrl27VFpaqpqaGr3xxhu69957640vKytTVlaWCgsLVV1drZiYGCUnJ+uhhx6qN768vFxz5szR559/roqKCnXv3l1JSUlKTk6W1Vp3c7SKigrNnTtXa9eu1YkTJ9SlSxcNHz5cqampatWqlS8PHYAJFRUVacWKFW5tmzdvdv3/oEGDXEU7tavHZWVlaf369a6cl5mZqcTExDp9d+7cWbm5uZozZ44+++wz5eXlKSoqSunp6UpOTq4THxoaqsWLF7tyXkFBgTp37qy0tDSlpaXJZrP5+OgBAAAAAAAAAACA+lmtFlmtFp/3CQAAAAAIPBTtAIAHXn/9dR0+fFiRkZHq0KGDjhw5ctnYkpISjRkzRjU1NUpISFD79u2Vl5enqVOn6tChQ5owYYJbfHl5uUaPHq3jx49r6NChrl0nMjIyVFJSooyMDLf4yspKjR07VqWlpbrrrrs0fPhw7dy5Uzk5Odq+fbsWLFjAQ+wAGiUzM1OZmZkNjvd09bguXbpo9uzZDY5v27atpk2bpmnTpjX4PQAAAAAAAAAAAIAvWa0WRUSEyGaru/AmAAAAAAA/RdEOAHhg1qxZio6OVteuXfXnP//5ig+nz5gxQ1VVVXr77bd1xx13SJKeffZZPfLII8rJyVFCQoJ69uzpin/llVd07NgxzZo1S0lJSZIku92u8ePHa/ny5RoxYoTi4uJc8fPnz1dpaalSU1M1efJkV/v06dP1wQcfaPny5a5+AAAAAAAAAAAAAABA41mtFtlsVr36XpEOlZ/2Wb/9+3ZSckI/n/UHAAAAAGgeWPIBADwQHx+vrl27XjWurKxMxcXFiouLcxXsSFJwcLDGjx8vu92uFStWuNorKyu1Zs0aRUdHuxXa2Gw2V0FObm6uq93pdGrZsmUKDQ1VWlqa29eeOHGigoKCtHTpUq+PEwAAAAAAAAAAAAAAXN6h8tMqO/yDz/4cO1nV1IcEAAAAAPADinYAwA+2bNki6UKRz0/Fx8fLarW6YiRp27ZtqqmpcdtJp1bfvn3VoUMHFRYWutr27t2r77//Xv3791dwcLBbfGRkpPr166edO3fq3LlzvjokAAAAAAAAAAAAAAAAAAAAAIAHWjT1AAAgEO3fv1+S1KNHjzqvhYSEqFOnTq6Yq8XXthcVFamqqkohISENit+xY4cOHjyoXr16eX0cLVpcvbbTarV43X9D2GzUl/pL7bnlHBsP1w4AAAAAAAAAAAAAAAAAAKD5o2gHAPygsrJSkhQaGlrv66GhoW5FOw2Jr40LCQlxxbdp0+aK8adPn/Zi9BdYrRa1a1d//9dSeHjrph5CwOMcGxfXDgAAAAAAAAAAAAAAAAAAoPmiaAcAUC+Hw6mKiqqrxgUF2RQaGuy3cVRUnJXd7vBb/2Zms1kVHt6ac2xAnly78PDW7MgDAAAAAAAAAAAAAAAAAADQBCjaAQA/uHRnnPpUVlYqLCzMo/hL42r/e+bMmSvGX/o1vHH+/NULOfxdDGC3Oxo0DniPc2xcXDsAAAAAAAAAAAAAAAAAAIDmq1FFOytXrtTWrVu1a9culZaWqqamRm+88YbuvffeeuPLysqUlZWlwsJCVVdXKyYmRsnJyXrooYfqjS8vL9ecOXP0+eefq6KiQt27d1dSUpKSk5NltdZ9SLyiokJz587V2rVrdeLECXXp0kXDhw9XamqqWrVq1ZhDBQCP9OjRQ5K0f//+Oq9VVVXp2LFjuvnmmxsUX9vesWNHhYSENDjearUqKirK+4MAAAAAAAAAAAAAAAAAAAAAAHitUUU7r7/+ug4fPqzIyEh16NBBR44cuWxsSUmJxowZo5qaGiUkJKh9+/bKy8vT1KlTdejQIU2YMMEtvry8XKNHj9bx48c1dOhQRUVFKT8/XxkZGSopKVFGRoZbfGVlpcaOHavS0lLdddddGj58uHbu3KmcnBxt375dCxYskM1ma8zhAkCDDRw4UJKUn5+vlJQUt9fy8/PlcDg0YMAAV9stt9yioKAgFRQU1Olrz549On78uBISElxt119/vTp27Kji4mJVV1crODjY9drJkye1e/duxcbGUrAIAADQQCxKAQBX1qdPn8u+NmvWLCUlJbm1bdu2TdnZ2dq+fbscDoduuOEGPfXUUxoyZEi9fXiaV43IXzvVOhxOORxOv/QNBArmegDMhJwHAAAQuJjrATATch4AIJA0qmhn1qxZio6OVteuXfXnP/9Z2dnZl42dMWOGqqqq9Pbbb+uOO+6QJD377LN65JFHlJOTo4SEBPXs2dMV/8orr+jYsWNuv/S32+0aP368li9frhEjRiguLs4VP3/+fJWWlio1NVWTJ092tU+fPl0ffPCBli9fXufhAQDwl5iYGN16660qKCjQpk2bXHmvurpaOTk5stlsGjlypCs+LCxM9913n/7+978rNzfXLe9lZWVJklsOs1gsGjVqlObNm6c333zTLe/NnTtXNTU15DwAAAAPsCgFAFxdt27dlJiYWKe9X79+bn+vXcAiODhYw4YNU+vWrbV69WqNGzdOGRkZbp+HJc/zqtFEhLWSw+FUeHhrv/Rvtzt06lQVhTvAFTDXA2Am5DwAAIDAxVwPgJmQ8wAAgaRRRTvx8fENiisrK1NxcbHi4+NdD65LUnBwsMaPH6+nn35aK1as0PPPPy/pwj9wa9asUXR0tNtD5zabTZMnT9aGDRuUm5vrKtpxOp1atmyZQkNDlZaW5va1J06cqGXLlmnp0qU8wA6g0XJzc1VUVCRJ+uqrryRJ7777rtatWydJGj16tGsHnZkzZ2rMmDFKTU3VsGHDFBkZqby8PO3bt08TJkxwK1SUpClTpqiwsFAvvfSSNm7c6PowsGvXLiUmJtbJuSkpKVq/fr3mzZun3bt3q2/fvtqxY4c2b96suLi4Og9BAQAA4PJYlAIArq5bt2565plnrhhTU1OjF198UTabTX/9619dO/SMGzdOiYmJevnll3XPPfcoIiLC9R5P86rRhLYOktVq0avvFelQ+Wmf9n1d5zC9MPY2BQXZZLc7fNo3O/ggkDDXA2Am5DwAAIDAxVwPgJmQ8wAAgaTuHm5+sGXLFkn1F/nEx8fLarW6YiRp27ZtqqmpcftHr1bfvn3VoUMHFRYWutr27t2r77//Xv3791dwcLBbfGRkpPr166edO3fq3LlzvjokACZVVFSkFStWaMWKFdqzZ48kafPmza62AwcOuGL79OmjJUuW6Fe/+pXWr1+vxYsXKyQkRJmZmfU+5NS5c2fl5uZqxIgRKiws1DvvvKOzZ88qPT1dL7/8cp340NBQLV68WI8++qhKSkq0cOFCHT58WGlpafrLX/5C9T4AAIAH4uPj1bVr16vG1S5KERcXV++iFHa7XStWrHC1X21RCulCYXitqy1KERQUpKVLl3p9nADgbwUFBTp8+LBGjBjhKtiRLvyM7sknn3TlxVqe5lUjO1R+WmWHf/Dpn8qqH127+LRr18anfyIiQmS1Wpr6tAE+wVwPgJmQ8wAAAAIXcz0AZkLOAwAEkkbttNNQ+/fvlyT16NGjzmshISHq1KmTK+Zq8bXtRUVFqqqqUkhISIPid+zYoYMHD6pXr16NOpYWLa5e5+TvX2bbbNek1sqUas8t59h4rtW1y8zMVGZmZoPje/XqdcUq/5/q0qWLZs+e3eD4tm3batq0aZo2bVqD3wMAAADvXatFKQYPHnzVRSlatWrlq8MCgAb54Ycf9MEHH+jUqVNq3769br/9dnXv3t0t5kp58s4773TFPPzww1eNry+vwp2/dvGp3cHHarWw2w5MhbkeADMh5wEAAAQu5noAzIScBwAwgmtStFNZWSnpwq4Q9QkNDXUr2mlIfG1cSEiIK75NmzZXjD99unG/uLZaLWrXrv6vcS2Fh7du6iEEPM6xcXHtAAAA4E9mW5SChQ2MiwVFjKs533clJSWaPn266+8Wi0WjRo3S9OnT1bJlS0lXznvdu3eXxWJpcJ6sL696qzksxONPtbv4+Fpz/D6sT3O+b3Blze3aBcpcj3leYPPntfP394PZv9+a230XKDlPah5zveZyXa+muX0fNiXOxUWcCwAIPIEy1+PzrWeM9pmOa2dcze3aBUrOk5o27xkthxhRc7t30HBcO/jCNSnaCRQOh1MVFVVXjQsKsik0NPiqcd6qqDgru93ht/7NzGazKjy8NefYgDy5duHhrfnHEwAAAF4x66IUFMfjp/ie8L/mdo5///vf6/7771d0dLScTqe++OILvfrqq1q6dKmCgoI0Y8YMSVfOe0FBQQoODnbLYZ7mVW80l4V4jKi5fR9ejdHGi4uay7ULhLke8zzzMOK1M+KY/aG5nIdAyHlS85nrNZfr2lBGG68/cS4u4lwAQOAIhLken2+bH3+dY66dcTWXaxcIOU8K/LxntPH6E+fCuLh2aIxrUrRz6T9i9amsrFRYWJhH8ZfG1f73zJkzV4y/9Gt46/z5qxdy+LsYwG53NGgc8B7n2Li4dgAAAMDVNXRRChY2MC4WFDGu5rooxZQpU9z+fueddyo2NlbDhw/XkiVL9PTTT6tjx47XZCyeai4L8RhRZWW1HA6nT/t0OJxyOn3bJ/9eGVdzzXlGxjwv8Pnz2tX27S9m/34j5/lHc5nrGeX7m/x/EefiouZwLsh7AICf4vOt54z2mY5rZ1x8vvWPps57RsshRkTeMy7yHnzhmhTt1G4LV9+qmFVVVTp27JhuvvnmBsXXtnfs2FEhISENjrdarYqKivL+IAAAAAAApme2RSlqURxvPCwoYnxGOMdt27bV0KFDtWjRIu3cuVO//vWvr5j3ampqVF1d7XGeDJSFeIwkIqyVHA6nXx5stdsdOnWqyufFQLV9N/f7BvVrLtcuUOZ6zPPMwYjXzohj9ofmch4CJedJzWOu11yua0MZbbz+xLm4iHMBAIEjUOZ6fL5tXvx1jrl2xtVcrl2g5DwpsPOe0cbrT5wL4+LaoTGuSdHOwIEDJUn5+flKSUlxey0/P18Oh0MDBgxwtd1yyy0KCgpSQUFBnb727Nmj48ePKyEhwdV2/fXXq2PHjiouLlZ1dbWCgy/+MvnkyZPavXu3YmNj1apVK18fGgAAAADARFiUAgDcRURESJKqq6slueexX/ziF26xBw4ckNPpdMX8NP6n6suruDZCWwfJarXo1feKdKj8tM/6va5zmF4Ye5usVotfinaAxmKuB8BMyHkAAACBi7keADMh5wEAjOCaLB8ZExOjW2+9VQUFBdq0aZOrvbq6Wjk5ObLZbBo5cqSrPSwsTPfdd5/27dun3NxcV7vdbldWVpYkKSkpydVusVg0atQoVVZW6s0333T72nPnzlVNTY1bPAAAAAAA3rh0UYqf8nZRito+pbqLUlyKRSkANEdffvmlJKlr166SrpwnN27cKEluedLTvIpr61D5aZUd/sFnf3xZAAT4A3M9AGZCzgMAAAhczPUAmAk5DwBgBI0q2snNzVV6errS09O1bt06SdK7777ratu6dasrdubMmQoJCVFqaqrS09P1X//1X3rwwQe1a9cupaWlqWfPnm59T5kyRZ06ddJLL72kiRMn6tVXX1VSUpI+/fRTJSYmKj4+3i0+JSVFvXv31rx585SSkqLXXntNycnJev/99xUXF+dWFAQAAAAAgDdYlAKAGX3zzTf68ccf67SvXLlSn376qa677jrFxsZKkuLi4tStWzd99NFHKikpccWePHlSCxcuVGhoqB544AFXu6d5FQD8ibkeADMh5wEAAAQu5noAzIScBwAwghaNeXNRUZFWrFjh1rZ582bX/w8aNMhVodqnTx8tWbJEWVlZWr9+vaqrqxUTE6PMzEwlJibW6btz587Kzc3VnDlz9NlnnykvL09RUVFKT09XcnJynfjQ0FAtXrxYc+fO1dq1a1VQUKDOnTsrLS1NaWlpstlsjTlUAAAAAEAAy83NVVFRkSTpq6++knRhUYraBSpGjx7t+nw7c+ZMjRkzRqmpqRo2bJgiIyOVl5enffv2acKECfUuSlFYWKiXXnpJGzduVFRUlPLz87Vr167LLkqxfv16zZs3T7t371bfvn21Y8cObd68mUUpADSJv/3tb/rwww81cOBA/exnP5N0YYed4uJihYSEaPbs2WrR4sKPGYOCgvTHP/5RTz31lB555BENGzZMrVu31urVq1VeXq6MjAxFRES49e9pXgUATzHXA2Am5DwAAIDAxVwPgJmQ8wAAgaRRRTuZmZnKzMxscHyvXr2UnZ3d4PguXbpo9uzZDY5v27atpk2bpmnTpjX4PQAAAAAAsCgFAFzeXXfdpSNHjuirr77Sxo0bdf78eXXp0kX/+q//qn/7t39T9+7d3eLvuOMOLVq0SNnZ2fr73/8uh8Ohvn37aubMmbr77rvr9O9pXgUATzHXA2Am5DwAAIDAxVwPgJmQ8wAAgaRRRTsAAAAAAAQCFqUAgMsbPHiwBg8e7NF7+vfvr//+7/9ucLyneRXGZrNZm3V/CDzM9QCYCTkPAAAgcDHXA2Am5DwAQCChaAcAAAAAAAAA4HcRYa3kcDgVHt7a5307HE5ZLBaf9wsAAAAAAAAAAAAAjUHRDgAAAAAAAADA70JbB8lqtejV94p0qPy0z/q9rnOYXhh7m6xWinYAAAAAAAAAAAAANC8U7QAAAAAAAAAArplD5adVdvgHn/drtVrUooXVp306HE45HE6f9gkAAAAAAAAAAADAPCjaAQAAAAAAAAAYVkRYKzkcToWGBvu8b7vdoVOnqijcAQAAAACDslotPt+Z1Wbz7YIRAAAAAIDARtEOAAAAAAAAAMCwQlsHyWq16NX3inSo/LTP+r2uc5heGHubrFYLRTsAAAAAYEBWq0URESEU2QAAAAAAmhRFOwAAAAAAAAAAwztUflplh39o6mEAAAAAAJoJq9Uim83q80Ue+vftpOSEfj7rDwAAAAAQ2CjaAQAAAAAAAADgMvyxIrPD4WT3HgAAAAC4Rny9yMN1nUJ91hcAAAAAIPBRtAMAAAAAAAAAwE9EhLWSw+FUeHhrn/dttzt06lQVhTsAAAAAAAAAAABAgKNoBwAAAAAAAACAnwhtHSSr1aJX3yvSofLTPuv3us5hemHsbbJaLRTtAAAAAAAAAAAAAAGOoh0AAAAAAAAAAC7jUPlplR3+oamHAQAAAAAAAAAAAMCArE09AAAAAAAAAAAAAAAAAAAAAAAAACDQsNMOAAAAAMAnrFaLrFaLT/u02VhrAgAABCZ/zXMcDqccDqdf+gYAAAAAAAAAAADgGYp2AAAAAACNZrVaFBER4peHTx0OpywW3xYDAQAANJWIsFZyOJwKD2/tl/7tdodOnaqicAcAAAAAAAAAAABoBijaAQAAAAA0mtVqkc1m1avvFelQ+Wmf9Xtd5zC9MPY2n+/gAwAA0FRCWwfJarX4fN4kuc+dKNoBAAAAAAAAAAAAmh5FOwAAAABgMlarxedFMLU77BwqP62ywz/4tG8AAIBA5M95k792P6QQCAAAAAAAAAAAAPAMRTsAAAAAYCJWq0URESF+eZATAAAATSsirJUcDqfCw1v7vG+73aFTp6oo3AEAAAAAAAAAAAA8QNEOAAAAADSSP3aukfyzmrnVapHNZtWr7xXpUPlpn/Xbv28nJSf081l/AAAA8Fxo6yBZrRafz/Wu6xymF8beJqvVQtEOAAAAAAAAAAAA4AGKdgAAAACgEfy5c43d7tDp09VyOn33YGTtOA+Vn1bZ4R981u91nUJ91hcAAAAax9dzvVq+nvOy+yMAAAAAAAAAAAACHUU7AAAAANAI/tq55obrI5XyYKwiIkJ81icAAADgjYiwVnI4nAoPb+3zvh0OpywW3+9aCQAAAAAAAAAAADQHFO0AAAAAgA/4Y+caq9Xi82Kg/n07KTmhn8/6AwAAQOALbR3kl7npdZ3D9MLY22S1UrQDAAAAmJ3VavH5ZwN29wQAAAAANAcU7QAAAABAM+aPYiAAAADAG76emwIAAACAdKFgJyIihCIbAAAAAEBAomgHAAAAgGn44xd+/BIRAAAAAAAAAADvWa0W2WxWdp4HAAAAAAQkinYAAAAABDyLxSKHw6nw8NZNPRQAAAAAAAAAAFAPdp4HAAAAAAQiinYAAAAABDyr1SKr1eLzVfokVuoDAAAAAAAAAAAAAAAAANSPoh0AAAA/qi0U8CWbzerT/gAz8fUqfRIr9QEAAAAAAAAAAAAAAAAA6kfRDgAAgJ9YrRZFRIT4pcjG4XDKYvFtMRAAAAAAAAAAAAAAAAAAAAB8h6IdAAAAP7FaLbLZrHr1vSIdKj/ts36v6xymF8be5vMdfAAAAAAAAAAAAAAAAAAAAOA7FO0AAADoQoGNr4tganfYOVR+WmWHf/Bp3wAAAAAAAAAAAAAAAAAAAGjeKNoBAACmZ7VaFBER4iqyAdC0/FFEx85UAAAAAAAAAAAAAAAAAIBrjaIdAABgelarRTabVa++V6RD5ad91m//vp2UnNDPZ/0BZkARHQAAAAAAAAAAAAAAAAAgUFC0AwAADMUfO3DUFgccKj+tssM/+Kzf6zqF+qwvwCwoogMAAAAAAAAAAAAAAAAABAqKdgAAgGGwAwfQvFBEBwAAAAAAAAAAAAAAAADA5VG0AwAADIMdOIDmgyI6AAAAAAAAAAAAAAAAAACujKIdAADgc/7YfUNiBw7AW/7aEYciOgAAAAAAAAAAAAAAAAAALo+iHQAATM7Xu2RYLBaFhQWz+wbQTPh7RxyK6AAAAAAAAAAAAAAAAAAAqB9FOwbkjwcuHQ6nHA6nz/sFADRfFotFDodT4eGt/dK/r3ffkNiBA/CG1WphRxwAAAAAAAAAANBoVqtFVqvF5/2yGCAAAAAAIJAFZNHOtm3blJ2dre3bt8vhcOiGG27QU089pSFDhjT10BolIqyV3x6uttsdOnWqisIdwIACNefB/2p/qO6vB/l9vfuGxA4cIOc1BjviAMZE3gNgJuQ8AGZCzgNgNuQ9AGYSqDnParUoIiKEAhsAbgI15wHA5ZD3AADeCLiinfz8fKWkpCg4OFjDhg1T69attXr1ao0bN04ZGRkaOXJkUw/Ra6Gtg/zycPV1ncP0wtjbZLVaKNoBDCaQcx7c+WPVqtr+eJAfRmGWnOfrX3bxyzPAuMyS9wBAIucBMBdyHgCzIe8BMJNAznlWq0U2m9Xnz6xIFxcFBGAsgZzzAKA+5D0AgLcCqminpqZGL774omw2m/7617+qT58+kqRx48YpMTFRL7/8su655x5FREQ07UAbyR87FwAwHrPkPKPxR3GNxWJRWFgwD97D1MyQ8/y5qyIA4zFD3gOAWuQ8AGZCzgNgNuQ9AGbS3HKevxYJ88czKywKCBhPc8t5AOBv5D0AQGMEVNFOQUGBDh8+rKSkJNc/iJIUGRmpJ598Uv/5n/+pNWvW6OGHH27CUQKAb5DzGseIxTW+XrWKFatgJGbIef7aVZF7HTAmM+Q9AKhFzgNgJuQ8AGZD3gNgJs0l51ksFhYJA+B3zSXnAcC1Qt4DADRGQBXtbNmyRZIUHx9f57U777zTFcM/ivXzx0PmDodTDofT5/0CME/O80duMmpxja9XrWLFKhiJWXKe5PsV6rjXAWMyU94DAHIeADMh5wEwG/IeADNpLjmvdvFCFgkD4E/NJecBwLVC3gMANIbF6XQGTEXFs88+q08++UTLly/XL37xC7fXampqFBsbqxtvvFFLly71qn+ns2EFKBaLZLVader0OZ23O7z6WvVp1dKmsJCWPu+3ZZBVYSEtZbH4dscJ6cI5M9q3mNVqlcPhu/OLa6f22l3tW85qtfjl+/1aC/Sc58/cVKuy6kfZfVhYGNTCqpDgIMPkf6P168++jdZvC5tVEWGtyHn/v2uZ8yTjzfXo17/9+rNv+r3Ak5wnkfcaytO5Hp+RjOjCwxn+vCfhP3y+vSgQPt8yD6Hfa9WvP/tuDnM9cl7DMM8zB39eO3/8W8gc8iKzzfOk5pf3+P4m/1+Kc3GRv85FQx8VCJS8F+g5j88y9Hut+vVn33y+9Z3mlvP4N/0Co815uXbGxefbwMx7RsshRkTeMy4z5j34VkDttFNZWSlJCg2tu5p4UFCQgoODdfq096uIWCwW2WwNv5Eiwlp5/bWaol9/sFiMmXysVv/svgH/M9O1M0vO86fQkJZ+6ddo+d9o/fqzb6P1S867oClynmS87xf69W+//uybfi8wU86Tml/eM9v5DyTck8ZlpnPc3HKe0f6N9Gff9GvMfv3ZN/+uNF5zy3lmOveBxp/Xjnvdv8x2Hppb3uP7+wKjjdefOBcXcS4azyw5j88y9Hut+vVn38wJGq+55TwznfurMdr3N9fOuMx27cyS94yWQ4yIc2FcXDs0Bt89AAAAAAAAAAAAAAAAAAAAAAAAgI8FVNFObQVrbUXrpWpqalRdXa2wsLBrPSwA8AtyHgAzIecBMBvyHgAzIecBMBNyHgCzIe8BMBNyHgAzIecBMBvyHgCgMQKqaKdHjx6SpP3799d57cCBA3I6na4YADA6ch4AMyHnATAb8h4AMyHnATATch4AsyHvATATch4AMyHnATAb8h4AoDECqmhn4MCBkqT8/Pw6r23cuFGSNGDAgGs6JgDwF3IeADMh5wEwG/IeADMh5wEwE3IeALMh7wEwE3IeADMh5wEwG/IeAKAxAqpoJy4uTt26ddNHH32kkpISV/vJkye1cOFChYaG6oEHHmjCEQKA75DzAJgJOQ+A2ZD3AJgJOQ+AmZDzAJgNeQ+AmZDzAJgJOQ+A2ZD3AACNYXE6nc6mHoQvbdq0SU899ZSCg4M1bNgwtW7dWqtXr1Z5ebkyMjI0cuTIph4iAPgMOQ+AmZDzAJgNeQ+AmZDzAJgJOQ+A2ZD3AJgJOQ+AmZDzAJgNeQ8A4K2AK9qRpOLiYmVnZ2v79u1yOBzq27evxo0bp7vvvruphwYAPkfOA2Am5DwAZkPeA2Am5DwAZkLOA2A25D0AZkLOA2Am5DwAZkPeAwB4IyCLdgAAAAAAAAAAAAAAAAAAAAAAAICmZG3qAQAAAAAAAAAAAAAAAAAAAAAAAACBhqIdAAAAAAAAAAAAAAAAAAAAAAAAwMco2gEAAAAAAAAAAAAAAAAAAAAAAAB8jKIdAAAAAAAAAAAAAAAAAAAAAAAAwMco2gEAAAAAAAAAAAAAAAAAAAAAAAB8jKIdAAAAAAAAAAAAAAAAAAAAAAAAwMdaNPUAjGLbtm3Kzs7W9u3b5XA4dMMNN+ipp57SkCFDGtxHeXm55syZo88//1wVFRXq3r27kpKSlJycLKuV+il/aey1e+yxx1RYWFjva8OHD9err77qw9Gi1sqVK7V161bt2rVLpaWlqqmp0RtvvKF7773Xo36477xDzjMucp4xkfOaHnnPuMh7xkPOa3rkPOMi5xkTea9pkfOMi5xnTOS8pkfeMy7ynvGQ85oeOU86evSo1qxZow0bNmjv3r06ceKE2rVrp0GDBmncuHHq3bt3g/oJhBzSp0+fy742a9YsJSUlNaifsrIyZWVlqbCwUNXV1YqJiVFycrIeeughH43Uv5YvX65///d/v2LMqFGj9J//+Z9XjElPT9eKFSvqfa1///56//33vR4jvEPOMy7mecbEXK/pkfeMi7xnPOS8pkfOMy5ynjGR99AUKNppgPz8fKWkpCg4OFjDhg1T69attXr1ao0bN04ZGRkaOXLkVfsoLy/X6NGjdfz4cQ0dOlRRUVHKz89XRkaGSkpKlJGRcQ2OxHx8ce1qTZgwoU7blX74i8Z5/fXXdfjwYUVGRqpDhw46cuSIx31w33mHnGdc5DzjIuc1LfKecZH3jImc17TIecZFzjMu8l7TIecZFznPuMh5TYu8Z1zkPWMi5zUtct4Fixcv1vz58xUdHa3Bgwerbdu2+vrrr/Xxxx/rH//4h+bPn69f/vKXDe7P6DmkW7duSkxMrNPer1+/Br2/pKREY8aMUU1NjRISEtS+fXvl5eVp6tSpOnToUL3np7m54YYbLjvOFStW6PDhw7rzzjsb3F9ycrLCw8Pd2n72s581aozwHDnPuJjnGRdzvaZF3jMu8p4xkfOaFjnPuMh5xkXeQ5Nw4op+/PFH59133+2MjY117tmzx9V+4sQJ5+DBg539+/d3/r//9/+u2s/zzz/v7N27t3PJkiWutvPnzzufeuopZ+/evZ35+fn+GL6p+eraPfroo87evXv7caSoz6ZNm5yHDx92Op1O59y5c529e/d2rl271qM+uO88R84zLnKesZHzmg55z7jIe8ZFzms65DzjIucZG3mvaZDzjIucZ2zkvKZD3jMu8p5xkfOaDjnvok8++cS5ZcuWOu2rVq1y9u7d23n//fc3qJ9AyCG9e/d2Pvroo43q4+GHH3b26dPHuXHjRlfb2bNnnYmJic4bbrjBWVZW1thhNplTp045b7zxRuegQYOc586du2r81KlTnb1793YePHjwGowOV0LOMy7mecbGXK/pkPeMi7xnXOS8pkPOMy5ynrGR99AU2HvpKgoKCnT48GGNGDHCrWoxMjJSTz75pCorK7VmzZor9lEbEx0d7bbtts1m0+TJkyVJubm5/jkAE/PFtUPTiY+PV9euXb1+P/edd8h5xkXOMzZyXtMh7xkXec+4yHlNh5xnXOQ8YyPvNQ1ynnGR84yNnNd0yHvGRd4zLnJe0yHnXTR06FANGDCgTvsDDzyg6Ohoffvttzp58mQTjMx4ysrKVFxcrLi4ON1xxx2u9uDgYI0fP152u10rVqxowhE2zkcffaQff/xR//Iv/6KWLVs29XDgAXKecTHPMzbmek2HvGdc5D3jIuc1HXKecZHzjI28h6ZA0c5VbNmyRdKFG/SnareNro25nG3btqmmpkZxcXF1Xuvbt686dOigwsJCH4wWl/LFtbvUhx9+qHnz5mnRokXasWOHbwYJv+G+8w45z7jIeebGfec98p5xkffMi3vOe+Q84yLnmRv3nXfIecZFzjM37jvvkfeMi7xnXtxz3iPnNUxtYUaLFi0a/B6j55AffvhBH3zwgebNm6fc3FwdOHCgwe+90vdVfHy8rFarR/m4uVm2bJkkadSoUR69b8OGDfrLX/6id955R5s3b5bD4fDH8HAF5DzjYp5nbtx33iPvGRd5z7y457xHzjMucp65cd/BGw3/CZ1J7d+/X5LUo0ePOq91795dFovFFeNNH7XtRUVFqqqqUkhISCNHjFq+uHaX+l//63+5/b1///6aM2eOunTp0riBwi+477xDzjMucp65cd95j7xnXOQ98+Ke8x45z7jIeebGfecdcp5xkfPMjfvOe+Q94yLvmRf3nPfIeVf35ZdfqrS0VDfeeKPCw8Mb/D6j55CSkhJNnz7d9XeLxaJRo0Zp+vTpV91d5krfEyEhIerUqZNH+bg52bNnj3bv3q1+/fqpX79+Hr33j3/8o9vfe/XqpaysLP385z/35RBxBeQ842KeZ27cd94j7xkXec+8uOe8R84zLnKeuXHfwRvstHMVlZWVkqTQ0NA6rwUFBSk4OFinT5/2uo9L22vj4Bu+uHaS9Otf/1oLFizQpk2btG3bNi1fvlz33XefiouLlZKSovPnz/t87Gg87jvvkPOMi5xnbtx33iPvGRd5z7y457xHzjMucp65cd95h5xnXOQ8c+O+8x55z7jIe+bFPec9ct6VnTlzRunp6bJYLHrhhRca9J5AyCG///3vlZubqy1btqiwsFBvv/22+vbtq6VLl+o///M/r/r+hnxPNCQfN0dLly6V5NkuOwMHDlR2drY+++wz7dixQx9//LHGjBmjb775Rk888YQqKir8NVz8BDnPuJjnmRv3nffIe8ZF3jMv7jnvkfOMi5xnbtx38AZFO8BVPP7447rrrrvUoUMHhYSE6Be/+IXmzp2rX/3qVyotLdXatWubeogA4DPkPABmQ94DYCbkPABmQs4DYDbkPQCS9OOPP2rixIn6+uuvNWHCBMXFxTXofYGQQ6ZMmaKbbrpJ4eHhatu2re688079n//zf9S5c2ctWbJE33//fVMPsUn8+OOP+uijj9SyZUsNHz68we8bNWqUfvOb36hz584KDg5Wr169NGPGDD3yyCP6/vvvtWTJEj+OGsClAiFHA4AnyHsAzIScB5gHRTtXcaVqt5qaGlVXVyssLMzrPi5tv1zFHbzji2t3JaNHj5Ykbd++3es+4D/cd94h5xkXOc/cuO+8R94zLvKeeXHPeY+cZ1zkPHPjvvMOOc+4yHnmxn3nPfKecZH3zIt7znvkvPqdP39ekydP1ueff64nn3xSEyZMaHSfRs8hbdu21dChQ2W327Vz584rxjbke6Ix+biprFu3TqdOndK9996rtm3bNro/o39PGBE5z7iY55kb9533yHvGRd4zL+4575HzjIucZ27cd/AGRTtX0aNHD0nS/v3767x24MABOZ1OV4w3fdS2d+zYUSEhIY0cLS7li2t3Je3atZMknT171us+4D/cd94h5xkXOc/cuO+8R94zLvKeeXHPeY+cZ1zkPHPjvvMOOc+4yHnmxn3nPfKecZH3zIt7znvkvLrOnz+v5557TuvWrdNjjz2mqVOn+qTfQMghERERkqTq6uorxl3pe6KqqkrHjh1rVD5uKsuWLZN08YGvxgqE7wmjIecZF/M8c+O+8x55z7jIe+bFPec9cp5xkfPMjfsO3qBo5yoGDhwoScrPz6/z2saNGyVJAwYMuGIft9xyi4KCglRQUFDntT179uj48eOurwPf8cW1u5Ivv/xSktStWzev+4D/cN95h5xnXOQ8c+O+8x55z7jIe+bFPec9cp5xkfPMjfvOO+Q84yLnmRv3nffIe8ZF3jMv7jnvkfPc2e12TZkyRZ988okefvhhvfjiiz7rOxBySO0xdO3a9YpxV/q+ys/Pl8PhaFQ+bgpHjx5Vfn6+unbtqri4OJ/0GQjfE0ZDzjMu5nnmxn3nPfKecZH3zIt7znvkPOMi55kb9x28QdHOVcTFxalbt2766KOPVFJS4mo/efKkFi5cqNDQUD3wwAOu9gMHDqisrEw1NTWutrCwMN13333at2+fcnNzXe12u11ZWVmSpKSkJP8fjMn44todPXpUJ0+erNN3SUmJ3nzzTdlsNg0dOtS/B4Kr4r7zHXKecZHzzIP7zrfIe8ZF3jMH7jnfIucZFznPPLjvfIecZ1zkPPPgvvMt8p5xkffMgXvOt8h5FzkcDqWnp+vjjz/W6NGjNWPGjCvGB2oO+eabb/Tjjz/WaV+5cqU+/fRTXXfddYqNjXW1l5WVqayszC02JiZGt956qwoKCrRp0yZXe3V1tXJycmSz2TRy5Ej/HYQfLF++XA6HQ4mJibJa63805LvvvlNZWZnb6s2nTp3Sd999V2/sf/3Xf0mS2z0G/yLnGRfzPPPgvvMt8p5xkffMgXvOt8h5xkXOMw/uO/iKxel0Opt6EM3dpk2b9NRTTyk4OFjDhg1T69attXr1apWXlysjI8Pth3P33HOPDh8+rLy8PF133XWu9vLyco0ePVrHjx/X0KFDFRUVpfz8fO3atUuJiYnKzMxsikMLeI29duvWrdPkyZM1cOBARUVFqU2bNtq3b5/+7//9v7Lb7UpPT9fjjz/eREcX2HJzc1VUVCRJ+uqrr7Rnzx7dfvvtrlWwRo8e7apE5r7zLXKecZHzjIuc17TIe8ZF3jMmcl7TIucZFznPuMh7TYecZ1zkPOMi5zUt8p5xkfeMiZzXtMh5F8ydO1dvvPGGwsPD9eijj9ZbmJGYmOg67kDNIS+//LI+/PBDDRw4UD/72c8kXViVuLi4WCEhIZo/f77bCsd9+vSRJLcHq2r/PmbMGNXU1GjYsGGKjIxUXl6e9u3bpwkTJuiZZ565dgfVSE6nU0OHDtXBgwe1bt06t+/9Sz322GMqLCzUu+++q9tvv13ShZw2atQo9e/fX9HR0YqIiNChQ4e0YcMGnT17Vr/73e/0v//3/76Wh2N65DzjYp5nXMz1mhZ5z7jIe8ZEzmta5DzjIucZF3kPTaFFUw/ACO644w4tWrRI2dnZ+vvf/y6Hw6G+fftq5syZuvvuuxvUR+fOnZWbm6s5c+bos88+U15enqKiopSenq7k5GQ/H4F5Nfba9erVS8OGDdMXX3yhnTt36uzZs2rXrp3uvvtuJScna9CgQdfgKMypqKhIK1ascGvbvHmz6/8HDRp01e0Due+8Q84zLnKecZHzmhZ5z7jIe8ZEzmta5DzjIucZF3mv6ZDzjIucZ1zkvKZF3jMu8p4xkfOaFjnvgtrdUCoqKpSTk1NvzKBBgy5bsCEFRg656667dOTIEX311VfauHGjzp8/ry5duuhf//Vf9W//9m/q3r17g/rp06ePlixZoqysLK1fv17V1dWKiYlRZmamEhMT/XwUvrVlyxYdOHBAv/zlL694/evTqVMnjR49Wjt27NDatWtVWVmpsLAw3XbbbRozZozuvfdeP40al0POMy7mecbFXK9pkfeMi7xnTOS8pkXOMy5ynnGR99AU2GkHAAAAAAAAAAAAAAAAAAAAAAAA8LG6+2MDAAAAAAAAAAAAAAAAAAAAAAAAaBSKdgAAAAAAAAAAAAAAAAAAAAAAAAAfo2gHAAAAAAAAAAAAAAAAAAAAAAAA8DGKdgAAAAAAAAAAAAAAAAAAAAAAAAAfo2gHAAAAAAAAAAAAAAAAAAAAAAAA8DGKdgAAAAAAAAAAAAAAAAAAAAAAAAAfo2gHAAAAAAAAAAAAAAAAAAAAAAAA8DGKdgAAAAAAAAAAAAAAAAAAAAAAAAAfa9HUAwAAADCKlStXauvWrdq1a5dKS0tVU1OjN954Q/fee2+j+160aJF27dqlXbt2qaysTHa7Xf/zP/+jG2644bLv2bZtm7Kzs7V9+3Y5HA7dcMMNeuqppzRkyJBGjwcAJPIeAABAoGKeBwAAgFr+nBtWV1frrbfe0qpVq3To0CG1adNGt912m5599ln17dvXB6MHAAAAAABo/ijaAQAAaKDXX39dhw8fVmRkpDp06KAjR474rO9Zs2ZJkjp16qR27drp+PHjV4zPz89XSkqKgoODNWzYMLVu3VqrV6/WuHHjlJGRoZEjR/psbADMi7wHAAAQmJjnAQAAoJa/5obnzp1TcnKyduzYoX79+mns2LE6efKkPvnkE23cuFHvvPOO+vfv75OvBQAAAAAA0JxZm3oAAAAARjFr1ix9+umnKigo0KhRo3za91/+8hdt3LhRn3/+ue66664rxtbU1OjFF1+UzWbTX//6V/3Hf/yH/v3f/13/8z//oy5duujll1/WqVOnfDo+AOZE3gMAAAhMzPMAAABQy19zw0WLFmnHjh0aNmyYli5dqn//93/XK6+8or/+9a+y2+36wx/+ILvd7rOvBwAAAAAA0FxRtAMAANBA8fHx6tq1a4Pj//nPfyolJUW33367YmNjlZCQoLfeekvnz5+vEztkyBB17NixQf0WFBTo8OHDGjFihPr06eNqj4yM1JNPPqnKykqtWbOmweMEgMsh7wEAAAQm5nkAAACo5a+54fr16yVJTz/9tGw2m6v9xhtv1D333KNvv/1WhYWFvjkIAAAAAACAZoyiHQAAAD9YvHixHn/8ce3atUv33HOPxo4dqzZt2ui1117TpEmTGtX3li1bJF34RdpP3XnnnW4xAHCtkPcAAAACE/M8AAAA1PJkbnj8+HFJUrdu3er0U9u2efNmv48ZAAAAAACgqbVo6gEAAAAEmq+//loZGRm65ZZbtGDBAoWGhkqSnE6n/vjHP+q9997TmjVrdP/993vV//79+yVJPXr0qPNa9+7dZbFYXDEAcC2Q9wAAAAIT8zwAAADU8nRu2K5dO+3fv1+HDx9WTEyMW1+HDx+WJO3bt++aHgMAAAAAAEBTYKcdAAAAH/vb3/6m8+fP6w9/+IPrl1aSZLFY9Nxzz8lisWjVqlVe919ZWSlJbn3XCgoKUnBwsE6fPu11/wDgKfIeAABAYGKeBwAAgFqezg3vuusuSVJOTo4cDoerfffu3fr0008libkeAAAAAAAwBXbaAQAA8LEdO3bIYrFo/fr12rBhQ53Xg4OD9e233177gQGAn5D3AAAAAhPzPAAAANTydG74+OOP6+OPP9bf//537d27V4MGDdLJkyf1ySef6Prrr1dpaaksFss1PAIAAAAAAICmQdEOAACAj/3www9yOp3Kycm5bExVVZXX/deuYFe7IvGlampqVF1drbCwMK/7BwBPkfcAAAACE/M8AAAA1PJ0bhgaGqr3339f2dnZysvL0+LFi9WpUyelpaWpe/fumjx5siIjI6/F0AEAAAAAAJoURTsAAAA+FhoaKpvNpu3bt6tly5Y+779Hjx6SpP379+sXv/iF22sHDhyQ0+l0xQDAtUDeAwAACEzM8wAAAFDLm7lhRESEXnzxRb344otu7dnZ2ZJUZw4IAAAAAAAQiKxNPQAAAIBAExsbK7vdrp07d/ql/4EDB0qS8vPz67y2ceNGSdKAAQP88rUBoD7kPQAAgMDEPA8AAAC1fDU3tNvtWr16tWw2m4YOHeqj0QEAAAAAADRfFO0AAAD42COPPCKbzab/+I//0LFjx+q8fvz4cZWVlXndf1xcnLp166aPPvpIJSUlrvaTJ09q4cKFCg0N1QMPPOB1/wDgKfIeAABAYGKeBwAAgFrezA0rKyvd/u5wOPTaa6/pm2++0cMPP6yf/exnfh0zAAAAAABAc2BxOp3Oph4EAACAEeTm5qqoqEiS9NVXX2nPnj26/fbb1bVrV0nS6NGjXSsA//Wvf9Uf//hHBQcH61e/+pW6deumiooK7du3T8XFxZo4caKeeuopV99vvfWWvv32W0lSUVGRDhw4oLvvvlsRERGSpJSUFMXExLjiN23apKeeekrBwcEaNmyYWrdurdWrV6u8vFwZGRkaOXLktTglAAIceQ8AACAwMc8DAABALX/ODfv3769f/vKX6tGjh+x2u/Lz8/X1118rPj5eb775poKDg6/9AQMAAAAAAFxjFO0AAAA0UHp6ulasWHHZ13/6MNG2bdu0cOFCFRcX69SpU2rbtq26deumwYMHa+TIka5feEnSY489psLCwsv2/e677+r22293aysuLlZ2dra2b98uh8Ohvn37aty4cbr77rsbcZQAcBF5DwAAIDAxzwMAAEAtf84NX3rpJW3evFnl5eWyWCyKiYlRYmKiHn74YdlsNr8eFwAAAAAAQHNB0Q4AAAAAAAAAAAAAAAAAAAAAAADgY9amHgAAAAAAAAAAAAAAAAAAAAAAAAAQaCjaAQAAAAAAAAAAAAAAAAAAAAAAAHyMoh0AAAAAAAAAAAAAAAAAAAAAAADAxyjaAQAAAAAAAAAAAAAAAAAAAAAAAHyMoh0AAAAAAAAAAAAAAAAAAAAAAADAxyjaAQAAAAAAAAAAAAAAAAAAAAAAAHyMoh0AAAAAAAAAAAAAAAAAAAAAAADAxyjaAQAAAAAAAAAAAAAAAAAAAAAAAHyMoh0AAAAAAAAAAAAAAAAAAAAAAADAxyjaAQAAAAAAAAAAAAAAAAAAAAAAAHyMoh0AAAAAAAAAAAAAAAAAAAAAAADAxyjaAQAAAAAAAAAAAAAAAAAAAAAAAHyMoh0AAAAAAPD/sXfvcTXfjx/AX510kURIDZXbTkW5NCHCXDOUb9QwhLnF5r6vsQ272JrLZJg1bIwZlnKd+/1SypRyqyZULuUSknRRn98ffufz7TinOud0TnX0ej4ee1ifz/t8zvvz+ZzP+/Z5X4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h4iIiIiIiIiIiIiIiIiIiIiIiIiIiIiIiEjLOGiHiIiIiIiIiIiIiIiIiIiIiIiIiIiIiIiISMs4aIeIiIiIiIiIiIiIiIiIiIiIiIiIiIiIiIhIyzhoRwXXr1/HN998gwEDBuCdd96Bs7MzunTpgoCAAOzcuRN5eXnlFpewsDA4ODhg5cqVWjneypUr4eDgUOJ/kZGRCuHDwsK08v36bs6cOaVev5KuZ0XGWdN47Nu3TzyXnTt3ajdy9MZiOsp0tDSytEnV6+Lg4IAePXqU+Xs1uR+3b9+Gg4MDRo4cKbc9MjISDg4OmDNnjtx2bf/miMpC3fS4R48eJaZvxT2HL168wG+//YahQ4eiQ4cOcHZ2RteuXTF16lScPHmyPE5Vq7788ks4ODjA0dERd+7cqejoEOkdlgVZFiyNqnXrilBc2a8qqkzPsj5j3efNlJ+fj7/++gvjxo2Dh4cHnJ2d8c4778DHxwfff/89kpKSKjqKeontkJWT7Fl/PQ0ozsiRI+Hg4IDbt2+X6XuLS3tKI6vXvk5Z+loZ830+B8VTpQxZ9HdX1ncjVH5k6Uxpz3zfvn21kr6UhSxtqkzpBpWM73Z3ajdypFNF00NV/6vo+lhVrhe+iW7cuIHvvvsO3t7ecHNzQ8uWLdGhQwcMGzYMQUFBuH79usJnZHljafnj2LFjlaZtsvpD0f/atm0LLy8vLF++HFlZWVo/T3Vpq45D+kefyqmVQXH1eF28J5HV/av6NS+NttqaSb9pkr+/KV4vYzg6OqJdu3b44IMPEBISAkEQyiUeGzduRP/+/eHs7CxXZnoT2q6ysrKwatUq+Pj4oG3btmJfoSFDhmDRokU4f/58mb+D79tJn1Wr6AhUZoIg4Mcff8SaNWtQUFCABg0aoEOHDjA1NcW9e/dw5swZHD9+HKtWrcKRI0cqOrpl4ujoCCcnJ6X76tWrV86xKbvIyEj4+/uLL8Z15Z133lHY9uDBA5w5cwZmZmbw9PRU2K/O9ZwzZw527NiBjRs3okOHDmWKq7bs3r1b7v//85//VFxkVBQWFoa5c+fi448/xpQpUyo6OlUK09FXmI6SMpUxjac3V1nTY09PT5iZmSlst7S0VNgWHx+PgIAA3Lt3DzVq1ICrqyssLCyQmpqKQ4cO4eDBg+jbty+WLFkCY2Njlc/BwcEBDRs2xLFjx9Q7+TLKy8vD/v37Aby6jnv27EFAQEC5xkETTGOoMmBZ8BWWBVXn6uoKe3v7cvu+sqhK9cyq9CyrauXKlVi1ahUCAwMxaNCgio5OpVee5ZKKuDdJSUmYPHkybt26BSMjI7Rq1Qrt27dHdnY24uPjsX79evz+++/47rvv4OPjUy5xqmjaKruzHZIqi4q8r3wOSldSGVJZWwbpl927dyMgIACNGzfW2Xfcvn0bPXv2RPv27bFp0yadfQ+VjO92dYd5if6ys7NTWofYsWMHAOXt9sW1TynD61x25fXMl/f7kdfbgqysrODq6gpzc3M8ffoUV65cQXR0NH755RfMnDkTEyZMUHqcqKgoREREwN3dXe04eHh4wMrKCgCQnp6OmJgY/Pzzzzh48CC2bt2KWrVqlekcicqqPMqpVc3IkSMRFRWFo0ePolGjRhUWjx49euDOnTtISEiosDgQ6YK28vc3gayMXVBQgNTUVERHR+PChQuIiIjAsmXLdPrdhw4dwrfffotatWqhR48eMDMzQ9OmTUv8jKbpUnm3d9y9excjRozAnTt3YGZmhlatWqFevXp48uQJLl++jIsXLyIxMRFubm46jwtRZcVBOyVYtmwZ1qxZg3r16uG7775Dt27d5PY/ffoUv/32G3799dcKiqH29OrViw0xGvDz84Ofn5/ctsjISJw5cwaWlpZvXEf3jIwMnD59GtWrV4ehoSEiIiKQnp4Oa2vrio4aVVJMR0lX9u3bByMjowr5bmtra+zbtw/Vq1dXKXzv3r3RunVrpYMbiMpLWdPj2bNnq9Q4eufOHfj7++Pp06cYNmwYZs+eLffSMDExEbNmzcKBAwdQWFioF7PtnTp1Ck+ePIGVlRUePHiAXbt26cWgHaLKgGVBUpefn1+lGwChbtnvTVSVnuXKiHWfyi0tLQ3Dhw/H48ePMWjQIMyePVvh/CMiIrB48WLO9KkmtkO+ORYtWoQXL15U2L3bsGED8vPzVQpb2fJ9PgeqqYxlSNIOU1NT5OTk4KeffsKSJUsqOjr0huC7XeYl+qRdu3Zo166dwnbZoB1V2+2J1LVkyRL8+uuvqFevHr7++mv07NlTbr8gCDh37hxWrlyJ5ORkpceQ5eMrV67UaNDOhAkT5AZCpaamYtSoUbhx4waCg4Px6aefqn1MbanoOg5VPJZTy2b48OHo168f6tevX9FRIapStJG/vyler/edPXsWEyZMwN9//w0vLy90795dZ98tm/zuxx9/VCgjzZw5E+PHj0eDBg109v269PXXX+POnTvw8PDADz/8gNq1a4v7CgsLERkZyQGRVOVJKjoClVVcXBzWrl0LU1NTbNy4UaFDAgDUqlULM2bMwO+//14BMSQqf3///TdevnyJXr16wdPTE4WFhdi7d29FR4sqKaajpEvNmjWDnZ1dhXy3kZERmjVrpnIlqWbNmmjWrBnq1Kmj45gRKVee6fH8+fPx9OlTDBo0CF9++aXCLH9SqRQbNmxA3bp1cejQIezbt69M31cedu3aBQCYOnUq7OzscOPGDVy6dKmCY0VU+bEsSG8Kdct+bxo+yxWPdZ/Kbf78+eKAncDAQKUDltzd3bFt2za8++675R9BPcZ2yDdHgwYN0KxZswobgGhnZ4dmzZqpFLay5ft8Dqiq69WrF6ysrPD333/jxo0bFR0dIr3EvISI1BUTE4PffvsNZmZm2LRpk0KHXgAwMDCAu7s7Nm/ejOHDhys9Tps2beDo6IgLFy7g7NmzZY6Xra0tpk6dCgAVvtJzRddxqOKxnFo2derUQbNmzVCzZs2KjgpRlaGt/P1N1blzZ3h7ewPQfTkjLS0NwKuyzevq16+PZs2aVZoJhdSRk5OD06dPA3j13qTogB0AkEgkcHd3x+jRo8s/ckSVCAftFOO3336DIAgYOXJkqS90Xl9G+59//sHXX38NLy8vuLm5oVWrVujbty+WLl2KzMxMpceIjo7G5MmT0b17dzg7O6Nz587w9fXF0qVL8fz5c6WfuXv3LmbNmoWOHTuiVatWGDRoULkth6vM48ePsWjRIvTp0wcuLi5o3749xo4dizNnziiE7dGjB1xcXJCbmyu3/dtvv4WDg4PSTiBTp06Fg4NDqZ0k58yZA39/fwCvZplxcHAQ/3t9NveYmBhMmjQJHTt2hLOzM3r06IEvv/wS6enp6p6+ynbu3Ilhw4bB1dUVrVu3hpeXF3755ReFa+Hg4CDOkuPv7y93HrKZOTMzM7Fp0yaMHTtW/O106NABY8eO1UrDx+tky6d7e3uLBRVZR1Zl7ty5gwULFsDT0xOtW7dG+/bt0b9/f8yfP1+h4pqYmIhPPvkEPXv2hIuLCzp27IiBAwfi22+/xf379xWOnZSUhDlz5qBbt25wdnZGp06dMGPGDPz7779y4UaOHIm5c+cCAFatWiV3HcPCwsRwmjyDVDKmo+pjOqo6BwcH9OjRQ26bIAjYu3cvZsyYAU9PT7Rp0wZt27aFr68vNm/ejMLCwhKPGRsbi7Fjx6Jdu3ZwdXXFmDFjcPHiRYVwt2/fhoODA0aOHKlSXMPCwhSuXWlp/Ndffw0HBwds27at2ON6enrC0dERqampKsWDqq6ypMfq+Pfff3HmzBmYmJhg9uzZxYarW7cuJk+eLMatNLJnCHhVtij6vLz+HN67dw/z588X8wJ3d3d8/PHHiIuL0+icMjMzceLECRgbG+O9996Dl5cXgJLLP+rkRydPnsSYMWPQpUsXODs7w8PDA8OGDcOqVauUHvvUqVOYMGGCmOb27NkTgYGBePz4sVw4VcqRgiBg9+7dGDZsGDp16gQXFxd069YNo0ePxubNmzW6XkRFsSyoPpYF1ffkyRN8/fXX8PDwgIuLC/r164fff/8dgiAoLS+uXLlSoS5YVI8ePcQ8R0ZZ2a+0euaBAwfg4OCAWbNmFRv3efPmwcHBAaGhoZqefrnQ9Fkurcxc3L2Q3QNBELBp0yZ4e3ujdevWGDhwIIBXv08HBwdERkbi9OnTGDlyJNq1awcHBwe59EHVPPP1Y54/fx7+/v5o27YtXF1dMWHCBFy/fl0hjrK8eu7cuXL3PzIyssRrpAnWfVSv+6hzb1RtnyvJ9evXcfLkSZiammLOnDklhjU2NoaLi4v4d9HfnTLK7nvR63vz5k3MmDEDnTp1gqOjI44cOSJ3v7KyshAYGIgePXqgZcuW+Pbbb8XjPHnyBD/88AP69euHVq1a4Z133oG/vz+OHz+uEI+ix8zJycHSpUvFvLZ3795Ys2YNBEFQiCNQetm9NGyHfHOMHDlSri4io0mZT+b+/fuYM2cOOnXqhFatWsHHxwc7d+5UGlZZ/l6cypbv8zkoH9euXcPixYsxaNAgubJDaeXaQ4cO4f3330fr1q3RoUMHTJ06FcnJyaWWOUl1pqamGDduHAoKCoptKymOqvndypUrxc5KUVFRcr/Z0vL3khTNt9WteyYlJeGzzz5Djx49xPatoUOH4tdff8XLly/lwqpTjwT+V8Z4+fIlfvrpJ/Tu3RutWrXCe++9J5dGRUREYOTIkXB1dYWbmxtmz56ttCwNAC9fvsSff/6JIUOGwNXVFa1atcLAgQOxYcMGhfgWp7LXQ/lul3mJPlH1GVHlOpe17qkqXbcF6nM7fEW8H1m/fj0EQYC/vz+aNm1aYlgDAwO0aNGi2H2ylclfT8s15eTkBODVuaqiaF1k165dGDRoEFq3bg13d3d8+umnSvOOomW5uLg4TJw4ER06dICDgwOuXbumcNzXPX78GEFBQfDy8kKbNm3g6uoKLy8vLF68WGnaqE4bFlUeZSmnXr9+HbNmzYKHhwecnZ3RpUsXzJ49u0yDf2JjYzFjxgy5dG7UqFH466+/5MKV1vYKaFa2+/fffzF58mS4ubmhbdu2+OCDD3Dq1Kli4/t6nUlWF4+KigIA9OzZUy69KwtZ+begoABr1qyBp6cnnJ2d0a1bNyxZsgR5eXli2MjISDg4OODOnTviZ2X/vd5Op+51KunaHzp0CA4ODpg+fXqx5/H999/DwcEBGzduFLdpWpelqqms+XtpbdMysnKXm5sbXFxc4OnpWWyZTp1yUl5eHjZv3ozBgwejQ4cOaN26NXr06IGJEyfi77//LsOV+R/ZOcsG1QD/S0Py8vKwatUq9O3bF87OzmJ/F0D1Mpgs7ZO9Eyia1sm2vf7eQJ106XXqtHdoI296+vSpmP6pM7Fbbm4uQkJCMGnSJPTs2ROtWrVCu3btMHz4cI3urbrpc0ZGBpYuXYp+/fqhbdu2eOedd+Dp6YnZs2dr3M+IqCTVKjoClVFhYaE46m/AgAFqf37x4sWIj4+Hg4MD3N3dkZubiytXrmDt2rU4ceIEtm3bhho1aojhjx07ho8++giCIKBVq1Zo27YtMjMzkZycjLVr12Lo0KFy4YFXFXJfX1/UqFED7u7uuHfvHmJiYvDRRx9h7dq18PDwKNtFUFN6ejqGDx+O1NRUNGjQAL169UJGRgYiIiJw5swZzJ07V26UpJubG3bu3ImLFy/KLWkry3DS0tKQnJwMe3t7AK8y6aioKNSsWbPYSr/MO++8gwcPHuDMmTOws7OT6zQiq8QDrxok586di4KCAri6uuKtt97ClStXsGXLFhw+fBgbN25UeQY+Vc2fPx/btm2DiYkJOnbsCFNTU0RFRWHZsmU4fvw41q9fL46U9fHxwYULF5CSkgIPDw9YWVmJx5HNWn/x4kUsXLgQDRs2RJMmTdCmTRvcu3cPZ8+exdmzZ7Fw4UL4+vpqJe43b95EXFwc6tWrh86dO0MikcDGxgYJCQlISEhQqCjdu3cPgwYNwpMnT9C4cWN069YNBQUFuHv3Lv766y+0adNGLARevnwZH3zwAXJzc+Hg4ICePXsiJycHqamp2LhxI3r16iW3LOqRI0cwY8YM5OXlwcnJCa1bt0ZaWhr279+P48ePY+3atXBzcwMAdOnSBS9fvkR0dDQcHR3lfgOymWo1eQapZExH1cd0tOzy8vIwa9Ys1K5dG82bN0eLFi3w5MkTxMTE4Ouvv8alS5cUljiViYmJwfz582Fvb4+uXbsiOTkZ4eHhOH/+PIKDg7X+eygtjR8yZAg2b96Mv/76C0OGDFH4fFRUFG7duoVOnTopnX2BSKas6bE6Tp48CQDw8PBQOsN4UQMGDMDChQtx+fJlZGRklFhpt7Ozg4+PD3bs2AEzMzN4enqK+4o2KCUkJGDUqFF4/PgxmjRpgj59+uDu3bs4fPgwjh8/jqVLl+K9995T65z279+PvLw8eHp6ombNmvD29sZPP/2Effv2Yc6cOahWTb46pU5+tHnzZnz99dcwNDSEq6sr2rdvj8ePHyMpKQkrV67Exx9/LHfspUuXYu3atTAyMoKLiwusrKyQkJCADRs24NixY9iyZQvq1asHQLVy5OLFi/Hbb7/B2NgYbm5usLS0xIMHD5CQkICUlJQqN3sOaRfLgupjWVB9T58+xQcffICkpCRYWVmhZ8+eePr0KRYvXoyUlBSdfS9Qej2zdevWsLKywqFDh/D48WOFfPH58+fYu3cvzM3N0a9fP53GtSzKsxzxugULFiAsLAxubm5o1qwZ8vPz5fbv3bsXISEhcHZ2RteuXZGSkgIDAwMA6uWZRR0/fhwbN24UX9peu3YNJ0+eRGxsLPbu3Svmp56enggPD0d8fDxcXV3F5wyA0uPqAus+yql6b9RpnyuJrPzbpUsX1KpVq9Tw2nLz5k34+vqidu3a6NChAzIzM+XKpTk5ORgxYgTu3r0LNzc3tGzZUozfzZs3MWbMGNy7dw8NGzaEh4cHnj9/jtjYWAQEBGD27NkYO3aswnfm5+fjww8/RFJSEtq3b4/s7GycP38eP/zwA54/f44ZM2YAUL3srso5sh3yzadumU/myZMnGDJkCPLy8tC+fXtkZmYiMjISn376KVJTU8WOgdpSUfk+n4Pyew7WrFkjdpKSlX2vXbuGLVu24MiRIwgNDYW1tbXcZ37//Xd89913kEgkaNeuHaysrBAbGws/Pz9079693OJeFQwbNgzr1q3D/v37MXnyZDRv3rzUz6iT3zk5OcHT0xMHDx5EvXr10KVLF/E4ZZncRkbduuf+/fsxe/Zs5OXloVmzZujduzeePXuG69evY/HixfDz84OFhQUA9euRRU2fPh3nzp1Dhw4dYGdnh6ioKHz22WcAgBo1amDWrFlo3bo1PDw8cPHiRezatQu3b9/G5s2bxXI38KrcMWHCBERGRqJ27dpo06YNjI2NERcXh8DAQERGRuKnn36CRFLyPKKVuR7Kd7vMS/SJOs+IKte5LHVPdeiyLVDf2+HL+/1IQUGBOICwf//+pYYvTa9evdCyZUvExMTg1KlT6Nq1a5mOJxuQZWxsrNbnfvvtN/z5559o164devbsiYsXL2Lnzp04d+4ctm3bBhsbG4XPnD9/HvPnz0fjxo3RuXNn3L9/Xy4PVCYpKQkffvgh0tLSYGVlJebzt27dwq+//gpXV1f06tVLDK9pGxZVDpqUUyMiIhAQEICcnBy0aNEC7du3x40bN7Br1y4cPnwYa9euRbt27dSKx++//47vv/8ehYWFaNmyJdzc3PD48WMkJCRg8eLFeP/99xU+U1zbqyZlu0uXLsHf3x/Z2dmQSqV4++23cevWLUyYMAHDhg1T6RzMzMzg4+OD06dP4+HDh/D09BTTUW2ZNWsWTp48iQ4dOqBJkyb4559/sG7dOqSnp2Pp0qUAXrUf+vj44ODBg8jOzoaPj4/4+aJ1/bKUgZVd+3fffRc1a9bE8ePH8fz5c4UyTGFhIf7++28YGhrKpc2a1GWpatJm/l5S2/Qvv/yCZcuWoVq1amK5Jzo6GmvXrsXhw4exefNmuXxNnXLSJ598goMHD6JGjRpo164dzM3NkZ6ejgsXLiA7O1sr5RZZOeP1lfQKCwvx0Ucf4Z9//oGbmxscHBzEVWTUKYM5OTkVm9YVl9+rmi4po2p7h7byJktLS5iYmCA3Nxd//vknJk6cWOpngFcDN7/44gvUr18fTZo0QatWrfDw4UPExMTgn3/+wY0bN1Ru71U3fc7KyoKfnx9u376Nt956C506dYKhoSHu3buHffv2wdbWFq1atVLpu4lUJpCCW7duCVKpVHB2dhZevnyp9udPnDghZGZmym3Lzc0V5s2bJ0ilUmHlypVy+4YPHy5IpVLhwIEDCseKjY0Vnj17Jv4dGhoqSKVSQSqVCt9//71QUFAg7lu/fr0glUqFDz74QOW4rlixQpBKpcKKFSvUCh8aGiq3feLEiYJUKhVmzpwp5ObmitvPnz8vtG7dWnBychKuXr0qbt++fbvC9z5+/FhwcHAQ+vfvL0ilUuGvv/4S98XHxwtSqVSYMGGCSvE8d+6cIJVKhU8//VTp/rt37wqtWrUSnJychCNHjojbCwoKhG+//VaQSqXCoEGDVPqu4r67e/fuctsPHDggSKVSwcPDQ7h586a4PTMzUxg2bJh4T4v69NNPBalUKpw7d07pd6WkpAgxMTEK269cuSK0a9dOcHV1FbKystQ6ZnGCgoIEqVQqLFy4UNy2ePFiQSqVCosWLVII/+OPPwpSqVT4+uuvFfbduXNHSE5OFv+ePXu2IJVKhV9//VUh7PXr14X09HTx79TUVKFNmzZCmzZthLNnz8qFPXnypNCyZUuhW7ducr9D2XNT3O9cnWeQVMN0tPTwTEflydKm169LcZSls/n5+cLhw4eFvLw8ue2PHj0SBg0aJEilUiEqKkpun+x+SKVSYdmyZUJhYaG4b/PmzYJUKhU6d+4svHjxQtyempoqSKVSYcSIEXLHKu6aFZcGlZYeDxkyRJBKpXL3XWbWrFmCVCoV/v77b6WfJZIpa3rcvXt3QSqVCqmpqaWGlf0uf/rpJ5WO3aNHD0EqlQrh4eEqhVf23MsUFhYKAwYMEKRSqbB48WK5Z/nAgQOCo6Oj0KZNG7kyhSpkZbTDhw+L23x9fQWpVCqcOHFCIbw6+dG7774rODg4CHFxcQrn8nq6sG/fPkEqlQoDBgwQbt26JRdWVuaaPn263GdKSmNycnIEZ2dnoW3btkJKSorcvvz8fOH8+fPKLgeRylgWLD08y4Ly1C0LCoIgzJ8/X5BKpcLYsWOF7OxscXtsbKzQpk0bpflGcddfRpbvFVVc2a+0euayZcsEqVQqrF+/XmHfX3/9JUilUmHBggUqnGnFKcuzXNx1kynuXsjuQYcOHYTExESFz8l+K8WVhcuSZzo6Osrl+S9fvhSmTJkiSKVSYfny5SrFXxWs+yjSZt2ntHujSftccdQt/xZV2jVRdt+L5mFff/21wnMpu19SqVQYMmSI8PTpU7n9L1++FMvMa9eulcsDb926JfTo0UNwcnISEhISlB5zxIgRcnlqXFyc4OTkJLRu3Vqh/bGksrsq2A5ZucnOsbhywutGjBihtF6pbplPlvZIpVJhzJgxwvPnz8V9svzf0dFRuHz5stznlOXvgqD8d1qZ8n0+B6VTN08tLu2NiIgQHjx4ILetoKBAWLlypSCVSoU5c+bI7UtJSRFatmwptGzZUoiIiBC35+fnC3PmzBF/p5qUE+gV2W/os88+EwRBEDZu3ChIpVJh6tSpcuE8PT0V0pey5HfFlV1LIkubiks31Kl73rx5U3BxcRFatGgh7N69W25fYWGhcPr0ablnTd16pCAIYpwGDBggPHr0SNweEREhlgfbt28vHD9+XNz37NkzsZ5Z9DcvCILw5ZdfimXsomn6s2fPhPHjxwtSqVT4888/S7uMgiDw3S7f7Va9MlVZyJ7loumfJs9IaddZk7pnacdURpdtgW9KO3xJdSxtvh8p2hZUNO9ShyxNHTVqlCAIgnD06FFBKpUKvr6+cuE+/PBDpddOVn9Qdk2XLl0qSKVSYejQoSrFRXasFi1ayL3TycvLE+v0kyZNkvtM0faTNWvWlHjcos9gfn6+WDb59ttv5dI0QRCExMREuXRUk98bVbyylFOfP38udOrUSZBKpcIff/whF15WPuzatauQk5OjcnyioqIEBwcHoW3btgrvW/Pz8xXeZZbW9qpu2a6wsFDo16+fIJVKhR9//FHuWH/88Yf4LL1eviuu/a649gNVFPdOWxaH9957T7h//764PSUlRWjXrp0glUrlns2ixyqOJmXg0q79Z599JkilUmHHjh0K+8LDwwWp9NW7kKLUrcvKrkdZ2uxIP2kjfy+tbTo2NlYsc1y8eFHcnpubK0ydOlWQSqXClClTxO3qlJNSUlLE325GRoZc2JycHCE6Olrl85Cdw+sKCwvF9xTLli1TCN+7d28hLS1N4TOalMFKSuuKK1uWli4Vp7T2Dm3nTbLyu6zusXLlSuHEiRNy7Q+vy8jIEM6ePSt3/QTh1X3v3r274OjoqHCtistH1E2fZe/bAwICFJ6NR48eybUdEWlLydPaVFFPnjwBANSqVQuGhoZqf75bt26oWbOm3DZjY2N89tlnqFatmsKS5xkZGQCATp06KRyrVatWMDc3V9jeqFEjzJgxQ25U9ogRI1CrVi3ExsbKLd+oiteXPFZn6ffU1FQcP34cZmZmmDdvntysFu3atcPQoUNRUFAgt2xd+/btAUBc2hJ4NVOFIAgYN24cjI2NxRmCi4aTzbBTViEhIcjJycF7770nLgMHABKJBJ988gnq16+Py5cv48KFC1r5PgDYtGkTAODjjz9G48aNxe01a9bE/PnzYWBggK1btyospV4SW1tbtGnTRmF7ixYt8MEHHyArK0vuOmpKEATs2bMHAMSl04v+/969exWWv5b9rt3d3RWO16BBA3GGnqJhlT0DzZo1k5uJ6ffff0d2djZmzZqlEL5r164YOnQo7t27J852qgpNnkEqGdNRpqO6SEdLU61aNfTq1Uth1oM6depg1qxZAICjR48q/WzDhg0xZcoUuRmSPvjgA7Ru3RoPHjzAwYMHdRfxYgwdOhQAFJatfvr0KQ4dOoQ6derIzcZEpExZ02OZ15chf32Z3qLfpepSt3Xr1gUAPH78WON4yURGRiIxMRENGjTA9OnT5Z5lT09P9OrVC9nZ2QgNDVX5mKmpqYiOjkbt2rXlZn+TlX927dql8Bl18qOMjAxYWFjAxcVFLpyBgYHcqhkAEBwcDAD44Ycf5GaMNzAwwJQpU+Dk5ISDBw+K31+arKws5OXlwc7OTmHG+mrVqqk9ixfR61gWZFlQ07Lg3LlzlV5HBwcHuaXms7OzsXPnTkgkEsyfP19uRYxWrVpVitXC3n//fUgkEoSEhCjsk21TNsthZaKtcoQmxo8fj7fffrvY/e+++67S1QrKkmf2799frnxtaGiICRMmAAD++ecfjc9FF1j30Zw22+fULf9qS506dfDJJ5+U+Fx+/vnn4iz8MsePH0diYiI8PT0xbtw4uTzQ3t4ec+bMQUFBgcJ9AF6l71999ZVcnuri4oKuXbvixYsXuHz5shbO7BW2Q1addkh1y3wyEokEX3zxhdysu7L8v7CwEH/++adO462MtvN9PgfqPQfFlSFXrlyp0uc7duyoMKOpRCLBxx9/DGtra4Xf4vbt25Gfn4+BAweiY8eO4vZq1aph7ty5Wp8RmoAhQ4bA2toaBw8eREJCQolhy5Lf6YI6dc8NGzYgNzcXvr6+8PLykjuOgYEBPDw8xPqiJvXIoj777DO5MkzHjh3RokULPHjwAF27dsW7774r7jM3NxfTsPPnz4vbHz16hJCQELz11lsIDAyUS9PNzc3x7bffwsjICFu2bFHnkhWL73bVw7yk6pSpZHTxjJSl7qkOXbYFVoV2eG2+HynaFqRshYiYmBjMmTNH4b+S9OjRA87OzoiLi8Px48fVO7n/l56ejt9++w3r168HAJVX75Dp27cvunXrJv5tZGSEzz//HNWrV8exY8dw7949hc9IpVKMGzdO5e84dOgQbt68ibfffhuffvqpwmpAb7/9tlw6qu3fG1UMdcqp+/fvx8OHD9G2bVuF9uvRo0ejZcuWSEtLU6ttbs2aNRAEAQEBAQr5d7Vq1eR+90Upa3vVpGwXGRmJ69evw9bWFh999JHc8YYPH47WrVurfC669sUXX8itiGZrayuWi9Rp+y1rGbi4dm9ZXGTlt6J2794NAAp1BHXrslR1aTN/L65tevPmzSgsLMTIkSPlnn1jY2PMnz8fpqamOHz4sJjnqlNOkvUncXJyUlhdxsTEBG3btlXxSigqKCjArVu38NlnnyEmJgbGxsYYPHiwQriZM2cqrFyliz4q5U3bedNnn32GQYMGwcDAAJcvX8bKlSsxYcIEdOrUCX5+fti3b5/CZywtLdGpUyeFFQ1tbW0xadIkFBYWqlSG1CR9lpWzOnbsqPBs1KlTB1KpVKXzJlJHtYqOwJsqPT0dx44dw40bN5CVlQVBEAC8qvzdunVLLmzLli2RlJSE//73v5g8eTKcnZ1LXSa8ffv2CpW8atWqoVGjRrhy5QqePHki1xhWmteXPJZRZel3WcNOly5dxKXfiho4cCDWr18vV8i1tbVFgwYNcPHiReTm5sLExERsgOzSpQvatGkj1/Ar62Ak65hUVrK4vF6gBV4VFvr27YuNGzfiwoULKl2D0uTn5+PixYvFfqejoyMcHBwQHx+Pa9euKW2sLU5BQQEiIiIQExODBw8eiA38st9ZcnJyWaOPCxcu4Pbt22jatKlcg5aDgwMcHR0RHx+Pc+fOyTWMtWzZEgAQFBQEQ0NDdOrUCSYmJkqP37JlS5w6dQpfffUVpk+fjnfeeUdcOvF1suUae/furXR/u3btsGnTJsTFxRUbRtn3q/sMku4xHf0fpqPquXbtGs6cOYO7d+8iJycHgiCIy5i+/tuR6dOnj9J0p3///oiNjcWFCxcwcOBAXUZbwXvvvYfAwEDs2bMHs2fPFjuj7t69G7m5uRg+fLjay78Taaq4ZciLW6a3vMnSpL59+yq8QARepaOHDh1Sq9F1z549EAQBffv2lXvW+vfvj++//x5Hjx5FVlaW3AtAdfKjli1b4sKFC/jss88wZsyYYjsmP3r0CPHx8WjcuLHSRgEDAwO4urri2rVruHLlityyxsWpW7cubGxscO3aNSxduhRDhgxRaAwjqmgsC/5PVSoLurq6yr2kLqpFixbi/1+5cgU5OTlo1aqV3MtumQEDBmDt2rUqf68uNGzYEF26dMHJkycRHR0NV1dXAEBCQgJiY2Ph7Owsd04kr0ePHmrvL2ue6eHhofAZWce8+/fvqxH78sO6j3p02T5Xnjp16iQ3WPF1VlZWCh3SAODMmTMAim9Tk6XXly5dUtjXoEEDNG3aVGG77Bl58OBBqfFWFdshqxZ1ynwyTk5OSn+Psvy/IgZaajvf53OgnuLKkMrK58V5/Pgxjh07hn///ReZmZliR/aXL1/iyZMnePLkiVhWj46OBvCqDeJ1FhYW8PDwwKFDhzQ4EyqOsbExJk6ciK+//hqrVq0qcUBWWfI7XVCn7hkREQHgfwOaS6JJPVLGyMhIad3Q1tYWV69eRefOnZXuA+Tz/MjISOTn56NLly4wNTVV+IyVlRUaN26MxMRE5OTkKA2jDr7bVQ/zkqpHl8+IJnVPdemqLbAqtMPr4v1IcVJSUrBjxw6F7d9//32Jn5s6dSomTJiAlStXonv37ip9l7+/v8I2AwMDBAQEyA1GVEX//v0VtllaWqJz5844cuQILly4gAEDBsjt7969u0Ln0ZLI8nFfX99SJ7/Rxe+NKoY65dSS0mng1aCNK1eu4J9//lHpN/7y5Uux3X/IkCFqxVtZ26omZTvZOXl6eir93cvaGyuakZGRwkBNQLN2rbKWgYtr93Zzc4ONjQ3OnTuHR48eiZNf5ubm4tChQzAzM1NaTlKnLktUHHXy9+LapktK4+rWrYvOnTvj6NGjiI6ORv/+/dUqJzVt2hRmZmY4efIk1q1bBy8vL4UBNOpycHBQ2FajRg0sWrRI4b2jgYGB0me3PMtguqLtvMnU1BSBgYEICAjAwYMHER0djUuXLuHhw4eIi4vDjBkzEB0djS+++EJpXKKiopCeno68vDwIgiCmz6rUkTVJn52dnQEAv/76K+rVq4du3bpVyQkgqHxx0I4SssLK06dPUVBQoPZsouvXr8cPP/yA/Px8lcLPnDkTiYmJOH78OI4fP45atWrB1dUVPXv2hLe3t9LGMBsbG6XHqlGjBgCoPStwr169MGXKFLU+IyPruNCwYUOl+2Xb09PT5ba7ublh165duHjxIjp06ICoqCg0b94cdevWRfv27REVFYXk5GTY2dnh/PnzqFGjhthYWFaaxllTT548QX5+PiwtLYudZa1hw4aIj49X6zvT0tIwceJExMfHFxtG1mBWFrJR+8oyX29vb8THx2P37t1yDbuDBg3C2bNnsX//fgQEBMDExAQuLi7o0qULBg8eLDeDwbhx43DhwgVERUXB398fZmZmaNu2Lbp164ZBgwbJjXy9c+cOAMjNeK+MOrP2a/IMUsmYjqqH6ah25OXlYe7cudi7d2+xYYpLExs0aKB0u+w8KqKTnomJCXx8fLB+/XocOHAAPj4+AP43Q6ufn1+5x4n0T1nTY5nZs2ejUaNGKn2XqrN+PXr0CAAUZkPRhOwZLS6OmjzLspV0Xi//1KlTBx4eHjhx4gQOHTqEQYMGifvUyY/mz5+Pjz76CKGhoQgNDUW9evXg5uaGPn36yDVuy8o+t27dUtp4VJQ65Z/vv/8eM2fOxNq1a7F27Vo0bNgQbm5u6NevX7EzbxGpimVB9bAs+D9+fn5y6Wpp319aGa6iDR06FCdPnkRISIjYeVdfVtkBtFeO0ERx91bmrbfeUthW1jxT2UseWeO8qulReWHdRzPabp9Tt/yrLcp+/0UVd49lz8gnn3yCTz75pNjPK3s+tJ1vloTtkFWnHVLdMp9MZUzHANXz/YyMDCxevFjh876+vuIsonwO1HsOVC1DFmfv3r2YN28esrOziw3z/PlzMd2XdRgoLj0uLZ0mzfj5+WHt2rU4fPgwrl27VuygrLLkd7qgTh4qm3FYlQ7dZamT1atXT2nZXlY+UlYulu0rGl/Ztf7rr79KXbno6dOnZR60w3e76mFeUnXKVDK6eEbKUvdUhy7bAqtCO7w2348UbQsqLCxUGAw1cOBAuYk+XFxcVKoPduvWDa1atUJcXByOHDmi0mq6Hh4esLKygoGBAUxMTGBvb48ePXoUO+FPSTSpQ6hbppPl48omGHqdrn5vVDFULaeWlk7LnuGiv8c1a9bgxo0bcuGaNm2KCRMm4MmTJ8jJyUHt2rVRq1YtteKs7JnQpGynL+30xZV/NWnXKmsZuLhrJZFI0L9/f/z666/Yt28fRo4cCeDVSqJZWVkYMGCAQplU3bosVV3azN+Lyx81KYuqWk4yNzfHN998g3nz5mHJkiVYsmQJGjdujA4dOmDgwIEaTdogewdhYGAAc3NzSKVS9OnTR2l6WrduXaWTiumij0p50yRvUoW9vT0mTJgg/n3lyhWsXLkSx48fx6ZNm/Dee++J9+3Zs2f4+OOPce7cuWKPp0qdQ5P02d3dHaNHj8bvv/+OmTNnolq1amjRogU6deoEX19fTnxLOsFBO0rY2trC3NwcWVlZ+Pfff+Ho6KjyZy9evIjvv/8eNWvWxDfffIP27dvDyspKTLg9PDwURmi/9dZbCA0Nxblz53DixAlERUWJDQzr1q3D1q1bFToz6tNMMcXNPtG+fXvs2rULUVFRcHBwQGJioriMrWyGp6ioKOTk5ODx48fo2rVruXUQUWfGjIr8zs8//xzx8fHw9PTEuHHj0KRJE9SoUQMSiQTbtm3D/PnzxVloNJWXl4f9+/cDAPbt24dTp07J7ZdligcPHsSCBQvE0dSGhoZYvnw5JkyYgKNHj+LcuXOIjY3FP//8gzVr1mDdunXiy0tzc3NxZp/jx48jKioK586dw9mzZ7FmzRps3rxZnOFANiuArPBUHHWWWdXkGaSSMR3VLqajqtmwYQP27t0LqVSK//73v2jZsiUsLCxgZGSEmzdvKp39srIbMmQINmzYgL/++gs+Pj6Ii4tDQkIC3NzclM4qS/S6sqTH6nJ0dMSePXtw+fLlUsM+efJErDSX9kJCG9RNk+Li4sTZ+5YuXaqwX9aYtGvXLrmOQerkR46Ojti3bx9Onz6NkydPIioqCvv378f+/fvRtm1bbNy4EcbGxmLZx8rKSukKAEWV1sG5KHd3dxw+fBjHjx/H6dOnERUVhZ07d2Lnzp3w9PTEihUrVD4W0etYFtQulgXLjyzN1ZZu3brhrbfewv79+/H555/DyMgIu3fvhpmZmdIZPisbXZYjSrvWpXWwUra/rHmmPqULrPvojjrpl5OTE/bs2YOrV69qNQ66eD6KHrdLly4lrpiprA2svJ4PtkNWnXZITcp8lZ2q+X52drbS2Uvbt2+Pdu3a8Tko5+fgzp07mDNnDgDgs88+w7vvvgtra2uxY9XQoUMRExNT5vcsVHayWcy//PJLrFixAj///LPScGXJ73ShosqYJZVpSouTqnGWPRdOTk6l1hWUzTqsbXy3+z/MS6pOmUodmvxey6Puqeu2QLbDq3fvGzVqhBo1auD58+e4fv260lVgNDVlyhSMHz8eq1atQs+ePUsNP2HCBKUrY5QXXQ7+09XvjSqGquVUTcjSjaLat28v1xFaE8p+35WtbKdN2iyTl/U6lZS2eHt749dff8XevXvFQTt79uwR9xXFuiypQ5v5u6b5o7LyiDrlpAEDBqBTp044evQozpw5g/Pnz2Pbtm3Ytm0bxowZIz4PqiptlcCitHnOVVXLli2xevVq+Pn54fLlyzh58qQ4aGfJkiU4d+4c2rdvjylTpuDtt9+GhYUFDA0NcebMGYwdO1altEzT9Hnu3LkYMmQIjh49ioiICERHRyMuLg6//vorfvjhB3h6epbhzIkUcdCOEhKJBF26dMH+/fuxd+9etTolHD58GAAwY8YMhYannJwcPHz4UOnnqlWrBg8PD7FCdufOHXz22Wc4d+4c1q5di9mzZ2t4NronW7b97t27SvfLOmS+PjNT0U5Ejo6OEARB3NamTRsYGxsjMjISOTk5cuG1FeebN2/i7t27SpdALi7OmqpduzaMjIzw+PFjZGdnK52RSd3vzM7ORnh4OOrVqycuU15Uampq2SOOV6P2MzMzAQCJiYklxufIkSMKy+W1aNECLVq0wJQpU5CVlYWVK1diw4YN+O6777B9+3YxnIGBAdq1ayfOJvjo0SN899132Lt3L4KCgvDjjz8CeDUrWUpKCj799FOtNrbq8zNYGTEdVQ/TUe2Q/XaWLVumEKfS0sTirr1su+welbcmTZqgQ4cOOHfuHJKSksTZAPRhZnaqHMqSHqurW7duWLJkCc6cOVPqUtt///03BEGAi4sL6tSpU+bvlj2jsrTndbdv35YLVxrZKjsAEB0dXWy4qKgopKWlyc2aqk5+ZGJigl69eomzyv3777+YNWsWYmJiEBISguHDh4vHtrS0VKvxSBXm5ubw8vISy28XL17EtGnTcPDgQZw8eZIr7pDGWBZUD8uC6pPN7lvaNXudrBFW2cxzBQUFxf6+NGVoaAg/Pz+sWLECu3fvhrm5OZ4+fQo/Pz+9WF69LM+y7FoXN/tVWlqaVuJYlC7zzMqGdR/NaLt9rlu3bli8eDFOnz6Np0+fqjWraUnpkWx2Xm2TPSN+fn6V9kUT2yErf7lFWzQt8wGl5/8VlY6pmu83atQICQkJxR6Hz0H5PgcnT55Efn4+PvzwQ4waNUphv7J81crKCjdv3sS9e/fQvHlzhf26KOfQK76+vli7di2OHTtW7KQx+pDfFeett97CrVu3kJqaWuwM7TKa1iO1SXbsd955B/PmzdPZ98jw3a7qmJdUnTJVUbp4RspS91T3O3TZFvimt8Nr8/2IoaEhPDw8cPDgQfz9999aHbTTtWtXtG3bFjExMeJ9Ly93795V2q6lzbYQ2coDKSkppYatSm1YVYUq5dTSnlVlddpNmzYV+52WlpYwNTXFkydPkJmZCQsLC02jD0Czsl1pZdLituszXZaBHR0dIZVKcfHiRaSmpsLCwgInT55EnTp10LlzZ7mwmtRlqerSZf4uU79+fdy+fRt3795V2lZSXFlUnXJSnTp14OfnBz8/PwiCgNOnT2PGjBlYv349Bg8erLQMrEva7qNSETTJmzQlkUjQvn17XL58WW4lwSNHjsDQ0BA///yzwrtTddKysqTPTZs2RdOmTTF+/Hjk5ubijz/+wOLFi/Hll1/qXdsSVX76M4VkORszZgwMDAywadMmJCUllRi2aEc+WQOYssaOAwcOqDyCuWHDhhg/fjyAV40GlZls1OPp06fF8y9K1ulR1mAnY2dnh7feegsXL17E6dOnYWBgIM6UYWJigjZt2uD8+fPirAHqzKIhe/H98uVLpftlcVG2lHNeXh4OHDggd25lZWRkhDZt2gB41Un1dYmJiYiPj4eZmZlcQ7zsPAoKChQ+8+zZMxQWFsLKykqhUTc/P19rDR2y5dPnz5+PhIQEpf/JGhKKdnBVxtzcHLNmzYKBgUGpv+u6devi448/BiD/DMiWaT9y5IjK51Da70EZfXoGKyumo6pjOqodsmtXtPO8jGxWueIcOnRIaVq7b98+ABBnj9OmktL4ooYOHQoAWL9+Pf7++2/UqlWLlQJSi6bpsbrefvtteHh4IDc3F4sXLy42XEZGBlavXg0A+PDDD1U+vpGRUalp0oEDB5Q+U7LyzOvpqDIvX74Un/29e/cWW/4ZNGgQCgsLxWMXR5386O2338bw4cPlwtrY2KBp06a4fv06bt68WWr8ZVRNY4pq06aNuPR1SS/0iVTBsqDqWBZUX8uWLWFqaoorV64obbCVpeOvkw32ka2mVlRkZCTy8/NVjoOq9Uw/Pz9Uq1YNISEhCAkJAaBfA7A1fZYtLS1RrVo13LlzR+Ea5efnK8wQqQ2a5pma0CSf1SbWfTT7Lk3b54rTvHlzdOvWDTk5OaV2ssnLy8OlS5fEv0tKj8LDw0v9bk3IXu6XR+eoksruJWE7ZOUvt2hLWcp8165dU/rsyNIxXZQ/yjPf53NQvs9BSXnq+fPnlXYUluWVhw4dUtj37NkznDlzRsuxJBkjIyMEBAQAAFauXKk0jCb5nSa/WV1wd3cHAGzbtq3UsJrWI7WpY8eOMDQ0xPHjx9WqSxWnstVD+W73FeYl+kOTZ6S061yWuqeqKqItUB/b4cvr/Qjwqi0IADZu3IgbN26o9BlVTZkyBUDx+biuKPu9PnnyBGfPnoWBgYFW2kJk+XhoaGipK+iWZxsWlQ9VyqmyZ1BZuQJQ/1k1NDQUJ+pSpfxYGk3KdrI85dChQ0p/98W10xenottcX4+HsnRX22Xg18kGLuzZswcHDx5Efn4++vXrh2rV5Ofl16QuS1WbLvN3oOSyaEZGBs6cOaNSnqtqOcnAwABdu3bFu+++C6Biyv/aLoOVRNN2C1Xr2drKm0qTnJwMQL7sn5mZCXNzc6WTHapT59BW+mxiYoKxY8fCysoKGRkZePTokcbHIlKGg3aK0bp1a4wbNw45OTkYNWoUTp48qRDm2bNnWLFiBfz9/cVtsmWet2/fLvfwX79+HUuXLlX6XRs2bFBY0heA+J2yGRkqK1tbW7z77rt4/vw5vv32W7nzjomJwdatW2FoaCg2fBTl5uaGvLw87Ny5E82bN5ebab19+/ZIS0vDyZMnUaNGDbRo0ULlOMlGdxZXwfX19YWpqSn27duHEydOiNsLCwsRFBSE9PR0tGzZUqsv+EaMGAEAWLVqlVynoqysLHzzzTcQBAFDhw6VW1KvpPOoW7cuatasiX///RcXLlwQtxcUFGDp0qVKX1yq68mTJzh58iQMDQ1LXN66d+/eMDExQXh4uFjw37lzp9LC06lTpyAIglzFYcuWLUo7Wil7Bj788EOYmppi0aJFSl+KyRodi85mV9rvQd+fwcqK6ajqmI5qh+y3s2XLFrntBw4cKPXF0507d7Bq1Sq5bdu2bUNMTAzq1aunk0EypV1jmV69esHKygohISHIzs6Gt7e3TpdkpzePpumxJr766itYWFggNDQU33zzDV68eCG3//r16xg9ejQePnyI3r17o1+/fiofu379+nj06JHSjggdOnSAVCrFnTt3sGLFCrkXeYcPH8bhw4dhZmaGwYMHl/o9p0+fRkZGBqRSaYmzsfTv3x/A/5YlB1TPj168eIGNGzcqnEthYSFOnz4tFxYAJk+ejMLCQkydOhXXrl1TOP7jx4/F2ehlSkpj7t69i7CwMIX7k5ubi8jISIXvJ9IEy4KqY1lQfTVq1MDAgQNRUFCAb775RlxNCAAuXbqEP/74Q+nn3NzcALxqZJbNcAW8mqlp4cKFasVB1bJc/fr10aNHD1y9ehVRUVFwcHBAq1at1PquiqTps2xsbIw2bdrgyZMn2Lx5s7j95cuXWLRokdz11yZN8kxNyO6/Ll5uqYJ1n9K/q7h7o0n7XEm+/vprWFpaIiwsDHPnzpWbIU7m/PnzGDp0qFx6KUuPtmzZIveZa9euiTOSa1ufPn3QvHlz7NmzBz/99BPy8vLk9guCgAsXLsi1M2qqpLJ7cdgOqR/lFm3RpMwnU1hYqFDfvHz5Mv744w8YGBhg2LBhWo9veeX7fA7K/zmQ/RZ3794tt/pZeno6FixYoPQzgwcPhpGREXbu3Inz58+L2wsKCvD9998Xu9IgaYePjw8aNWqEEydOKF2dTpP8ztLSEkZGRkhNTa3QDoKjRo2CiYkJQkJCFDo4CoKAs2fPiudTlnqktlhbW2Pw4MG4c+cOZs2apbRjYHJyMg4ePKjS8SpjPZTvdl9hXqIfNHlGSrvOZal7qkqXbYFvUjt8eb0fAYC2bdviww8/RHZ2NkaOHFnsgLu4uLhSB6e8rnPnznjnnXeQmJiIf/75R63PlsX+/fvFew68ap8KDAxEdnY23n33XTRo0KDM39GnTx80btwYiYmJWLJkiUJn0X///Vcu3SyvNiwqP6WVU9977z3Uq1cPFy5cUBhks3HjRly+fBnW1tZqtc2NHz8eBgYGCA4Oxrlz5+T2vXz5UmlbbnE0Kdt16NABTZs2RUpKijhho8zWrVsRExOj8vcDqte9da2keGi7DPy6AQMGwMDAAHv37hXfQb++KiKgWV2WqjZd5u8AMHz4cEgkEmzatElu8qq8vDzxPV6fPn3Eso865aSrV6/i0KFDCvX7J0+eIDY2Vi5sedJ2GawkmqaPpbV3aDNvyszMhK+vLw4cOKBwrwoLCxESEoJjx45BIpGIK2ACr9Kzp0+fKrSDbNiwQfwtqEKT9PnIkSO4ePGiQrjLly/j0aNHMDMzQ82aNVWOA5EqqpUepOqaNWsWDA0NsWbNGkyYMAENGzaEk5MTTE1NkZaWhtjYWOTn54sFIQAYNGgQ1q9fj+PHj6Nv375wcXHB06dPcf78efTs2ROXLl1SWE5s1apVWLRoERwdHWFvbw9BEBAfH49bt26hdu3aas1AXlG+/vprfPDBB+JLijZt2iAjIwNRUVEoKCjAnDlzlM5Q2b59e+zevRu5ubniDABF9wEQ970+arwkjRo1goODAy5fvgxfX1+8/fbbkEgk6NGjB3r27IkGDRrgq6++wty5cxEQEABXV1e89dZbuHLlCm7evIl69ephyZIlZbsor+nbty+GDBmCbdu2YcCAAejYsSNMTU0RFRWFjIwMtGnTBlOnTpX7TPfu3fHTTz9h0aJFOHv2rLhk+CeffAJLS0uMGzcOQUFBGDlyJDp27IhatWohNjYWjx49wvDhw+U6xmhi3759yM/Ph4eHB+rWrVtsOHNzc3Tr1g2HDh3C3r17MXr0aBw6dAiffvop7OzsIJVKYWpqitu3byM2NhYSiQTTp08XP79161Z8+eWXaN68OZo1awZDQ0PcuHED8fHxMDExweTJk8Ww9vb2+OGHH/DJJ59gypQpsLe3R9OmTWFmZob09HRcvXoV2dnZ2Llzp9h43KZNG9StWxcHDx7EyJEj0ahRI0gkEgwePBiurq5vxDNYWTEdVR3T0VdWr16NrVu3Kt1nZWWFn376qdjPjhs3DqdPn8YPP/yAAwcOoEmTJrh16xYuX76MDz/8EL/99luxn33//fexdu1aHD58GA4ODkhOTsalS5dgZGSEwMBAVK9eXe1zKU1pabyMkZERBg8ejODgYADAkCFDtB4XevNpkh5rolGjRti4cSMCAgLwxx9/YMeOHXjnnXdgYWGB1NRUxMXFQRAEeHp6qp1G9OjRA5s2bYKPjw/atm0LExMTNGnSBOPGjYOBgQGWLl0Kf39/BAcH4/Dhw3BycsLdu3cRHR2NatWq4dtvv1Vp2V7Zy8YBAwaUGM7d3R1169ZFYmIirl27BicnJ5Xzo/z8fHz77bdYvHgxWrZsiYYNGyI/Px+XLl3CvXv30LBhQ7nZmL28vHD9+nUEBwdj0KBBcHJygq2tLQRBQGpqKhISEmBmZib3mZLSmKdPn2Lu3Ln4+uuv4ezsDGtra7x48QIxMTHIyMiAs7Mz+vTpo9b9IVKGZUHVsSz4SkhISIkrsEydOlV8iT5z5kxERUXh5MmT6NWrF9zc3JCZmYlz585hyJAhSuvDdnZ2+M9//oOdO3fiP//5D9q1a4ecnBzExsaia9euyMnJKXYJ+NeVVs8saujQoWLHJH0sy2lajvjoo48wduxYfPfdd9i/fz/q1auHK1eu4MWLF/Dx8cGOHTu0HldN8kxNdO7cGSYmJvj999/x77//on79+jAwMMDYsWPRtGlTlY7Buo9u6j6l3RtN2udKYmNjg82bN2Py5MkICwvDnj170Lp1a9jY2CA7OxsJCQm4c+cODA0N5Qa2dezYEe3bt0dUVBT69+8PV1dXPH78GLGxsRg5cmSJ91BT1apVw08//YSxY8dixYoV2Lx5MxwcHFCnTh08efIE165dw6NHjzB37twyd3YtqexeHLZD6k+5RebEiRMlpqerVq0qtg6mSZlPpnv37oiPj0fv3r3Rrl07PHv2TFwxb9KkSXBxcdHK+RVVXvk+n4Pyfw569OiBt99+G5cvX0afPn3g6uoqdhBxdHRE27ZtFTqa2dnZ4b///S++++47+Pv7w83NDfXq1UNcXByePn0Kb29v7N69W5zNlLTLyMgIkyZNwueffy43eF9Gk/zO2NgYHh4eOH78OAYOHIgWLVrAyMgIrq6uWulco6omTZogMDAQn376KWbMmIGffvoJDg4OePbsGf7991/cu3cP58+fh7GxMQDN65Ha9Pnnn+POnTs4ePAgTp8+DUdHRzRo0ADZ2dlISkpCcnIyevbsqVIHH77b5btdfc1LKgtNnpHSrnNZ6p6q0mVb4JvUDl9e70dkZs+eDWNjY6xZswYfffQRrKys4OzsjBo1auDJkydISUlBSkoKDAwMSn2X8ropU6Zg9OjRSvNxXXn//fcxfvx4uLm5wcrKCrGxsbh9+zbq16+P+fPna+U7qlWrhpUrV4rPxp49e9C2bVsIgoDk5GQkJibip59+gq2tLYDya8Oi8lNaOdXMzAxLly5FQEAA5s+fj23btqFJkya4ceMGrl69CjMzMyxbtkytCWzat2+P//73v1iyZAlGjRoFZ2dnNG7cGI8fP0Z8fDzy8vLUGiCnbtlOIpHg+++/x+jRo7Fy5UocPHgQUqkUycnJuHz5Mj744AP8+eefKn9/jx49sGPHDsyaNQudO3cWO0p/++23Kh9DG3r06IGoqCiMHj0aHTp0QPXq1WFpaYlPPvkEgHbLwK9r0KAB2rVrh/PnzyMpKQl2dnbi6o+vx1HduiyRLvP3Vq1aYdq0aQgKCsLQoUPRvn17WFpaIjo6Gvfu3UPjxo3l8lx1ykl3797FlClTULNmTTg7O6NevXp49uwZzp8/j+fPn6N79+5o27atVq+VKnRRBitOaelScUpr79B23nTp0iVMmzYNZmZmcHZ2Rv369fH8+XMkJibizp07MDAwwIwZM+Do6Ch+ZsKECfjvf/+LGTNmYPPmzbCxsUF8fDxu3LiB0aNHY8OGDSpfJ3XT58jISGzcuBHW1tZo0aIFatSogfv37+PChQvi4GpZGwyRtnDQTglkicSAAQOwZcsWnDt3DhEREcjLy4OlpSU8PDzQr18/vPfee+JnLC0tsX37dixZsgTnz5/HsWPH0KhRI0ydOhVjx45F7969Fb7niy++wOnTp3HlyhWcOnUKwKvRn2PGjMGYMWOULgVc2VhbW2P79u1Ys2YNjhw5gkOHDqF69epwd3fHmDFj4OHhofRzRTsVvd7BqE2bNjA2NkZeXp7CPlWsXLkSixcvxj///IMrV66gsLAQNjY26NmzJwDgP//5D+zs7LBmzRrExMQgLi4OVlZWGDZsGCZNmqST6/7111/D1dUVW7duFRvN7ezsMGrUKIwePRqmpqZy4Z2dnbFkyRKsX78eZ8+eFSt2kyZNgqWlJQICAmBjY4Pff/8d0dHRMDExwTvvvIOpU6fi6tWrZY6vbIk72UzyJenfvz8OHTqE3bt3Y/To0RgzZgxsbGwQHR2Nf/75By9evED9+vXRr18/jBkzRu7l6bRp03DkyBHExcUhIiIC+fn5sLa2hp+fHz788EOFDi+9evXC7t27sX79eoSHhyM8PBzVqlVD/fr10b17d/Tu3RvNmjUTw5uYmOCXX35BUFAQ4uLicP78eQiCgHfeeQeurq5vxDNYWTEdVR3T0VdSU1OVzs4GvFraviRubm74888/ERQUhGvXruHWrVuQSqVYuXIlWrRoUeLLg7Zt22LQoEH48ccfcfz4cQiCAHd3d0ydOlUrS6IrU1oaX1THjh0RHByMtm3blrjyB1FxNEmPNeXk5IQDBw7gzz//xOHDhxEbG4vs7GxYWlqiT58+GDx4MLp166b2cWfOnAlBEHD06FHs378fL1++RPv27cWOfw4ODtixYwd+/vlnnD59GgcPHoS5uTl69eqFiRMnqjS7cVZWFo4dOwYApa4CJJutcvPmzdi1axecnJxUzo/MzMwwf/58nDt3DvHx8UhISICRkRHeeust+Pr6YsSIEahdu7bc982YMQMeHh74448/EB0djcTERNSoUQPW1tYYNmyYwsyZJaUxtra2mDNnDiIiInD9+nXExcWhevXqaNSoESZOnIghQ4aw8YG0gmVB1bEs+Ep0dDSio6OL3T9q1Chx0E7t2rWxZcsW/Pjjjzhy5AiOHDmCRo0aYdasWRgzZkyxHZ2++eYb1K9fH3v27MGZM2fw1ltvYcKECZgwYYLS31dxSqtnFtWuXTsYGRnB0NBQ6ax4lZ2m5YhOnTrh559/xqpVq3DlyhWYmZnB3d0dn3zyiU4G7Miom2dqwtraGqtXr8ZPP/2ECxcuiLMZent7qzxoh3Uf3dR9VLk36rbPlaZZs2bYs2cPduzYgUOHDiE+Ph6xsbEwNjaGvb09PD098f7776NJkybiZwwMDLB69WosXboUR44cwcmTJ2Fvb4/PP/8cw4YN08mgHeDVrHU7d+7EH3/8gcOHD+PixYsoKChAvXr14OTkhB49emilTlBa2V0ZtkPqT7lF5vHjx0pXl5J5fUbFojQp88nUrl0b27Ztw9KlS3HmzBlkZWWhWbNmGDVqFAYNGlSmcypOeeX7fA7K/zkwNjbG5s2bERQUhFOnTuH48eOwtrbGiBEj8NFHH2HChAlKPzdq1CjY2Nhg3bp1iI2NhYmJCTp06ICZM2fi119/BQCFej1pz3/+8x/88ssvSElJUbpfk/zu22+/xaJFixAeHo69e/eioKAABQUF5TpoB3j1bDdr1gy//vorIiMjcejQIVhYWMDe3h6jRo2CmZmZGFbTeqQ2mZqaYu3atWJZKD4+HpcuXYKlpSUaNmwIb29vldI0Gb7b5btdGX3KSyoTdZ+R0q5zWeqeqtJlW+Cb1A5fHu9HipK1BXl7e2Pr1q04d+6cmC6Ym5ujSZMm6NOnD3x8fNC8eXO1ju3u7g43Nze5FQt17cMPP4SzszM2btyI2NhYVK9eHQMHDsTMmTPlVhErK6lUil27dmHdunU4duwYTp48CWNjY7z11lsYP348WrduLRe+PNqwqHyVVk51d3fH9u3bxZVxEhMTUbt2bXh7e2PSpEkqtysWNXbsWLRu3RobNmxAdHQ0EhISULt2bUilUrXKYYBmZbvWrVtj69atCAoKwj///IPbt2/DwcEBwcHBqF69ulqDdvr06YO5c+ciJCQEx48fF9sVynvQzsiRI/H06VP8/fffOHToEPLz89GwYUOxc7y2y8Cv8/LyEtPI4toVNK3LUtWmy/wdAAICAuDo6IgNGzbg0qVLyMnJQYMGDTBu3DhMmDABtWrVEsOqU05q3bo1pk+fjnPnzuHmzZv4559/UKtWLTg4OMDX1xfe3t5au0bq0nYZrDilpUslKa29Q1t5U82aNbFt2zacOXMGkZGRuHPnjrgSkrW1NQYOHIihQ4cqtKV6e3ujVq1aWL16Na5du4bExEQ4OztjwYIFEARBrUE76qbPgwYNQrVq1XD+/HnExcXh2bNnsLKyQteuXTFq1Ci4u7ur/N1EqjIQiq7LRURERESVjmxGg8DAQJ11QCEiIiJ6kzg4OKBhw4biYMyKtHfvXsyaNQs+Pj74/vvvKzo6RJUa6z5EpO+Y71dtBQUF8Pb2RlJSEk6fPg0rK6uKjhIRERFRlTVy5EhERUXh6NGjaNSoUUVHh4iIiIiIqjhJRUeAiIiIiIp3584d7Nq1C5aWlqWu/EFERERElUt+fj7Wrl0LAPjggw8qODZElRvrPkSk75jvVx0pKSnIzMyU25aXl4clS5bg+vXrcHd354AdIiIiIiIiIiIiIhJVq+gIEBEREZGidevWISEhAeHh4cjJycHMmTNhampa0dEiIiIiIhUcPXoUR44cwaVLl/Dvv/+iV69eaNWqVUVHi6hSYt2HiPQd8/2q58CBA1ixYgWcnZ1hY2ODrKwsxMfH48GDB7C0tMS8efMqOopEREREREREREREVIlw0A4RERFRJXTy5ElERUWhfv36+Pjjj+Hv71/RUSIiIiIiFV29ehVhYWGoVasWBgwYwI6bRCVg3YeI9B3z/aqnY8eOiI+Px8WLF5GQkICXL1/C2toaw4YNw8SJE/HWW29VdBSJiIiIiIiIiIiIqBIxEARBqOhIEBEREREREVWksLAwzJ07t8QwgwcPxnfffSf+nZ6ejqCgIJw+fRqZmZmws7ODn58f/P39IZFIFD6fmZmJFStW4PDhw3j06BFsbGzg5eWFgIAAmJiYKITPzc1FcHAw9uzZg7S0NNStWxe9e/fG1KlTYWFhUfaTJiIiIiIiIiIiIiIiIiIiIiIineKgHSIiIiIiIqryrl27hiNHjijdt2PHDty5cwdBQUHo168fgFcDdnx9ffHw4UP06dMHtra2CA8Px5UrVzBo0CAEBgbKHSMrKwvDhg1DYmIiunTpAkdHR8TFxSEyMhKdOnXCunXrYGhoKIYvKCjA2LFjERERAVdXV7zzzjtISkrCsWPHIJVKsWXLFpibm+vughDRG40DFYmIiIiIiIiIiIiIiIiIiMpHtYqOABEREREREVFFc3JygpOTk8L2p0+fYs2aNahduzZ69eolbl+yZAnu37+PhQsXws/PD8CrgTaTJ09GWFgYvL294e7uLoZfu3YtEhMTERAQgBkzZojbFyxYgK1btyIsLEw8DvCqQ31ERAQGDhyIRYsWwcDAAACwZs0a/PDDD1i3bh2mT5+u7ctARFWEk5MTPv74Y6X7ZAMVPTw8xG3FDVQMDAxEQkKC0oGKw4cPFwcqenl5IS4uDqtXr8bFixeVDlScOHGiOFCxb9++SEpKwqZNmxAZGcmBikREREREREREREREREREpLe40g4RERERERFRMf744w988803GDFiBObNmwfgVWf0jh07omHDhjh48KBc+Pj4eAwcOBD9+/fHsmXLAACCIKBLly548eIFzp49C1NTUzF8RkYGunbtipYtW2Lbtm3i9vfffx9xcXE4ceIEbGxsxO35+fno1q0bDA0NcerUKXEwDxGRNjx9+hQeHh4wMzPD6dOnYWxsDAD45JNPsGfPHqUDFU+cOIENGzbIDVQMCgpCcHBwsQMVix4HAEJCQvDFF18UO1Bx0qRJHKhIRERERERERERERERERER6iSvtqEEQBBQWqjbGSSIxUDksVS68d/pL1XsnkRiwc6MKmOZVDbx3+otpnnapk+YBfHb0Fe+b/lLn3mk73QsNDQUADB48WNwWExOD/Px8uQ7qMo6OjqhXrx6ioqLEbTdv3sSDBw/QtWtXuQE7AFCnTh20aNECcXFxyM3NhYmJCXJycnDp0iU0bdpUbsAOABgZGaFDhw7Yt28fbt26hSZNmmh0XizrVQ28d/qrosp6e/bsQV5eHt5//31xwE5WVhYOHDiAxo0byw20MTQ0xIwZM3DixAmEhISIaaIgCAgNDYW5uTkmTZokd/xp06YhNDQU27dvVxi0Y2BggJkzZ8qdz5gxY7BhwwaEhoZi2rRpGp8r07yqgfdOf7F+q11M86oG3jv9xTRP+5juVQ28d/qL6Z52Mc2rWngP9V9x95BpnmqY5lUNvHf6i+U87WO6VzXw3ukvpntUVhy0o4bCQgEZGc9LDVetmgSWljWQmZmNly8LyyFmpC28d/pLnXtXp04NGBoyUywN07w3H++d/mKap32qpnkAnx19xfumv9S9d9pM9+Lj43H16lW0aNECLVq0ELcnJycDAOzt7ZV+zt7eHhcuXEB2djbMzMxUCh8bG4vU1FQ0b94cKSkpKCwshJ2dXbHhASAlJUXjQTuFhQIyM1+UGs7QUAILi+p4/jwHBQV8dvQJ753+UufeWVhU12pZ700dqMj67ZuP905/sX6rfUzz3ny8d/qLaZ5uMN178/He6a/ySPfCwsIwd+7cEsMMHjwY3333nfh3eno6goKCcPr0aWRmZsLOzg5+fn7w9/eHRCJR+HxmZiZWrFiBw4cP49GjR7CxsYGXlxcCAgJgYmKiED43NxfBwcHYs2cP0tLSULduXfTu3RtTp06FhYWF2udYFNO8qoP3UP+VdA+Z5qmGad6bj/dOf7F+qxtM9958vHf6i+keaQMH7RAREREREREpsX37dgDyndeBV6tOAIC5ubnSz8m2Z2VlwczMTAxfo0aNEsM/e/ZMrePLwmtCIjGApaXy+ChjYVFd4++iisV7p7/K+969yQMVgVeN6aUxNJTI/Uv6g/dOf5XHvatqnZqIiIiIqhInJyd8/PHHSvft2LEDd+7cgYeHh7gtPT0dvr6+ePjwIfr06QNbW1uEh4cjMDAQCQkJCAwMlDtGVlYWhg8fjsTERHTp0gVeXl6Ii4vD6tWrcfHiRaxbtw6GhoZi+IKCAkycOBERERFwdXVF3759kZSUhE2bNiEyMhJbtmwpts2PiKg0TPOIiIiIiPQXB+0QERERERERvSYvLw979uyBsbExvLy8Kjo6WvdqpZ3sUsPJVvzIzHzB1Vr0DO+d/lLn3r1aaUc7Hd05UPF/ONhNf/He6S9d3jt2aiIiIiJ6czk5OcHJyUlh+9OnT7FmzRrUrl0bvXr1ErcvWbIE9+/fx8KFC+Hn5wfgVfls8uTJCAsLg7e3t9xKs2vXrkViYiICAgIwY8YMcfuCBQuwdetWhIWFiccBXg0Yj4iIwMCBA7Fo0SIYGLyaXXnNmjX44YcfsG7dOkyfPl3bl4GIqgimeURERERE+ouDdoiIiIiIiIhec+TIETx58gT9+vVDrVq15PYV7aCuzOsd0GX/Pn+ufDlzWfiaNWuqdXxZeE2ps+R2QUEhl+jWU7x3+qs87x0HKr7CwW76i/dOf5XHQEV2aiIiIiKqevbs2YO8vDy8//77MDY2BvCqTe3AgQNo3LixXPnM0NAQM2bMwIkTJxASEiKW9QRBQGhoKMzNzTFp0iS540+bNg2hoaHYvn273LFCQkJgYGCAmTNniuU8ABgzZgw2bNiA0NBQTJs2TW4fEVFZMc0jIiIiIqr8OGiHiIiIiIiI6DWhoaEAAF9fX4V99vb2AIDk5GSln01OToaVlRXMzMxUDi+RSGBrawsAsLOzg0QiQUpKSrHhZeGIiLSBAxXlcbCb/uK9018Vce/YqYmIiIjozSVr2yu6mmxMTAzy8/PlBmDLODo6ol69eoiKihK33bx5Ew8ePEDXrl1hamoqF75OnTpo0aIF4uLikJubCxMTE+Tk5ODSpUto2rQpbGxs5MIbGRmhQ4cO2LdvH27duoUmTZpo83SJqIpjmkdEREREVPlx0A4RERERERFREWlpaQgPD0eDBg2UvtBq06YNjIyMEBERobAvPj4eDx8+RL9+/cRtTZo0gZWVFaKjo5GTkyP3wisjIwNXr16Fi4sLTExMAACmpqZwcXFBXFwc0tLS5F545efnIzIyElZWVmjcuLEWz5qIqjIOVCSiqoidmoiIiIjeTPHx8bh69SpatGiBFi1aiNtl9UtZvfV19vb2uHDhArKzs2FmZqZS+NjYWKSmpqJ58+ZISUlBYWFhsfVX2XFSUlLKVNarVq301SdlK1RqslIlVQ68h/qvvO4h0zw+L/qM905/8d4RERGpj4N2iIiIiIiIiIoICwtDYWEhfHx8IJEoNjbXrFkTnp6e2Lt3L0JCQsSZ0wsKCrB8+XIAkJtN3cDAAIMHD0ZwcDB+/vlnzJgxQ9y3YsUK5Ofny4UHXnWcj42NxbJly7Bo0SJxpvX169fj0aNHCAgI4OzrRKQVHKhIRFUROzWxc4U+473TX7x3RETlY/v27QDkB2cDiivFvq7oSrBmZmZi+Bo1apQY/tmzZ2odXxZeExKJASwtlcdHGQuL6hp/F1UOvIf6T9f3kGne//B50V+8d/qL946IiEh1HLRDRERERERE9P8EQcCOHTtgYGCAQYMGFRtu9uzZiIqKwvz583HmzBnY2toiPDwcV65cgY+PDzp16iQXfvz48Th27BiCg4Nx9epVODo6IjY2FpGRkXB3d1f4rsGDB2Pfvn3YtWsXUlNT0a5dOyQlJeHo0aOQSqUYP368Ts6fiKoeDlQkoqqInZr+h50r9Bfvnf7ivSMi0p28vDzs2bMHxsbG8PLyqujoaF1hoYDMzOxSwxkaSmBhUR2ZmS9QUFBYDjEjbeM91H8l3UMLi+paGcjNNO8VPi/6i/dOf6lz77SV5hEREek7DtohIiIiIiIi+n/nz59HSkoKOnbsiEaNGhUbztraGiEhIQgKCsKpU6dw9OhR2NraYs6cOfD391cIb25ujj/++AMrVqzA4cOHERERAWtra0yaNAmTJk2CoaGhXHhDQ0MEBwcjODgYe/bswfr161GnTh2MGDEC06ZNK7ajJxGROjhQkYiqInZqeoUdY/QX753+YqcmIiLdO3LkCJ48eYJ+/fqhVq1acvuKDsBW5vUB1rJ/nz9/XmL4mjVrqnV8WXhNvXypev5fUFCoVniqfHgP9Z8u7yHTPHl8XvQX753+4r0jIiJSHQftEBEREREREf2/9u3bIyEhQaWwNjY2WLRokcrHrlWrFubNm4d58+apFN7U1BTTp0/H9OnTVf4OIiJ1cKAiEVVF7NQkj50r9Bfvnf7ivSMi0p3Q0FAAr1Z0fZ29vT0AIDk5Welnk5OTYWVlBTMzM5XDSyQS2NraAgDs7OwgkUiQkpJSbHhZOCIibWCaR0RERESkPzhoh4iIiIiIiIiIqAriQEUiqorYqYmIiIjozZSWlobw8HA0aNAA7u7uCvvbtGkDIyMjREREKOyLj4/Hw4cP0a9fP3FbkyZNYGVlhejoaOTk5MDU1FTcl5GRgatXr8LFxQUmJiYAXtVrXVxcEBcXh7S0NNjY2Ijh8/PzERkZCSsrKzRu3FiLZ01EVRXTPCIiIiIi/cJ11YmIiIhIQW5uLr777jsMGzYMHh4ecHZ2hoeHB/z9/XHo0CEIgiAXfuTIkXBwcFD63yeffKL0O9LT0zFnzhx07twZLi4u6N+/PzZs2IDCQuUzjWZmZmLhwoXo1q0bnJ2d0atXL/z444/Izc3V+vkTERERERHRm0cbnZrc3NzEba93aiqqpE5NN27cQFpamlx4dmoiIiIiKpuwsDAUFhbCx8cHEoliV5iaNWvC09MTt27dQkhIiLi9oKAAy5cvBwD4+fmJ2w0MDDB48GBkZWXh559/ljvWihUrkJ+fLxceeDUwXBAELFu2TO49yvr16/Ho0SMMHjwYBgYG2jhdIqrimOYREREREekXrrRDRERERAqeP3+Obdu2oVWrVujevTssLS2RkZGB48ePY8qUKRg2bBi+/PJLhc99/PHHCtscHBwUtqWnp8PX1xcPHz5Enz59YGtri/DwcAQGBiIhIQGBgYFy4bOysjB8+HAkJiaiS5cu8PLyQlxcHFavXo2LFy9i3bp1MDQ01Nr5ExERERER0ZtH1U5Ne/fuRUhIiNghqbROTcHBwfj5558xY8YMcV9JnZpiY2OxbNkyLFq0SOzAJOvUFBAQwE5NRERERGoSBAE7duyAgYEBBg0aVGy42bNnIyoqCvPnz8eZM2fEdxNXrlyBj48POnXqJBd+/PjxOHbsGIKDg3H16lU4OjoiNjYWkZGRcHd3V/iuwYMHY9++fdi1axdSU1PRrl07JCUl4ejRo5BKpRg/frxOzp+IqhameURERERE+oeDdoiIiIhIQe3atXH+/HkYGxvLbX/+/Dnef/99bNmyBWPGjIG9vb3c/ilTpqh0/CVLluD+/ftYuHChXCeoyZMnIywsDN7e3nKzHq9duxaJiYkICAiQ6wS1YMECbN26FWFhYQodoYiIiIiIiIhk2KmJiIiI6M11/vx5pKSkoGPHjmjUqFGx4aytrRESEoKgoCCcOnUKR48eha2tLebMmQN/f3+F8Obm5vjjjz+wYsUKHD58GBEREbC2tsakSZMwadIkhcnEDA0NERwcjODgYOzZswfr169HnTp1MGLECEybNg3m5uZaP3ciqnqY5hERERER6R8Doej6lFSigoJCZGQ8LzVctWoSWFrWwOPHz/HyZWE5xIy0hfdOf6lz7+rUqQFDQ8WZNEke07w3H++d/qroNC8wMBAbNmzAunXr0KVLFwDAyJEjERUVhYSEhFI/n5WVhY4dO6Jhw4Y4ePCg3L74+HgMHDgQ/fv3x7JlywC86ljVpUsXvHjxAmfPnoWpqakYPiMjA127dkXLli2xbds2jc9J1TQP4LOjr3jf9Je6945lPdWwrPfm473TXxVd1nsTMc178/He6a/yTPOioqIwcuRIdOzYEb///nuJYdPS0sROTc+ePYOtrS3ef/99+Pv7K13l9enTp2KnpoyMDFhbW8PLywuTJk2CiYmJQvicnByxU1N6ejrq1KmD3r17Y9q0abCwsND4HAGmeVUB753+YjlPN5juvfl47/QX0z3tY5pXdfAe6r+S7iHTPNUwzXvz8d7pL5bzdIPp3puP905/Md0jbeBKO0TlRCIxgERioPXjFhYKKCzk2DuiN50u0hAWDkkTubm5OHfuHAwNDdGsWTOF/bt378bdu3dRo0YNtGrVCq1bt1YIExMTg/z8fLmVdGQcHR1Rr149REVFidtu3ryJBw8eoGvXrnIDdgCgTp06aNGiBeLi4pCbm6u0MxRRUbpK+1gmI3rz6apOBzANIapsdFFe4HNOVPHat2+v0kQTAGBjY4NFixapfOxatWph3rx5mDdvnkrhTU1NMX36dEyfPl3l79AV1pGIiIj0B9smSF2s3xIRUVXGvnpEVJUwzSOq/Dhoh6gcSCQGqF3bTCeNYgUFhXjyJJsZI9EbTJdpSGGhAAMD3bzgoTfDixcvsG7dOgiCgEePHuHUqVO4e/cuZs6ciQYNGiiE/+9//yv3t6urK4KCgmBjYyNuS05OBgDY29sr/U57e3tcuHAB2dnZMDMzUyl8bGwsUlNT0bx5c43OE3g1K4IqZM8iB77pl2rVDFFYKMDCorpOjl9QUIhnz3LAhUy1j88cVQa6LI8BrNcRVRYGBgY6Ky/wOSeiykaXaR7AdI+IiEjb2DZB6mD9loiIqjr21SOiqoRpHpF+4KAdonIgkRjA0FCCpZsv4Hb6M60dt5F1TXwy/B1IJAbMFIneYOWRhhAV58WLF1i1apX4t5GRET799FOMGTNGLlzPnj0xYcIEODk5wczMDDdv3sQvv/yCgwcPYvz48dixYweqVXtV9MzKygIAmJubK/1O2fasrCyYmZmJ4WvUqFFi+GfPNH8+JBIDWFoqP35xdNWxiXRL22kp8L/0tHZtM60el+TxmaOKpKvyGMB6HVFlIpuFjO03RFQV6CrNA5juERER6QLbJkgdrN8SEVFVx756RFSVMM0j0g8ctENUjm6nP0PSnacVHQ0i0lNMQ6gi1KlTBwkJCSgoKEBaWhr27duHoKAgXLx4EcuXL4dE8mqWhtGjR8t9rmXLllixYgUmTJiAkydP4vDhw3jvvfcq4AxUU1goIDMzW6WwhoYSWFhUR2bmCxQUFOo4ZqQtRkaGMDc31Wlayt+Ebqj7zFlYVOeqPKQzLI8RVQ181omoKmGaR0REpF+Yd5M6+HshIqKqjnkhEVUlTPOIKjcO2iEiIiKiUhkaGqJhw4YYP348DA0NsWjRIoSGhsLPz6/Ez/n6+uLkyZO4ePGiOGin6Eo6yry+Eo/s3+fPn5cYvmbNmmqelbyXL9UbbFFQUKj2Z6jilMcgDv4mdIvXl4iIiIiIiIiIiIiIiIiIiIiI9A2nHyYiIiIitXTq1AkA8M8//5Qa1tLSEgDw4sULcZu9vT0AIDk5WelnkpOTYWVlBTMzM5XDSyQS2NraqngGRERERERERERERERERERERERERES6x0E7RERERKSW+/fvA3i1+k5pLl++DABo2LChuK1NmzYwMjJCRESEQvj4+Hg8fPgQbm5u4rYmTZrAysoK0dHRyMnJkQufkZGBq1evwsXFBSYmJhqdDxERERERERERERERERERERERERGRLnDQDhEREREpSEpKklsdR+bp06dYvnw5AKBLly4AgLS0NGRkZCiETUhIwM8//wxDQ0P06dNH3F6zZk14enri1q1bCAkJEbcXFBSIx/bz8xO3GxgYYPDgwcjKysLPP/8s9x0rVqxAfn6+XHgiIiIiIiIiIiIiIiIiIiIiIiIiosqgWkVHgIiIiIgqn3379mHDhg1455130LBhQ5iZmeHevXs4ceIEnj9/jn79+qFv374AXq2mM2PGDLi5ucHW1hY1atTArVu3cPLkSRQUFGDOnDlo0qSJ3PFnz56NqKgozJ8/H2fOnIGtrS3Cw8Nx5coV+Pj4oFOnTnLhx48fj2PHjiE4OBhXr16Fo6MjYmNjERkZCXd3dwwaNKjcrg0RERERERERERERERERERERERERkSo4aIeIiIiIFLz77rtIT09HdHQ0oqOj8eLFC9SqVQuurq7w8fFB//79xbDNmzdH//79cenSJcTFxeHFixewtLRE9+7d4e/vj/bt2ysc39raGiEhIQgKCsKpU6dw9OhR2NraYs6cOfD391cIb25ujj/++AMrVqzA4cOHERERAWtra0yaNAmTJk2CoaGhTq8HEREREREREREREREREREREREREZG6OGiHiIiIiBS4uLjAxcVFpbCNGzfG999/r/Z32NjYYNGiRSqHr1WrFubNm4d58+ap/V1EREREREREREREREREREREREREROWNg3aIiIiIiIiIiIiIiIiIiIiIiIiIiIio0nBwcCh238KFC+Hn5ye3LSYmBqtWrcLFixdRWFgIJycnTJgwAe+++67SYyQlJWH58uWIiopCTk4OmjVrBn9/f/znP/9RGj49PR1BQUE4ffo0MjMzYWdnBz8/P/j7+0MikWh6mkREVAVw0A4RERERERERERERERERERERERERERFVKg0bNoSPj4/C9hYtWsj9HR4ejvHjx8PU1BT9+/dH9erVsX//fkycOBGBgYEYNGiQXPiEhAQMGzYM+fn56NevH+rWrYujR4/i008/xe3bt/Hxxx/LhU9PT4evry8ePnyIPn36wNbWFuHh4QgMDERCQgICAwO1f/JERPTG4KAdIiIiIiIiIiIiIiIiIiIiIiIiIiIiqlQaNmyIKVOmlBgmPz8fX3zxBQwNDfHnn3+KK/RMnDgRPj4++Pbbb9GjRw/Url1b/MyXX36J7Oxs/Prrr+jcuTMAYOrUqfjggw+wevVq9OvXD02bNhXDL1myBPfv35db4aegoACTJ09GWFgYvL294e7uruWzJyKiNwXXYyMiIiIiIiIiIiIiIiIiIiIiIiIiIiK9ExERgTt37sDb21scsAMAderUwYcffoisrCwcOHBA3J6UlITo6Gi4u7uLA3YAwNTUFJMnT0ZBQQF27Nghbpd9vnHjxuKAHQAwNDTEjBkzAAAhISG6PEUiItJzXGmHiIiIiIiIiIiIiIiIiIiIiIiIiIiIKpWnT59i69atePLkCerWrYsOHTrAzs5OLsz58+cBAJ06dVL4vIeHhxhm6NChpYbv1KkTJBKJGAYAYmJikJ+fr3QlHUdHR9SrVw9RUVEaniEREVUFHLRDRERERERERERERERERERERERERERElUpCQgIWLFgg/m1gYIDBgwdjwYIFMDY2BgAkJycDAOzt7RU+b2dnBwMDAzFMaeHNzMxQv359lcPLtl+4cAHZ2dkwMzNT9xRF1apJSg1jaCiR+5f0h67una5/C/yt8bkj7eCgHSIiIiIiIiIiIiIiIiIiIiIiIiIiIqo0xo4di759+6Jx48YQBAGXLl3C0qVLsX37dhgZGeHLL78EAGRlZQEAzM3NFY5hZGQEU1NTPHv2TNxWUnjZ9qKDdlQJLwun6aAdicQAlpY1VA5vYVFdo++hiqdv907f4qtLvBZUFhy0Q0RERERERERERERERERERERERERERJXG7Nmz5f728PCAi4sLvLy88Ndff+Gjjz6ClZVVBcVOuwoLBWRmZpcaztBQAguL6sjMfIGCgsJyiBlpi67uney4usLfmnr3zsKiOlfkIaU4aIclM7N+AAEAAElEQVSIiIiIiIiIiIiIiIiIiIiIiIiIiIgqtVq1aqFPnz7YtGkT4uLi0LNnT7mVbl6Xn5+PnJwc1KxZU9xWUnjZdnXDFw2nqZcvVR8YUVBQqFZ4qjz07d7pW3x1ideCyoJDuYiIiIiIiIiIiIiIiIiIiIiIiIiIiKjSq127NgAgJycHAGBvbw8ASE5OVgibkpICQRDEMKWFz87Oxv3791UOL9tuZWUFMzMzDc6GiIiqAg7aISIiIiIiIiIiIiIiIiIiIiIiIiIiokrv8uXLAIAGDRoAANzc3AAA4eHhCmHPnDkDAGjXrp24raTw4eHhKCwslAvfpk0bGBkZISIiQiF8fHw8Hj58KB6TiIhIGQ7aISIiIiIiIiIiIiIiIiIiIiIiIiIiokrh+vXryMvLU9i+a9cuHD9+HI0aNYKLiwsAwN3dHQ0bNsSePXuQkJAghs3IyMD69ethbm6O9957T9zerFkztG3bFhERETh79qy4PScnB6tXr4ahoSEGDRokbq9ZsyY8PT1x69YthISEiNsLCgqwfPlyAICfn5/Wzp2IiN481So6AkRE+ujvv//G1q1bER8fj7y8PNjY2KBt27b44osvYG5uLoZLT09HUFAQTp8+jczMTNjZ2cHPzw/+/v6QSBTHTWZmZmLFihU4fPgwHj16BBsbG3h5eSEgIAAmJiYK4XNzcxEcHIw9e/YgLS0NdevWRe/evTF16lRYWFjo9BoQERERERERERERERERERERERERadu2bduwe/duuLm54a233gLwaoWd6OhomJmZYdGiRahW7VUXaCMjI3zzzTeYMGECPvjgA/Tv3x/Vq1fH/v37kZ6ejsDAQNSuXVvu+F999RWGDRuGgIAA9O/fH3Xq1MHRo0dx69YtfPzxx2jatKlc+NmzZyMqKgrz58/HmTNnYGtri/DwcFy5cgU+Pj7o1KlTuVwXIiLSTxy0Q0SkhsLCQsydOxc7d+5E48aN4e3tDVNTU6SlpeHUqVPIysoSB+2kp6fD19cXDx8+RJ8+fcSCemBgIBISEhAYGCh37KysLAwfPhyJiYno0qULvLy8EBcXh9WrV+PixYtYt24dDA0NxfAFBQWYOHEiIiIi4Orqir59+yIpKQmbNm1CZGQktmzZIjeAiIiIiIiIiIiIiIiIiIiIiIiIiKiy69KlC+7du4dr167hzJkzePnyJWxsbDBkyBCMGzcOdnZ2cuE7d+6MTZs2YdWqVdi7dy8KCwvh6OiIr776Ct27d1c4voODA/766y8sX74cx44dQ05ODpo1a4bvv/8ePj4+CuGtra0REhKCoKAgnDp1CkePHoWtrS3mzJkDf39/nV0HIiJ6M3DQDhGRGn777Tfs3LkT/v7+mDt3rtxqOYWFhXJhlyxZgvv372PhwoXi8pcFBQWYPHkywsLC4O3tDXd3dzH82rVrkZiYiICAAMyYMUPcvmDBAmzduhVhYWFyy2iGhYUhIiICAwcOxKJFi2BgYAAAWLNmDX744QesW7cO06dP18VlICIiIiIiIiIiIiIiIiIiIiIiItKJrl27omvXrmp9xtXVFb/99pvK4Zs3b45Vq1apHN7GxgaLFi1SK05EREQAICk9CBERAcCLFy/wyy+/wN7eHnPmzJEbsAMAEolE3JaVlYUDBw6gcePGcgNtDA0NxQE5ISEh4nZBEBAaGgpzc3NMmjRJ7rjTpk2DkZERtm/fLrc9JCQEBgYGmDlzpjhgBwDGjBmDunXrIjQ0FIIgaOfkiYiIiIiIiIiIiIiIiIiIiIiIiIiIiEgtHLRDRKSis2fPIjMzEz179sTLly+xf/9+/PLLL/jrr79w9+5dubAxMTHIz8+XW0lHxtHREfXq1UNUVJS47ebNm3jw4AFcXV1hamoqF75OnTpo0aIF4uLikJubCwDIycnBpUuX0LRpU9jY2MiFNzIyQocOHXD//n3cunVLS2dPREREREREREREREREREREREREREREROqoVtERICLSF5cvXwYAGBgYwNvbW25AjJGREaZPn45x48YBAJKTkwEA9vb2So9lb2+PCxcuIDs7G2ZmZiqFj42NRWpqKpo3b46UlBQUFhbCzs6u2PAAkJKSgiZNmqh/sv+vWrXSx3YaGkrk/iXt0/W1lUgMVLrXVHnwuSMiIiIiIiIiIiIiIiIiIiIiIiIiqvw4aIeISEUZGRkAgA0bNsDFxQU7duyAnZ0dYmJi8MUXX2DJkiVo1qwZunfvjqysLACAubm50mPJtmdlZcHMzEwMX6NGjRLDP3v2TPycKseXhdeERGIAS0vl8VHGwqK6xt9FFcvc3LT0QFQp8bkjIiIiIiIiIiIiIiIiIiIiIiIiIqq8OGiHiEhFgiAAAIyNjbFq1SpYWVkBALp06YKFCxdi3Lhx2LBhA7p3716R0dSawkIBmZnZpYYzNJTAwqI6MjNfoKCgsBxiVvXIrrGuZGXlID+/QGfHJ+1T57mzsKjOFXmIiIiIiIiIiIiIiIiIiIiIiIiIiCoAB+0QEalItnqNs7OzOGBHpnPnzjA2NsaVK1fkwspWxHnd6yvlyP59/vx5ieFr1qyp1vFl4TX18qXqg3AKCgrVCk+VR2GhwHunp/jcERFp399//42tW7ciPj4eeXl5sLGxQdu2bfHFF1/IrXKYnp6OoKAgnD59GpmZmbCzs4Ofnx/8/f0hkSgOlszMzMSKFStw+PBhPHr0CDY2NvDy8kJAQABMTEwUwufm5iI4OBh79uxBWloa6tati969e2Pq1KmwsLDQ6TUgIiIiIiIiIiIiIiIiIiIiIiLt4KAdIiIVNWnSBADkOmvKSCQS1KhRQxwsY29vDwBITk5Weqzk5GRYWVnBzMxM5fASiQS2trYAADs7O0gkEqSkpBQbXhaOiIiIiEpXWFiIuXPnYufOnWjcuDG8vb1hamqKtLQ0nDp1CllZWWI5MD09Hb6+vnj48CH69OkDW1tbhIeHIzAwEAkJCQgMDJQ7dlZWFoYPH47ExER06dIFXl5eiIuLw+rVq3Hx4kWsW7cOhoaGYviCggJMnDgRERERcHV1Rd++fZGUlIRNmzYhMjISW7ZsUVomJSIiIiIiIiIiIiIiIiIiIiKiyoWDdoiIVNShQwcAwI0bNxT2ZWRk4PHjx2jcuDEAoE2bNjAyMkJERIRC2Pj4eDx8+BD9+vUTtzVp0gRWVlaIjo5GTk4OTE1N5Y599epVuLi4iLOwm5qawsXFBXFxcUhLS4ONjY0YPj8/H5GRkbCyshLjQ0REREQl++2337Bz5074+/tj7ty5cqvlFBbKr2q2ZMkS3L9/HwsXLoSfnx+AVwNtJk+ejLCwMHh7e8Pd3V0Mv3btWiQmJiIgIAAzZswQty9YsABbt25FWFiYeBwACAsLQ0REBAYOHIhFixbBwMAAALBmzRr88MMPWLduHaZPn66Ly0BEVRBXGCMiIiIiIiIiIiIiIiIiItIdxTfqRESklL29Pdzd3ZGcnIywsDBxuyAIWL58OQDA09MTAFCzZk14enri1q1bCAkJEcMWFBSIYYt2zDQwMMDgwYORlZWFn3/+We57V6xYgfz8fLnwAODr6wtBELBs2TIIgiBuX79+PR49eoTBgweLHTyJiIiIqHgvXrzAL7/8Ant7e8yZM0eh87lEIhG3ZWVl4cCBA2jcuLFc+czQ0FAckFO0/CcIAkJDQ2Fubo5JkybJHXfatGkwMjLC9u3b5baHhITAwMAAM2fOlCvPjRkzBnXr1kVoaKhc+Y+ISBOFhYX49NNPMXPmTNy/fx/e3t4YMWIEnJ2dxRXGZGQrjO3atQvt2rXDqFGjYGJigsDAQHz++ecKx5atMLZp0ya8/fbbGD16NBo0aIDVq1cjICAABQUFcuFlK4ytXr0aVlZWGD16NFq0aIFNmzZh+PDhcnEhIiIiIiIiIiIiIiIiIiLSJ1xph4hIDV9++SWGDBmCzz77DEeOHIG9vT1iYmIQExMDqVSKCRMmiGFnz56NqKgozJ8/H2fOnIGtrS3Cw8Nx5coV+Pj4oFOnTnLHHj9+PI4dO4bg4GBcvXoVjo6OiI2NRWRkJNzd3TFo0CC58IMHD8a+ffuwa9cupKamol27dkhKSsLRo0chlUoxfvz4crkmRERERPru7NmzyMzMhK+vL16+fIlDhw4hJSUFlpaW8PDwQIMGDcSwMTExyM/Pl1tJR8bR0RH16tVDVFSUuO3mzZt48OABunbtKreaIgDUqVMHLVq0QFxcHHJzc2FiYoKcnBxcunQJTZs2lVtNEQCMjIzQoUMH7Nu3D7du3UKTJk20fCWIqCrhCmNERERERERERERERERERES6x0E7RERqaNy4MUJDQ7F8+XKEh4fj1KlTsLa2xocffoiPPvoI5ubmYlhra2uEhIQgKCgIp06dwtGjR2Fra4s5c+bA399f4djm5ub4448/sGLFChw+fBgRERGwtrbGpEmTMGnSJBgaGsqFNzQ0RHBwMIKDg7Fnzx6sX78ederUwYgRIzBt2jS5uBARERFR8S5fvgzg1eqH3t7euHXrlrjPyMgI06dPx7hx4wAAycnJAF6twqiMvb09Lly4gOzsbJiZmakUPjY2FqmpqWjevDlSUlJQWFgIOzu7YsMDQEpKSpkH7VSrVvriu4aGErl/q6ryOH9tfwfvnf4qj3unygpjMqWtMHbixAmEhISIg3ZKW2EsNDQU27dvlztWSSuMbdiwAaGhoZg2bRpXkyUiIiIiIqJi/f3339i6dSvi4+ORl5cHGxsbtG3bFl988YXce9P09HQEBQXh9OnTyMzMhJ2dHfz8/ODv769QPwaAzMxM8f3to0ePYGNjAy8vLwQEBMDExEQhfG5urvj+Ni0tDXXr1kXv3r0xdepUWFhY6PQaEFHVwTSPiIiIiEi/cNAOEZGaGjVqhKVLl6oU1sbGBosWLVL52LVq1cK8efMwb948lcKbmppi+vTpnHGYiIiIqAwyMjIAABs2bICLiwt27NgBOzs7xMTE4IsvvsCSJUvQrFkzdO/eHVlZWQBQ7ABp2fasrCyYmZmJ4WvUqFFi+GfPnomfU+X4svCakkgMYGmpPE7KWFhUL9P3Uel0dY157/SXLu8dVxgjoqqKnZqIiIiI3jyFhYWYO3cudu7cicaNG8Pb2xumpqZIS0vDqVOnkJWVJZb10tPT4evri4cPH6JPnz6wtbVFeHg4AgMDkZCQgMDAQLljZ2VlYfjw4UhMTESXLl3g5eWFuLg4rF69GhcvXsS6devkJl4sKCjAxIkTERERAVdXV/Tt2xdJSUnYtGkTIiMjsWXLFk68SERlwjSPiIiIiEg/lXnQjoODQ7H7Fi5cKDdrJvDqRf+qVatw8eJFFBYWwsnJCRMmTMC7776r9BhJSUlYvnw5oqKikJOTg2bNmsHf3x//+c9/lIZX92UaERERERERVW2CIAAAjI2NsWrVKlhZWQEAunTpgoULF2LcuHHYsGEDunfvXpHR1KrCQgGZmdmlhjM0lMDCojoyM1+goKCwHGJWOcmugy5p+xrz3ukvde6dhUV1jVbkqYorjKmyuphEotuVfLjyle5wdTH9VV73jp2aiIiIiN5cv/32G3bu3Al/f3/MnTtXrl9IYaF8vXrJkiW4f/++XF+WgoICTJ48GWFhYfD29pabtGLt2rVITExEQEAAZsyYIW5fsGABtm7dirCwMLk+MWFhYYiIiMDAgQOxaNEiccXYNWvW4IcffsC6des4GSMRlQnTPCIiIiIi/aSVlXYaNmwIHx8fhe0tWrSQ+zs8PBzjx4+Hqakp+vfvj+rVq2P//v2YOHEiAgMDMWjQILnwCQkJGDZsGPLz89GvXz/UrVsXR48exaefforbt2/j448/lguv7ss0IiIiIiIiIlmnSGdnZ3HAjkznzp1hbGyMK1euyIWVrYjzutdXypH9+/z58xLD16xZU63jy8KXxcuXqg/kKCgoVCs8qU9X15j3Tn/p8t5VtRXG1F1dTFe48pXu8RrrL13fO3ZqIiIiInozvXjxAr/88gvs7e0xZ84chYlci/6dlZWFAwcOoHHjxnLlM0NDQ8yYMQMnTpxASEiIWNYTBAGhoaEwNzfHpEmT5I47bdo0hIaGYvv27XLHCgkJgYGBAWbOnCmW8wBgzJgx2LBhA0JDQzFt2jS5fUREqmKaR0RERESkv7Q2aGfKlCklhsnPz8cXX3wBQ0ND/Pnnn+IKPRMnToSPjw++/fZb9OjRA7Vr1xY/8+WXXyI7Oxu//vorOnfuDACYOnUqPvjgA6xevRr9+vVD06ZNxfDqvkwjIiIiIiIikq3coKzDuEQiQY0aNcRO5bIVH2QrSbwuOTkZVlZWMDMzUzm8RCKBra0tAMDOzg4SiQQpKSnFhpeFIyLSVFVbYUzV1cWMjAxhbm6qs3hw5Svd4epi+qs8VhdjpyYiIiKiN9fZs2eRmZkJX19fvHz5EocOHUJKSgosLS3h4eGBBg0aiGFjYmKQn5+vtM+Io6Mj6tWrh6ioKHHbzZs38eDBA3Tt2hWmpvJ1xTp16qBFixaIi4tDbm4uTExMkJOTg0uXLqFp06awsbGRC29kZIQOHTpg3759uHXrVplWkiWiqotpHhERERGR/tLKoB1VRERE4M6dO/Dz8xMH7ACvCvYffvghvvvuOxw4cABDhw4FACQlJSE6OhqdOnUSB+wAgKmpKSZPnoyPPvoIO3bswKxZswCo/zKNiIiIiIiICAA6dOgAALhx44bCvoyMDDx+/BiNGzcGALRp0wZGRkaIiIhQCBsfH4+HDx+iX79+4rYmTZrAysoK0dHRyMnJkXvZlZGRgatXr8LFxQUmJiYAXtV5XVxcEBcXh7S0NLmXXfn5+YiMjISVlZUYHyIiTVTFFcZUWbVIk8EA6uDKV7rHa6y/dHnv2KmJiIiI6M11+fJlAICBgQG8vb1x69YtcZ+RkRGmT5+OcePGAfjfZDiySXZeZ29vjwsXLiA7OxtmZmYqhY+NjUVqaiqaN2+OlJQUFBYWFjvZjuw4KSkpZSrrVatWet1VItHtAHBd15/pf9eY11p/6eIeMs1Tjs+L/tLlvdP176Gq/9743BEREalPK4N2nj59iq1bt+LJkyeoW7cuOnTooFAoP3/+PACgU6dOCp/38PAQw8gG7ZQUvlOnTpBIJGIYQP2XaURERERERETAq5dH7u7uiIiIQFhYGAYNGgTg1czpy5cvBwB4enoCeNVp3NPTE3v37kVISIjcKq+ysEUnkjAwMMDgwYMRHByMn3/+GTNmzBD3rVixAvn5+XLhAcDX1xexsbFYtmwZFi1aJM6yvn79ejx69AgBAQGceZ2IyoQrjBFRVcJOTcrpuiMnwI4busKOMfqL946ISPsyMjIAABs2bICLiwt27NgBOzs7xMTE4IsvvsCSJUvQrFkzdO/eXWHSidcVnVTCzMxMDF+jRo0Swz979kz8nCrHl4XXhERiAEtL5fEpTxYW1Ss6ClUGr7X+0+Y9ZJpXMj4v+ksf750+xlkXeB2IiIhUp5VBOwkJCViwYIH4t6xT0oIFC2BsbAyg5JdddnZ2MDAwkHuZX1J4MzMz1K9fX+Xwsu1FX6ZpiiP432y6unccva97fO6IiIiIqCy+/PJLDBkyBJ999hmOHDkCe3t7xMTEICYmBlKpFBMmTBDDzp49G1FRUZg/fz7OnDkDW1tbhIeH48qVK/Dx8VGYfGL8+PE4duwYgoODcfXqVTg6OiI2NhaRkZFwd3cXBwnJDB48GPv27cOuXbuQmpqKdu3aISkpCUePHoVUKsX48ePL5ZoQ0ZuLK4wRUVXCTk0Vhx03dIvXV3/x3hERaY8gCAAAY2NjrFq1SlxNtkuXLli4cCHGjRuHDRs2oHv37hUZTa0pLBSQmZldajgjI0OYm5uWGk5TmZkvUFDAVU51ydBQAguL6rzWeqyke2hhUV2jvi1M85Tj86K/dHnvZMfWlar+e1Pn3mma5hEREb1pyjxoZ+zYsejbty8aN24MQRBw6dIlLF26FNu3b4eRkRG+/PJLACW/jDIyMoKpqanciyhVXl4VHbSj7ss0TXAEf9Whb/dO3+KrS7wWRERERKSJxo0bIzQ0FMuXL0d4eDhOnToFa2trfPjhh/joo4/k6prW1tYICQlBUFAQTp06haNHj8LW1hZz5syBv7+/wrHNzc3xxx9/YMWKFTh8+DAiIiJgbW2NSZMmYdKkSTA0NJQLb2hoiODgYAQHB2PPnj1Yv3496tSpgxEjRmDatGnF1nuJiFTFFcaIqCphpybldN2RE2AHFl1hhzT9xU5NRETaJ2snc3Z2Fst5Mp07d4axsTGuXLkiF1bWt+R1r/c5kf37/PnzEsPXrFlTrePLwmvq5cvS839d5yEFBYUqxYPKjtda/2nzHjLNKxmfF/2lj/dOH+OsC7wOREREqivzoJ3Zs2fL/e3h4QEXFxd4eXnhr7/+wkcffaRQUdBXHMH/5tPVvePofd3jyy4iIiIiKqtGjRph6dKlKoW1sbHBokWLVD52rVq1MG/ePMybN0+l8Kamppg+fTqmT5+u8ncQEamDK4wRUVXBTk3KlUf7KDtu6Bavr/6qiHv31Vdf4c8//wQAnD9/HhYWFnL709PTERQUhNOnTyMzMxN2dnbw8/ODv78/JBLF9CIzM1OcmOLRo0ewsbGBl5cXAgICxBUVi8rNzRUnpkhLS0PdunXRu3dvTJ06VSEuRETqaNKkCQDlk7tKJBLUqFFDLGPZ29sDgNzksEUlJyfDyspKnARWlfASiQS2trYAADs7O0gkEqSkpBQbXhaOiEgTTPOIiIiIiPRXmQftKFOrVi306dMHmzZtQlxcHHr27Fniy6j8/Hzk5OTIvYhS5eWVuuGLhtMUR/BXDfp27/QtvrrEa0FEpB25ubn44YcfcOnSJaSmpuLJkyeoXbs2mjZtihEjRqB3794Ks53z5T4RERGR/uAKY0RUVbBTExFVdefOncOWLVtgZmaG7GzFyQnT09Ph6+uLhw8fok+fPuIA7cDAQCQkJCAwMFAufFZWFoYPH47ExER06dIFXl5eiIuLw+rVq3Hx4kWsW/d/7N19VNR1/v//BzMiiIiKoqzGhRer5CfKTHOxdG231PCjLgLtmkbZLgmmidZRTubVrn2QUwrx9YtssuFZLK0R+rq65K6L+VGDwETxasWWEuwCEPxtxJXhwO8Pz8w6gQrIqMj9dg6HfM1zXvN+v18z797M+/V8PZNtrvfMZrPmzZun7OxsjRo1SlOmTFFhYaFSU1OVk5Ojbdu2cb0HoM3Gjh0rSfriiy+aPHbx4kX9f//f/ydfX19J0siRI+Xo6Kjs7OwmsWfOnFF5ebkCAwOtbYMGDZKHh4fy8vJUV1cnZ+f/VCm8ePGiTp8+LX9/f+v9DGdnZ/n7++v48eMqKSmRp6enNb6+vl45OTny8PCwbg8AtBbnPAAAAKDjsttSar169ZIk1dXVSbr+zavi4mI1NjZaY24UX1NTo7KyshbHW9qvvpkGAACAa6uurtb777+vLl266LHHHtPzzz+viRMnqrCwUAsXLtSaNWts4i0393fu3KnRo0fr2WeflZOTk2JiYrR8+fIm/Vtu7qempuqnP/2pnnvuOQ0YMECJiYmKiIiQ2Wy2ibfc3E9MTJSHh4eee+45jRgxQqmpqZo9e/Y1E7cBAABwbZYKY1lZWTp58qQyMzO1bNmyZidNWiqMZWdn6+TJk/roo480d+7cJgk4FpYKYwcOHLD2HRUV1WxytvSfCmOZmZk6efKkDhw4oBUrVpCcDeCmtWRS08CBAyW1bFLTmDFjrG0/ntT0476vNanpiy++UElJiU08k5oA2ENNTY2WL1+uxx9/XPfdd1+zMW+88YbKysr0+9//Xm+99ZZeeeUVmUwmTZw4Uenp6U3OiZs3b9bZs2cVERGh5ORkvfLKK/rzn/+s3/zmN8rKylJ6erpNvKWPGTNm6L333tMrr7yiTZs26eWXX9bZs2eVnJxst/0HcPfz8fFRQECAioqKbM4/jY2Nio+PlyRNnjxZ0pVqhpMnT9a5c+dkMpmssWaz2RobGhpqbXdwcFBwcLCqqqq0adMmm9dNSEhQfX29TbwkhYSEqLGxURs2bFBjY6O1PSUlRRUVFQoODm6yIBoAtBTnPAAAAKDjskulHUk6efKkJGnAgAGSpDFjxujtt99WVlaWTaa+JB06dEiSNHr0aGub5cZXVlaWwsPDbeKzsrLU0NBgE9/aFQIAAABwbb169dLhw4fVtWtXm/bq6mo99dRT2rZtm+bOnWtNnLbc3F+7dq31C1uz2az58+crPT1d06dPV0BAgLWfq2/uL1682Nq+atUqbd++Xenp6TZf/F59cz82Ntb6Be/bb7+t9evXKzk5WVFRUfY6HAAAAACADsoyqSk7O1vp6emaOXOmpOtPatq9e7dMJpPN37fXm9SUlJSkTZs22fx9e71JTfn5+dqwYYPN37eWSU0RERFMagLQbt58801VVlZq5cqVevnll5s8XlVVpT179sjX19fmfGU0GrV48WLt379fJpPJ+r1eY2Oj0tLS5OrqqsjISJu+Fi1apLS0NO3YscOmL5PJJAcHBy1ZssTm/DZ37lxt2bJFaWlpWrRoEec+AG22evVq/frXv9arr76qf/zjH/Lx8dHRo0d19OhRDRs2TC+88II1dunSpcrNzdXKlSt16NAha3WxU6dOKSgoSOPGjbPpOzw8XPv27VNSUpJOnz4tPz8/5efnKycnRwEBAdZrS4vg4GBlZGRo586dOn/+vEaPHq3CwkJlZmZq2LBhTea+AEBrcc4DAAAAOqabqrTzr3/9Sz/88EOT9p07d+rjjz/WPffcI39/f0lSQECABg4cqF27dqmgoMAae/HiRaWkpMjV1VVPPvmktX3IkCF68MEHlZ2drU8++cTaXldXp8TERBmNRps/Blq7QgAAAACuzWAwNEnYkaTu3bvr0UcflXSlWqJ045v7kmyuz250c9/R0VE7duywab/ezf0+ffooLS3NZgUnAAAAAAAsVq9erV69eunVV1/V/PnzFRsbq1mzZun9999vdlJTv379tHLlSi1atEhvvvmmQkND9fHHH19zUtOwYcOUlJSk8PBwrV+/XmFhYdq2bds1JzUFBARo586devrpp7V+/XrNnz9f69evZ1ITgHaVm5ur9957T8uWLVO/fv2ajTl69Kjq6+ttFtux8PPzU9++fZWbm2tt+/LLL3XhwgWNGjVKzs7ONvHu7u4aMWKEjh8/rkuXLkm6cl/3xIkTGjx4sDw9PW3iHR0dNXbsWJWVlencuXM3ubcAOjNfX1+lpaXpv//7v3Xs2DGlpqbqwoULev7557Vt2zabarL9+/eXyWTS9OnTlZubqy1btqi2tlbR0dF6/fXXm/Tt6uqqrVu3as6cOSooKFBKSoq+/vprRUZG6o9//GOT6rNGo1FJSUmKjIxUWVmZUlJSdPLkSc2ZM0fvvvtus5VtAaA1OOcBAAAAHdNNVdp5//339Ze//EVjxozRT37yE0lXKuzk5eXJxcVFsbGx6tLlyks4OjrqD3/4g1544QU9/fTTmjp1qrp166aPPvpIpaWliomJUa9evWz6X7NmjWbNmqWIiAhNnTpV7u7uyszM1Llz57RgwQINHjzYJr61KwQAAACgdS5duqRPP/1URqNRQ4YMkdT2m/sTJky44c19JyenFt3cz8jI0Llz5zRo0CA77DUAAAAAoCOzTGqKj49XVlaWDhw4oP79++v555/Xiy++2Oykpri4OB04cECZmZny8vJSdHS0wsLCmvRtmdSUkJCgvXv3Kjs7W/3791dkZKQiIyOvOakpKSlJu3btUkpKitzd3TVnzhwtWrSISU0A2kVtba2WL1+ugIAAhYSEXDOuqKhIkqzVtH/Mx8dHR44cUU1NjVxcXFoUn5+fr/Pnz2vo0KEqLi5WQ0ODvL29rxkvXVkc6Ga+1+vS5cbrVBqNBpvf6DgYuytuxf6392vcyrG755579Oabb7Yo1tPTU7GxsS3uu2fPnlqxYoVWrFjRonhnZ2dFRUUpKiqqxa8BAK3BOQ8AAADoeG4qaWf8+PH69ttv9c9//lOHDh3S5cuX5enpqV//+tf63e9+1+QL2EceeUSpqanauHGjdu/erYaGBvn5+WnNmjV67LHHmvQ/fPhwffDBB4qPj9e+fftUV1enIUOGaN26dQoKCmoS39qbaQAAALi+2tpaJScnq7GxURUVFTpw4IC++eYbLVmyRAMGDJDUuW7uS9wk7qgMBocbB90k3hP2wWcOAAAA7YFJTQA6k/Xr16u8vFzvvPPOdeOqqqok6ZoJg5b2qqoqubi4WOO7d+9+3fjvv/++Vf1b4tvCYHBQ797Nb09z3Ny6tfm1cHsxdvZnr2PM2AEAAAAAgM7uppJ2JkyYoAkTJrTqOaNGjbrhF8RXGzp0qDZu3Nji+NbeTAMAAMC11dbW2lyLOTo6atmyZZo7d661rTPe3Je40YimeE/YF8cXAAAAAIAb++yzz7R161ZFR0fLy8vrdm+O3TU0NKqysuaGcUajQW5u3VRZWSuzueEWbBnaC2N3heU42FN7H+PWjJ2bWzcW7QEAAAAAAHetm0raAQAAwN3N3d1dBQUFMpvNKikpUUZGhuLi4nTs2DHFx8fLYLg7bqK19Oa+xE3ijsrR0ShXV2e7vgbvCfto7WeOG/wAAAAAgM7q8uXLevXVV/XAAw8oLCzshvFXL7bTnB8vpmP5XV1dfd34Hj16tKp/S3xbXb7c8u9jzOaGVsXjzsHY2Z+9jjFjBwAAAAAAOjuSdgAAAHBDRqNRAwcOVHh4uIxGo2JjY5WWlqbQ0NBOeXNf4kZjR3Mrkjh4T9gXxxcAAAAAgOurqalRUVGRioqKdO+99zYbM2bMGElSZmamfHx8JElFRUXNxhYVFcnDw0MuLi6S1KJ4g8FgrfDj7e0tg8Gg4uLia8Zb4gAAAAAAAADgbkXSDgAAAFpl3LhxkqTPPvtMoaGh3NwHAAAAAAAA7gBdu3ZVSEhIs4/97//+ry5cuKAZM2bI0dFR3bt318iRI+Xo6Kjs7Owm8WfOnFF5ebkCAwOtbYMGDZKHh4fy8vJUV1cnZ+f/VDW+ePGiTp8+LX9/fzk5OUmSnJ2d5e/vr+PHj6ukpESenp7W+Pr6euXk5MjDw0O+vr7tdAQAAAAAAAAA4M5D0g4AAABapaysTNKV6juSuLkPAAAAAAAA3AGcnZ31+uuvN/vYM888owsXLui1116Tm5ubtX3y5MnavXu3TCaTQkNDJUlms1nx8fGSZG2TJAcHBwUHByspKUmbNm3S4sWLrY8lJCSovr7eJl6SQkJClJ+frw0bNig2NlYODg6SpJSUFFVUVCgiIsLaBgAAAAAAAAB3I5J2AAAA0ERhYaEGDBigbt262bR/99131hv248ePlyT16NGDm/sAAAAAAABAB7R06VLl5uZq5cqVOnTokLy8vJSVlaVTp04pKCjIWnXbIjw8XPv27VNSUpJOnz4tPz8/5efnKycnRwEBAZo5c6ZNfHBwsDIyMrRz506dP39eo0ePVmFhoTIzMzVs2DCFh4ffyt0FAAAAAAAAgFuOpB0AAAA0kZGRoS1btuihhx7SwIED5eLiom+//Vb79+9XdXW1AgMDNWXKFGs8N/cBAAAAAACAjqd///4ymUyKi4vTgQMHlJmZKS8vL0VHRyssLKxJvKurq7Zu3aqEhATt3btX2dnZ6t+/vyIjIxUZGWmtzm1hNBqVlJSkpKQk7dq1SykpKXJ3d9ecOXO0aNEiubq63qpdBQAAAAAAAIDbgqQdAAAANDFx4kSVlpYqLy9PeXl5qq2tVc+ePTVq1CgFBQVp6tSpNvHc3AcAAAAAAADuXKmpqdd8zNPTU7GxsS3uq2fPnlqxYoVWrFjRonhnZ2dFRUUpKiqqxa8BAAAAAAAAAHcLknYAAADQhL+/v/z9/Vv1HG7uAwAAAAAAAAAAAAAAAAAA/Ifhdm8AAAAAAAAAAAAAAAAAAAAAAAAAcLchaQcAAAAAAAAAAAAAAAAAAAAAAABoZyTtAAAAAAAAAAAAAAAAAAAAAAAAAO2MpB0AAAAAAAAAAAAAAAAAAAAAAACgnZG0AwAAAAAAAAAAAAAAAAAAAAAAALQzknYAAAAAAAAAAAAAAAAAAAAAAACAdkbSDgAAAAAAAAAAAAAAAAAAAAAAANDOSNoBAAAAAAAAAAAAAAAAAAAAAAAA2hlJOwAAAAAAAAAAAAAAAAAAAAAAAEA7I2kHAAAAAAAAAAAAAAAAAAAAAAAAaGck7QAAAAAAAAAAAAAAAAAAAAAAAADtrMvt3gAAAAAAuBsYje2/JkJDQ6MaGhrbvV8AAAAAAAAAAAAAAAAAgP2RtAMAAAAAN6FXDyc1NDTKza1bu/dtNjfo3/+uIXEHAAAAAAAAAAAAAAAAADogknYAAAAA4Ca4dnOUweCgN989oq9Kv2+3fu/p30OvzH5IBoMDSTsAAAAAAAAAAAAAAAAA0AGRtAMAAAAA7eCr0u9V+PV3t3szAAAAAAAAAAAAAAAAAAB3CJJ2AKAVhg8ffs3H1q5dq9DQUJu2o0ePauPGjTp27JgaGhp077336oUXXtDEiROb7aOwsFDx8fHKzc1VXV2dhgwZorCwMP3qV79qNr60tFRxcXE6ePCgKisr5e3trdDQUIWFhclgMLR1NwEAAAAAAAAAAAAAAAAAAAAAN4mkHQBopYEDByooKKhJ+4gRI2z+nZWVpfDwcDk7O2vq1Knq1q2bPvroI82bN08xMTGaOXOmTXxBQYFmzZql+vp6BQYGqk+fPsrMzNSyZcv01VdfacGCBTbxpaWlCgkJUXl5uSZNmiQvLy9lZWUpJiZGBQUFiomJaf+dBwAAAAAAAAAAAAAAAADgFluzZo3ee+89SdLhw4fl5uZm83hrF8CurKxUQkKC9u7dq4qKCnl6emratGmKiIiQk5NTk/hLly4pKSlJu3btUklJifr06aMnnnhCL730UpNtAQDgaiTtAEArDRw4UAsXLrxuTH19vV577TUZjUa999571go98+bNU1BQkF5//XX94he/UK9evazPWb16tWpqavSnP/1JjzzyiCTppZde0tNPP63ExEQFBgZq8ODB1vg33nhDZWVlNhV+zGaz5s+fr/T0dE2fPl0BAQHtvPcAAAAAAAAAAAAAAAAAANw6n376qbZt2yYXFxfV1NQ0eby1C2BXVVVp9uzZOnv2rMaPH69p06bp+PHjSkxM1LFjx5ScnCyj0WiNN5vNmjdvnrKzszVq1ChNmTJFhYWFSk1NVU5OjrZt2yZXV1e7HwcAQMfUNHUUAHDTsrOz9fXXX2v69OnWhB1Jcnd31/PPP6+qqirt2bPH2l5YWKi8vDwFBARYE3YkydnZWfPnz5fZbNaHH35obbc839fX15qwI0lGo1GLFy+WJJlMJnvuIgAAAAAAAAAAAAAAAAAAdlVTU6Ply5fr8ccf13333ddsjGUB7N///vd666239Morr8hkMmnixIlKT09Xdna2TfzmzZt19uxZRUREKDk5Wa+88or+/Oc/6ze/+Y2ysrKUnp5uE2/pY8aMGXrvvff0yiuvaNOmTXr55Zd19uxZJScn223/AQAdH0k7ANBK3333nbZv366kpCSZTCYVFxc3iTl8+LAkady4cU0ee/TRR21ibhQ/btw4GQwGm/ijR4+qvr6+2Uo6fn5+6tu3r3Jzc1u5ZwAAAAAAAAAAAAAAAAAA3DnefPNNVVZWauXKlc0+3toFsBsbG5WWliZXV1dFRkba9LVo0SI5Ojpqx44dNu0mk0kODg5asmSJHBwcrO1z585Vnz59lJaWpsbGxpveVwDA3anL7d4AAOhoCgoKtGrVKuu/HRwcFBwcrFWrVqlr166SpKKiIkmSj49Pk+d7e3vLwcHBGnOjeBcXF/Xr16/F8Zb2I0eOqKamRi4uLq3dRasuXW6c22k0Gmx+o/3Z+9gaDA4tGmvcOfjcAQAAAAAAAAAAAAAA4G6Xm5ur9957T2vXrlW/fv2ajWntAthffvmlLly4oAkTJsjZ2dkm3t3dXSNGjNDx48d16dIlOTk5qa6uTidOnNDgwYPl6elpE+/o6KixY8cqIyND586d06BBg9phrwEAdxuSdgCgFX77299qypQp8vX1VWNjo06cOKE333xTO3bskKOjo1avXi3pSva+JLm6ujbpw9HRUc7Ozvr++++tbdeLt7RfnbTTknhLXFuTdgwGB/Xu3b3F8W5u3dr0Orj9XF2dbxyEOxKfOwAAAAAAAAAAAAAAANyNamtrtXz5cgUEBCgkJOSaca1dALsl8fn5+Tp//ryGDh2q4uJiNTQ0yNvb+5rxklRcXHxTSTsssH13s9fY2fu9wHuNzx3aB0k7ANAKS5cutfn3o48+Kn9/f02bNk0ffPCBXnzxRXl4eNymrWtfDQ2NqqysuWGc0WiQm1s3VVbWymxuuAVb1vlYjrG9VFXVqb7ebLf+0f5a87lzc+vGHwwA0ELDhw+/5mNr1661KaUuXVmxaePGjTp27JgaGhp077336oUXXtDEiROb7aOwsFDx8fHKzc1VXV2dhgwZorCwMP3qV79qNr60tFRxcXE6ePCgKisr5e3trdDQUIWFhclg4NwOAAAAAAAAAAAA4O61fv16lZeX65133rluXGsXwLbEd+/e/ILWlnjLotwt7f/qRbxbiwW2O4+ONnYdbXvtiWOBm0HSDgDcpJ49e2rSpElKTU3V8ePH9ctf/tLmQv/H6uvrVVdXpx49eljbrhdvaW9t/NVxbXX5csuTcMzmhlbF487R0NDI2HVQfO4AoP0NHDhQQUFBTdpHjBhh8++srCyFh4fL2dlZU6dOVbdu3fTRRx9p3rx5iomJ0cyZM23iCwoKNGvWLNXX1yswMFB9+vRRZmamli1bpq+++koLFiywiS8tLVVISIjKy8s1adIkeXl5KSsrSzExMSooKFBMTEz77zyAToVERQAAAAAAAAAAcKf67LPPtHXrVkVHR8vLy+t2b47dscD23c9eY2fvBcF5r7HANtoHSTsA0A569eolSaqrq5P0n5KXRUVF+q//+i+b2OLiYjU2NtqU17w6/sdqampUVlamBx54oEXxlnYPDw+5uLi0cY8AAAA6p4EDB2rhwoXXjamvr9drr70mo9Go9957zzrxfd68eQoKCtLrr7+uX/ziF9ZrRElavXq1ampq9Kc//UmPPPKIJOmll17S008/rcTERAUGBmrw4MHW+DfeeENlZWU2E+fNZrPmz5+v9PR0TZ8+XQEBAe289wA6GxIVAQAAAAAAAADAneby5ct69dVX9cADDygsLOyG8a1dANvyu7q6+rrxlkW2W9r/1YtytwULbHcOHW3sOtr22hPHAjeDpB0AaAcnT56UJA0YMECSNGbMGL399tvKyspSYGCgTeyhQ4ckSaNHj7a2jRkzRtJ/JkJdLSsrSw0NDTbxI0eOlKOjo7Kzs5tsy5kzZ1ReXt7kdQEAANA+srOz9fXXXys0NNSmUoW7u7uef/55/c///I/27Nmj3/zmN5KuVJvIy8vTuHHjrAk7kuTs7Kz58+frxRdf1IcffqiXX35Z0pUvdffs2SNfX1+bShdGo1GLFy/W/v37ZTKZSNoBcNNIVAQAAAAAAAAAAHeampoaFRUVqaioSPfee2+zMZb5dpmZma1eALsl8QaDwVrhx9vbWwaDQcXFxdeMt8QBANAc6i8BQAv961//0g8//NCkfefOnfr44491zz33yN/fX5IUEBCggQMHateuXSooKLDGXrx4USkpKXJ1ddWTTz5pbR8yZIgefPBBZWdn65NPPrG219XVKTExUUaj0Wbl4h49emjy5Mk6d+6cTCaTtd1sNis+Pl6SbCZ4AgAAoGW+++47bd++XUlJSTKZTM1+8Xr48GFJ0rhx45o89uijj9rE3Ch+3LhxMhgMNvFHjx5VfX19sxPU/fz81LdvX+Xm5rZyzwCgbSyJitOnT282UdGSaGhhSVQMCAhoNlHRbDbrww8/tLbfKFFRks3fvQAAAAAAXG348OHX/Gnu78mjR4/qt7/9rR566CE9+OCDevrpp7V///5r9l9YWKiFCxdq7NixeuCBBzRz5kz9v//3/64ZX1paqujoaD3yyCPy9/fX1KlTtWXLFjU0sBozgJvHOQ9AZ9G1a1eFhIQ0++Ph4SFJmjFjhkJCQtS9e/cWLYBtSfKRpEGDBsnDw0N5eXmqq6uzib948aJOnz4tf39/OTk5Sbpyj8Pf319ffPGFSkpKbOLr6+uVk5MjDw8P+fr6tvORAADcLai0AwAt9P777+svf/mLxowZo5/85CeSrlTYycvLk4uLi2JjY9Wly5XTqqOjo/7whz/ohRde0NNPP62pU6eqW7du+uijj1RaWqqYmBibVYglac2aNZo1a5YiIiI0depUubu7KzMzU+fOndOCBQtsViGWpKVLlyo3N1crV67UoUOH5OXlpaysLJ06dUpBQUHNTgoFAADA9RUUFGjVqlXWfzs4OCg4OFirVq1S165dJf1npSTLCkxX8/b2loODg82qTNeLd3FxUb9+/Vocb2k/cuSIampqrKtBtUWXLjdex8NoNNj87qxuxf6392swdh3XrRw7S6Liv//9b/Xp00djx45tsgpcSxMVLdXFSFQEcCe6Ounwx66u8mVx9OhRbdy4UceOHVNDQ4PuvfdevfDCC5o4cWKzfRQWFio+Pl65ubmqq6vTkCFDFBYWpl/96lfNxpeWliouLk4HDx5UZWWlvL29FRoaqrCwMBkM/L8bAACgtQYOHKigoKAm7SNGjLD5d1ZWlsLDw+Xs7Gxz/3bevHmKiYmxWURRuvJd4axZs1RfX6/AwED16dNHmZmZWrZsmb766istWLDAJr60tFQhISEqLy/XpEmTrPdvY2JiVFBQoJiYmPbfeQCdDuc8AJ2Bs7OzXn/99WYfe+aZZ3ThwgW99tprcnNzs7ZPnjxZu3fvlslksn7fd60FsC33gJOSkrRp0ybrImKSlJCQoPr6+ibfGYaEhCg/P18bNmxQbGysHBwcJEkpKSmqqKhQRESEtQ0AgB8jaQcAWmj8+PH69ttv9c9//lOHDh3S5cuX5enpqV//+tf63e9+12Ri0yOPPKLU1FRt3LhRu3fvVkNDg/z8/LRmzRo99thjTfofPny4PvjgA8XHx2vfvn3WG/zr1q1r9guX/v37y2QyKS4uTgcOHFBmZqa8vLwUHR2tsLAwux0HAACAu9Vvf/tbTZkyRb6+vmpsbNSJEyf05ptvaseOHXJ0dNTq1aslXakKIUmurq5N+nB0dJSzs7O+//57a9v14i3tVyfttCTeEtfWpB2DwUG9e3dvcbybW7c2vQ5azl7HmLHruG7F2JGoaMtgsO/NNJLo7IdExY7rVo4dk5oAAADuXgMHDtTChQuvG1NfX6/XXntNRqNR7733njWxe968eQoKCtLrr7+uX/ziFzYLL65evVo1NTX605/+ZK0m+9JLL+npp59WYmKiAgMDbRZefOONN1RWVmaTGG42mzV//nylp6dr+vTpzS5aAQCtwTkPAJrX2gWww8PDtW/fPiUlJen06dPy8/NTfn6+cnJyFBAQ0OR7wODgYGVkZGjnzp06f/68Ro8ercLCQmVmZmrYsGEKDw+/lbsLAOhgSNoBgBaaMGGCJkyY0KrnjBo1Su+8806L44cOHaqNGze2ON7T01OxsbGt2iYAAAA0b+nSpTb/fvTRR+Xv769p06bpgw8+0Isvvmgtt97RNTQ0qrKy5oZxRqNBbm7dVFlZK7O54RZs2Z3Jchzsqb2PMWPXcbVm7NzcurV5ojuJirceSXT2xzHuuG7F2DGpCQAAoHPLzs7W119/rdDQUJtKjO7u7nr++ef1P//zP9qzZ4+1kmxhYaHy8vI0btw463WedGXV9/nz5+vFF1/Uhx9+qJdfflnSlb9b9+zZI19fX5tV2Y1GoxYvXqz9+/fLZDJxrQfgluCcB6Azau0C2K6urtq6dasSEhK0d+9eZWdnq3///oqMjFRkZKSMRqNNvNFoVFJSkpKSkrRr1y6lpKTI3d1dc+bM0aJFi655nwMAAImkHQAAAAAArqlnz56aNGmSUlNTdfz4cf3yl7+0mUD+Y/X19aqrq1OPHj2sbdeLt7S3Nv7quLa6fLnliRxmc0Or4tF69jrGjF3HZe+xI1GxKUdHo1xdne22HSTR2Q+Jih3XrUpUbCkmNQEAAHRM3333nbZv365///vf6tOnj8aOHStvb2+bmMOHD0tSkxXWpSt/E1tiLNd614sfN26cDAaDNUaSjh49qvr6+mav5fz8/NS3b1/l5ua2cQ8B4D845wHo7FJTU6/5WGsXwO7Zs6dWrFihFStWtCje2dlZUVFRioqKavFrAAAgkbQDAAAAAMB1WVZSr6urkyT5+PhIkoqKivRf//VfNrHFxcVqbGy0xvw4/sdqampUVlamBx54oEXxlnYPD482V5wAgGvp7ImK9k4GIInO/jjGHdetGDsmNQEAANy9CgoKtGrVKuu/HRwcFBwcrFWrVqlr166S/vNd29Xf21l4e3vLwcHB5vu468W7uLioX79+LY63tB85ckQ1NTU39b1ely43/tvVYHBoc/8tYe+/n/GfY8yx7rjsOYac82zxeem47Dl29n4/dPb3G587AABaj6QdAAAAAACu4+TJk5KkAQMGSJLGjBmjt99+W1lZWQoMDLSJPXTokCRp9OjR1rYxY8ZIkrKyshQeHm4Tn5WVpYaGBpv4kSNHytHRUdnZ2U225cyZMyovL2/yugDQXkhUBHC3YlKTLXtP5JSYuGEvTIzpuBg7ALCP3/72t5oyZYp8fX3V2NioEydO6M0339SOHTvk6Oio1atXS7r+ohCOjo5ydnbW999/b2270SISrq6uNtd6LYm3xLX1Ws9gcFDv3t3b9Nz25ObW7XZvQqfBse742nsMOeddG5+Xjqsjjl1H3GZ74DgAANByJO0AAAAAADq9f/3rX/L29rZO2LTYuXOnPv74Y91zzz3y9/eXJAUEBGjgwIHatWuXnnnmGQ0fPlySdPHiRaWkpMjV1VVPPvmktY8hQ4bowQcfVHZ2tj755BM98sgjkq5MiE9MTJTRaNTMmTOt8T169NDkyZO1e/dumUwmhYaGSpLMZrPi4+MlydoGAO2NREUAdyMmNd0eTNywL45vx8XYAUD7Wrp0qc2/H330Ufn7+2vatGn64IMP9OKLL8rDw+M2bV37amhoVGVlzQ3jHB2NcnV1ttt2VFbWymymyqk9GY0Gubl141h3YNcbQze3bm1O5Oac1xSfl47LnmNn6dteOvv7rTVjdzPnPAAA7iYk7QAAAKCJkpIS7dmzR/v379eXX36piooK9e7dWw8//LDmzZunYcOG2cT/4he/0Ndff91sXxEREVq8eHGT9sLCQsXHxys3N1d1dXUaMmSIwsLC9Ktf/arZfkpLSxUXF6eDBw+qsrJS3t7eCg0NVVhYmAwGvuQBcHPef/99/eUvf9GYMWP0k5/8RNKViet5eXlycXFRbGysunS58ie0o6Oj/vCHP+iFF17Q008/ralTp6pbt2766KOPVFpaqpiYGGulCos1a9Zo1qxZioiI0NSpU+Xu7q7MzEydO3dOCxYs0ODBg23ily5dqtzcXK1cuVKHDh2Sl5eXsrKydOrUKQUFBWncuHG35LgAuDuRqAigs2FSU1P2nsgpMYHFXpiQ1nExqQkAbp2ePXtq0qRJSk1N1fHjx/XLX/7SJkH6x+rr61VXV6cePXpY264Xb2lvbfzVcW11+fKN//9v7/+HmM0NLdoO3DyOdcd3K8aws5/zLPi8dFwdcew64jbbA8cBAICWI2kHAAAATWzdulWbN2+Wr6+vJkyYoJ49e+rzzz/XX//6V/3973/X5s2b9bOf/czmOT169NCzzz7bpK+rV1K3KCgo0KxZs1RfX6/AwED16dNHmZmZWrZsmb766istWLDAJr60tFQhISEqLy/XpEmTrJPXY2JiVFBQoJiYmPY9AAA6nfHjx+vbb7/VP//5Tx06dEiXL1+Wp6enfv3rX+t3v/udvL29beIfeeQRpaamauPGjdq9e7caGhrk5+enNWvW6LHHHmvS//Dhw/XBBx8oPj5e+/btsyYrrlu3TkFBQU3i+/fvL5PJpLi4OB04cECZmZny8vJSdHS0wsLC7HYcAHQOJCoCAJOabkUyABM37Ivj23ExdgBwa1j+Vq2rq5Mk+fj4SJKKior0X//1XzaxxcXFamxstMb8OP7HampqVFZWpgceeKBF8ZZ2Dw+PNldUBIDr4ZwHAAAA3NlI2gEAAEAT999/v959990mCTcfffSRoqKitGbNGn300Uc2j7m5uWnhwoUt6n/16tWqqanRn/70J+vq6y+99JKefvppJSYmKjAw0GYy5xtvvKGysjKtXbvWZvX1+fPnKz09XdOnT1dAQMDN7DKATm7ChAmaMGFCq54zatQovfPOOy2OHzp0qDZu3NjieE9PT8XGxrZqmwCgJUhUBIArmNQEAABw9zp58qQkacCAAZKkMWPG6O2331ZWVpYCAwNtYg8dOiTJdhGyMWPGSJKysrIUHh5uE5+VlaWGhgab+JEjR8rR0VHZ2dlNtuXMmTMqLy9v8roA0F445wEAAAB3NuqqAwAAoIlJkyY1WyHnySeflK+vr7744gtdvHixTX0XFhYqLy9PAQEB1oQdSXJ2dtb8+fNlNpv14YcfWturqqq0Z88e+fr6WhN2JMloNGrx4sWSJJPJ1KZtAQAA6IwmTJigjRs3KjMzU8eOHdPJkyf1j3/8Q7///e+bJOxYWBIV8/LydOzYMW3fvr3ZhB0LS6Jibm6ujh8/rg8//LDZhB0LS6Jidna2Tp48qY8++khz586V0Wi86f0FgGtpblKTdGVC0o/daFLTj7V1UpOlTwAAANzYv/71L/3www9N2nfu3KmPP/5Y99xzj/z9/SVJAQEBGjhwoHbt2qWCggJr7MWLF5WSkiJXV1c9+eST1vYhQ4bowQcfVHZ2tj755BNre11dnRITE2U0GjVz5kxre48ePTR58mSdO3fO5p6F2WxWfHy8JNnc4wCA1uKcBwAAAHRc7V5pZ82aNXrvvfckSYcPH5abm5vN46WlpYqLi9PBgwdVWVkpb29vhYaGKiwsTAZD0xyiyspKJSQkaO/evaqoqJCnp6emTZumiIgIOTk5NYm/dOmSkpKStGvXLpWUlKhPnz564okn9NJLLzXZFgAAALRe165dJUldutheSl66dElpaWkqKytTr1699NBDD2nYsGFNnn/48GFJ0rhx45o8Nm7cOBkMBmuMJB09elT19fXNVtLx8/NT3759lZube1P7BAAAAAC4O/3rX/+St7e39W9ZixtNanrmmWc0fPhwSS2f1GRZmOJGk5p2794tk8lkU0mWSU0AAACt9/777+svf/mLxowZo5/85CeSriRm5+XlycXFRbGxsdZ7GY6OjvrDH/6gF154QU8//bSmTp2qbt266aOPPlJpaaliYmKslRgt1qxZo1mzZikiIkJTp06Vu7u7MjMzde7cOS1YsECDBw+2iV+6dKlyc3O1cuVKHTp0SF5eXsrKytKpU6cUFBTU7H0RAGgpznkAAABAx9WuSTuffvqptm3bJhcXF9XU1DR5vLS0VCEhISovL9ekSZOsF+sxMTEqKChQTEyMTXxVVZVmz56ts2fPavz48Zo2bZqOHz+uxMREHTt2TMnJyTarbZrNZs2bN0/Z2dkaNWqUpkyZosLCQqWmpionJ0fbtm2Tq6tre+4yAABAp3Ly5EmdPXtW9913X5OE6PLycr366qs2bb/85S+1bt06m9iioiJJko+PT5P+XVxc1K9fP2vMjeIt7UeOHFFNTY1cXFzatmOSunRpWRFKo9Fg8xsdg8HgcLs3oc06+3uNzxwAAABuBpOaAAAA7l7jx4/Xt99+q3/+8586dOiQLl++LE9PT/3617/W7373uybVZB955BGlpqZq48aN2r17txoaGuTn56c1a9Y0W012+PDh+uCDDxQfH699+/aprq5OQ4YM0bp165qtJtu/f3+ZTCbFxcXpwIEDyszMlJeXl6KjoxUWFma34wCgc+CcBwAAAHRc7Za0U1NTo+XLl+vxxx/Xd9991+xq52+88YbKysq0du1amxXk5s+fr/T0dE2fPt1mBfXNmzfr7NmzioiI0OLFi63tq1at0vbt25Wenm6z6lx6erqys7M1Y8YMxcbGysHhysS8t99+W+vXr1dycrKioqLaa5cBAAA6lerqakVHR8vBwUGvvPKKzWMzZ87U2LFjNWTIEHXt2lUFBQV66623lJmZqZdfflmbN2+2xlZVVUnSNZOpXV1dbZJ2WhJviWtr0o7B4KDevbu36jlubt3a9FpAa/Feu4LjAAAAgLZgUhMAAMDda8KECZowYUKrnjNq1Ci98847LY4fOnSoNm7c2OJ4T09PxcbGtmqbAKAlOOcBAAAAHVe7Je28+eabqqys1MqVK/Xyyy83ebyqqkp79uyRr6+vTaKN0WjU4sWLtX//fplMJmvSTmNjo9LS0uTq6qrIyEibvhYtWqS0tDTt2LHDpi+TySQHBwctWbLEmrAjSXPnztWWLVuUlpamRYsW2TwGAACAG/vhhx+0aNEiff7551q4cKFNorUkLViwwObfDz30kJKTk/XUU0/pwIEDOn78uO6///5bucmt0tDQqMrKppUim2M0GuTm1k2VlbUymxvsvGVoL46ORrm6Ot/uzWiTzv5ea+1nzs2tG1V5AAAAYMWkJgAAAAAAAAAAANxO7ZK0k5ubq/fee09r165Vv379mo05evSo6uvrm0zwlCQ/Pz/17dvXpjrPl19+qQsXLmjChAlydradXOfu7q4RI0bo+PHjunTpkpycnFRXV6cTJ05o8ODB8vT0tIl3dHTU2LFjlZGRoXPnzmnQoEHtsNcAAACdw+XLl7V48WIdPHhQzz//fJMEnWvp2rWrZsyYoX/+8586duyYNWnn6so4zamqqlKPHj2s/25J/NVxbXX5cuuSIszmhlY/B7dPR07i4L12BccBAAAAAAAAAAAAAAAAQEdz00k7tbW1Wr58uQICAhQSEnLNuKKiIkmSj49Ps4/7+PjoyJEjqqmpkYuLS4vi8/Pzdf78eQ0dOlTFxcVqaGiQt7f3NeMlqbi4+KaSdrp0ufFkP8uEwI48MbCzstfY2fu9wHuNzx0A2Mvly5e1ZMkS/eMf/9AzzzyjZcuWter5vXv3liTV1dVZ2yzXZZbrvavV1NSorKxMDzzwQIviLe0eHh5ycXFp1bYBAAAAAAAAAAAAAAAAAADY000n7axfv17l5eV65513rht3oxXQr15B3cXFxRrfvXv368Z///33rerfEt8WBoODevdufnua4+bWrc2vhduro41dR9tee+JYAED7MZvNWrp0qf72t7/pN7/5jV577bVW93Hy5ElJ0oABA6xtY8aMkSRlZWUpPDzcJj4rK0sNDQ0aPXq0tW3kyJFydHRUdnZ2k/7PnDmj8vJyBQYGtnrbAAAAAAAAAAAAAAAAAAAA7OmmknY+++wzbd26VdHR0fLy8mqvbbpjNTQ0qrKy5oZxRqNBbm7dVFlZK7O54RZsGdqLvcbO0q+98F5r3di5uXWjIg8A3EBDQ4Oio6P117/+VSEhIVq9evU1Y4uKitS3b98mydbZ2dnavn27evToofHjx1vbhwwZogcffFDZ2dn65JNP9Mgjj0i6Uo0nMTFRRqNRM2fOtMb36NFDkydP1u7du2UymRQaGirpSlJRfHy8JFnbAAAAAAAAAAAAAAAAAAAA7hRtTtq5fPmyXn31VT3wwAMKCwu7YfzVlXSa8+NKOZbf1dXV143v0aNHq/q3xLfV5cstT4wwmxtaFY87R0cbu462vfbEsQCA9rFx40b95S9/kZubm/r166eNGzc2iQkKCtI999yjjz/+WG+99ZYefvhhDRw4UF27dtXnn3+uTz75RF26dNEf/vAH9ezZ0+a5a9as0axZsxQREaGpU6fK3d1dmZmZOnfunBYsWKDBgwfbxC9dulS5ublauXKlDh06JC8vL2VlZenUqVMKCgrSuHHj7Ho8AAAAAAAAAAAAAAAAAAAAWqvNSTs1NTUqKipSUVGR7r333mZjxowZI0nKzMyUj4+PpCsrsTenqKhIHh4ecnFxkaQWxRsMBmuFH29vbxkMBhUXF18z3hIHAACA6/vmm28kSZWVlUpMTGw25uGHH9Y999yjUaNG6bHHHtOpU6d0+PBh/fDDD+rTp4/++7//W7/97W+bvVYcPny4PvjgA8XHx2vfvn2qq6vTkCFDtG7dOgUFBTWJ79+/v0wmk+Li4nTgwAFlZmbKy8tL0dHRLUogBwAAAAAAAAAAAAAAAAAAuNXanLTTtWtXhYSENPvY//7v/+rChQuaMWOGHB0d1b17d40cOVKOjo7Kzs5uEn/mzBmVl5crMDDQ2jZo0CB5eHgoLy9PdXV1cnZ2tj528eJFnT59Wv7+/nJycpIkOTs7y9/fX8ePH1dJSYk8PT2t8fX19crJyZGHh4d8fX3bussAAACdxrp167Ru3boWxd5///3asGFDq19j6NChzVbwuRZPT0/Fxsa2+nUAAAAAAAAAAAAAAAAAAABuhzYn7Tg7O+v1119v9rFnnnlGFy5c0GuvvSY3Nzdr++TJk7V7926ZTCaFhoZKksxms+Lj4yXJ2iZJDg4OCg4OVlJSkjZt2qTFixdbH0tISFB9fb1NvCSFhIQoPz9fGzZsUGxsrBwcHCRJKSkpqqioUEREhLUNAAAAAAAAAAAAAAAAAAAAAAAAsJc2J+20xdKlS5Wbm6uVK1fq0KFD8vLyUlZWlk6dOqWgoCCNGzfOJj48PFz79u1TUlKSTp8+LT8/P+Xn5ysnJ0cBAQGaOXOmTXxwcLAyMjK0c+dOnT9/XqNHj1ZhYaEyMzM1bNgwhYeH38rdBQAAAAAAAAAAAAAAAAAAAAAAQCdluJUv1r9/f5lMJk2fPl25ubnasmWLamtrFR0d3WzVHldXV23dulVz5sxRQUGBUlJS9PXXXysyMlJ//OMfZTQabeKNRqOSkpIUGRmpsrIypaSk6OTJk5ozZ47effddubq63qpdBQAAAAAAAAAAAAAAAAAAAAAAQCdml0o7qamp13zM09NTsbGxLe6rZ8+eWrFihVasWNGieGdnZ0VFRSkqKqrFrwEAAAAAAAAAAAAAAAAAAAAAAAC0p1taaQcAAAAAAAAAAAAAAAAAAAAAAADoDEjaAQAAAAAAAAAAAAAAAAAAAAAAANoZSTsAAAAAAAAAAAAAAAAAAAAAAABAOyNpBwAAAAAAAAAAAAAAAAAAAAAAAGhnJO0AAAAAAAAAAAAAAAAAAAAAAAAA7azL7d4AAAAAAAAAAAAAAMDNuXTpktavX68TJ07o/Pnz+ve//61evXpp8ODBmjNnjp544gk5ODjYPKe0tFRxcXE6ePCgKisr5e3trdDQUIWFhclgaLr+Y2VlpRISErR3715VVFTI09NT06ZNU0REhJycnJrdpqSkJO3atUslJSXq06ePnnjiCb300ktyc3Oz27EAAAAAAAAAgDsFlXYAAAAAAAAAAAAAoIOrrq7W+++/ry5duuixxx7T888/r4kTJ6qwsFALFy7UmjVrbOJLS0sVEhKinTt3avTo0Xr22Wfl5OSkmJgYLV++vEn/VVVVmj17tlJTU/XTn/5Uzz33nAYMGKDExERFRETIbDbbxJvNZs2bN0+JiYny8PDQc889pxEjRig1NVWzZ89WVVWVXY8HAAAAAAAAANwJqLQDAAAAAAAAAAAAAB1cr169dPjwYXXt2tWmvbq6Wk899ZS2bdumuXPnysfHR5L0xhtvqKysTGvXrlVoaKikK4k28+fPV3p6uqZPn66AgABrP5s3b9bZs2cVERGhxYsXW9tXrVql7du3Kz093dqPJKWnpys7O1szZsxQbGystcrP22+/rfXr1ys5OVlRUVH2OhwAAAAAAAAAcEeg0g4AAAAAAAAAAAAAdHAGg6FJwo4kde/eXY8++qgkqbi4WNKVqjl79uyRr6+vTaKN0Wi0JuSYTCZre2Njo9LS0uTq6qrIyEib/hctWiRHR0ft2LHDpt1kMsnBwUFLliyxJuxI0ty5c9WnTx+lpaWpsbHxJvcaAAAAAAAAAO5sJO0AAAAAAAAAAAAAwF3q0qVL+vTTT2U0GjVkyBBJ0tGjR1VfX29TScfCz89Pffv2VW5urrXtyy+/1IULFzRq1Cg5OzvbxLu7u2vEiBE6fvy4Ll26JEmqq6vTiRMnNHjwYHl6etrEOzo6auzYsSorK9O5c+faeW8BAAAAAAAA4M7S5XZvAAAAAAAAAAAAAACgfdTW1io5OVmNjY2qqKjQgQMH9M0332jJkiUaMGCAJKmoqEiS5OPj02wfPj4+OnLkiGpqauTi4tKi+Pz8fJ0/f15Dhw5VcXGxGhoa5O3tfc146Urln0GDBt3U/nbpcuN1Ko1Gg81vdByM3RW3Yv/b+zUYOwAAAAAAgCtI2gEAAAAAAAAAAACAu0Rtba02btxo/bejo6OWLVumuXPnWtuqqqokSa6urs32YWmvqqqSi4uLNb579+7Xjf/+++9b1b8lvq0MBgf17t38NjXHza3bTb0ebh/Gzv7sdYwZOwAAAAAA0NmRtAMAAAAAAAAAAAAAdwl3d3cVFBTIbDarpKREGRkZiouL07FjxxQfHy+D4e6petHQ0KjKypobxhmNBrm5dVNlZa3M5oZbsGVoL4zdFZbjYE/tfYxbM3Zubt2oyAMAAAAAAO5aJO0AAAAAAAAAAAAAwF3GaDRq4MCBCg8Pl9FoVGxsrNLS0hQaGmpTSac5P66UY/ldXV193fgePXrYxN+of0v8zbh8ueVJBmZzQ6vicedg7OzPXseYsQMAAAAAAJ0dS5UAAAAAAAAAAAAAwF1s3LhxkqTPPvtMkuTj4yNJKioqaja+qKhIHh4ecnFxaXG8wWCQl5eXJMnb21sGg0HFxcXXjLfEAQAAAAAAAMDdjKQdALgJa9as0fDhwzV8+HBVVlY2eby0tFTR0dF65JFH5O/vr6lTp2rLli1qaGh+NanKykqtXbtWP//5z3Xffffp8ccf11tvvaVLly41G3/p0iW99dZbevzxx3Xffffp5z//udauXdvstgAAAAAAAAAAgM6prKxM0pXqO5I0cuRIOTo6Kjs7u0nsmTNnVF5erjFjxljbBg0aJA8PD+Xl5amurs4m/uLFizp9+rT8/f3l5OQkSXJ2dpa/v7+++OILlZSU2MTX19crJydHHh4e8vX1bc/dBAAAAAAAAIA7Dkk7ANBGn376qbZt22ZdZe7HSktLFRISop07d2r06NF69tln5eTkpJiYGC1fvrxJfFVVlWbPnq3U1FT99Kc/1XPPPacBAwYoMTFRERERMpvNNvFms1nz5s1TYmKiPDw89Nxzz2nEiBFKTU3V7NmzVVVVZZf9BgAAAAAAAAAAd57CwkLV1tY2af/uu+8UHx8vSRo/frwkqUePHpo8ebLOnTsnk8lkjTWbzdbY0NBQa7uDg4OCg4NVVVWlTZs22fSfkJCg+vp6m3hJCgkJUWNjozZs2KDGxkZre0pKiioqKhQcHCwHB4eb2mcAAAAAAAAAuNN1ud0bAAAdUU1NjZYvX67HH39c3333nXJzc5vEvPHGGyorK9PatWutN6rMZrPmz5+v9PR0TZ8+XQEBAdb4zZs36+zZs4qIiNDixYut7atWrdL27duVnp5uc8MrPT1d2dnZmjFjhmJjY603tt5++22tX79eycnJioqKstMRAAAAAAAAAAAAd5KMjAxt2bJFDz30kAYOHCgXFxd9++232r9/v6qrqxUYGKgpU6ZY45cuXarc3FytXLlShw4dkpeXl7KysnTq1CkFBQVp3LhxNv2Hh4dr3759SkpK0unTp+Xn56f8/Hzl5OQoICBAM2fOtIkPDg5WRkaGdu7cqfPnz2v06NEqLCxUZmamhg0bpvDw8FtyXAAAAAAAAADgdqLSDgC0wZtvvqnKykqtXLmy2cerqqq0Z88e+fr62iTaGI1Ga0LO1SvXNTY2Ki0tTa6uroqMjLTpa9GiRXJ0dNSOHTts2k0mkxwcHLRkyRKblejmzp2rPn36KC0tzWblOgAAAAAAAAAAcPeaOHGinnzySX311VfatWuXtmzZok8//VSjRo3Shg0bFBcXZ3M/oX///jKZTJo+fbpyc3O1ZcsW1dbWKjo6Wq+//nqT/l1dXbV161bNmTNHBQUFSklJ0ddff63IyEj98Y9/lNFotIk3Go1KSkpSZGSkysrKlJKSopMnT2rOnDl699135erqavdjAgAAAAAAAAC3G5V2AKCVcnNz9d5772nt2rXq169fszFHjx5VfX29TSUdCz8/P/Xt29emOs+XX36pCxcuaMKECXJ2draJd3d314gRI3T8+HFdunRJTk5Oqqur04kTJzR48GB5enraxDs6Omrs2LHKyMjQuXPnNGjQoHbYawAAAAAAAAAAcCfz9/eXv79/q57j6emp2NjYFsf37NlTK1as0IoVK1oU7+zsrKioKEVFRbVquwAAAAAAAADgbkHSDgC0Qm1trZYvX66AgACFhIRcM66oqEiS5OPj0+zjPj4+OnLkiGpqauTi4tKi+Pz8fJ0/f15Dhw5VcXGxGhoa5O3tfc14SSouLr6ppJ0uXW5ckM1oNNj8Rvuz97E1GBxaNNa4c/C5AwAAAAAAAAAAAAAAAAAAuPORtAMArbB+/XqVl5frnXfeuW5cVVWVJMnV1bXZxy3tVVVVcnFxscZ37979uvHff/99q/q3xLeFweCg3r2b357muLl1a/Nr4fZydXW+cRDuSHzuAMC+1qxZo/fee0+SdPjwYbm5udk8Xlpaqri4OB08eFCVlZXy9vZWaGiowsLCZDA0TaysrKxUQkKC9u7dq4qKCnl6emratGmKiIiQk5NTk/hLly4pKSlJu3btUklJifr06aMnnnhCL730UpNtAQAAAAAAAAAAAAAAAHDnIWkHAFros88+09atWxUdHS0vL6/bvTl219DQqMrKmhvGGY0Gubl1U2VlrczmhluwZZ2P5RjbS1VVnerrzXbrH+2vNZ87N7duVOQBgDb49NNPtW3bNrm4uKimpuk1UWlpqUJCQlReXq5JkybJy8tLWVlZiomJUUFBgWJiYmziq6qqNHv2bJ09e1bjx4/XtGnTdPz4cSUmJurYsWNKTk6W0Wi0xpvNZs2bN0/Z2dkaNWqUpkyZosLCQqWmpionJ0fbtm27ZgI3ALQFiYoAAAAAAAAAAAAAALQ/knYAoAUuX76sV199VQ888IDCwsJuGH91JZ3m/LhSjuV3dXX1deN79OjRqv4t8W11+XLLk3DM5oZWxePO0dDQyNh1UHzuAMA+ampqtHz5cj3++OP67rvvlJub2yTmjTfeUFlZmdauXavQ0FBJVxJt5s+fr/T0dE2fPl0BAQHW+M2bN+vs2bOKiIjQ4sWLre2rVq3S9u3blZ6ebu1HktLT05Wdna0ZM2YoNjZWDg4OkqS3335b69evV3JysqKioux0BAB0NiQqAgAAAAAAAAAAAABgHyy7DgAtUFNTo6KiIh07dkz33nuvhg8fbv2xTOIcM2aMhg8frq+++ko+Pj6SpKKiomb7KyoqkoeHh1xcXCSpRfEGg8Fa4cfb21sGg0HFxcXXjLfEAQAAoHXefPNNVVZWauXKlc0+XlVVpT179sjX19cm0cZoNFoTckwmk7W9sbFRaWlpcnV1VWRkpE1fixYtkqOjo3bs2GHTbjKZ5ODgoCVLllgTdiRp7ty56tOnj9LS0tTY2HjT+woAVycq3nfffc3GWBIVf//73+utt97SK6+8IpPJpIkTJ1qTDK92daJicnKyXnnlFf35z3/Wb37zG2VlZSk9Pd0m/upExffee0+vvPKKNm3apJdffllnz55VcnKy3fYfQOe0Zs0a63d7lZWVTR4vLS1VdHS0HnnkEfn7+2vq1KnasmWLGhqaXzijsrJSa9eu1c9//nPdd999evzxx/XWW2/p0qVLzcZfunRJb731lvXc+/Of/1xr165tdlsAAADQOlzrAehMOOcBAAAAHQNJOwDQAl27dlVISEizPx4eHpKkGTNmKCQkRN27d9fIkSPl6OjYZOKSJJ05c0bl5eUaM2aMtW3QoEHy8PBQXl6e6urqbOIvXryo06dPy9/fX05OTpIkZ2dn+fv764svvlBJSYlNfH19vXJycuTh4SFfX992PhIAAAB3t9zcXL333ntatmyZ+vXr12zM0aNHVV9fb1NJx8LPz099+/a1qc7z5Zdf6sKFCxo1apScnZ1t4t3d3TVixAgdP37cetOrrq5OJ06c0ODBg+Xp6WkT7+joqLFjx6qsrEznzp27yb0FABIVAXQ+V1cXa46lutjOnTs1evRoPfvss3JyclJMTIyWL1/eJN5SXSw1NVU//elP9dxzz2nAgAFKTExURESEzGazTbylulhiYqI8PDz03HPPacSIEUpNTdXs2bOvWVkbAAAAN8a1HoDOhHMeAAAA0HF0ud0bAAAdgbOzs15//fVmH3vmmWd04cIFvfbaa3Jzc7O2T548Wbt375bJZLJObDKbzYqPj5ckm8lODg4OCg4OVlJSkjZt2mSd+CRJCQkJqq+vt4mXpJCQEOXn52vDhg2KjY21TmxKSUlRRUWFIiIibCY7AQAA4Ppqa2u1fPlyBQQEKCQk5JpxlqqGlmqJP+bj46MjR46opqZGLi4uLYrPz8/X+fPnNXToUBUXF6uhoeGaVRMt/RQXF2vQoEEt3r8f69Llxut4GI0Gm9+d1a3Y//Z+Dcau47qVY2dJVFy7dm27JypOmDDhhomKTk5OLUpUzMjI0Llz527qnAcAkm11se+++87m/GVhqS62du1am+/05s+fr/T0dE2fPt3mnHh1dbGrv9NbtWqVtm/frvT0dJvv9a6uLnb1d3pvv/221q9fr+TkZEVFRdnpCAAAANy9uNYD0JlwzgMAAAA6FpJ2AMBOli5dqtzcXK1cuVKHDh2Sl5eXsrKydOrUKQUFBWncuHE28eHh4dq3b5+SkpJ0+vRp+fn5KT8/Xzk5OQoICNDMmTNt4oODg5WRkaGdO3fq/PnzGj16tAoLC5WZmalhw4YpPDz8Vu4uAABAh7d+/XqVl5frnXfeuW6cZXU4V1fXZh+3tFdVVcnFxcUa37179+vGf//9963q3xLfFgaDg3r3bn57muPm1q3Nr4WWsdcxZuw6LnuPHYmKTRkM9l34giQ6+yFRseO61WN3dXWxl19+ucnjN6outn//fplMJuukphtVF0tLS9OOHTts+rpedbEtW7YoLS1NixYtYjEeAACAVuJaD0BnwjkPAAAA6FhI2gEAO+nfv79MJpPi4uJ04MABZWZmysvLS9HR0QoLC2sS7+rqqq1btyohIUF79+5Vdna2+vfvr8jISEVGRspoNNrEG41GJSUlKSkpSbt27VJKSorc3d01Z84cLVq06JqTPAEAANDUZ599pq1btyo6OlpeXl63e3PsrqGhUZWVNTeMMxoNcnPrpsrKWpnNDbdgy+5MluNgT+19jBm7jqs1Y+fm1q3NE91JVLz1SKKzP45xx3Urxo7qYgAAAHcvrvUAdCac8wAAAICOh6QdALhJqamp13zM09NTsbGxLe6rZ8+eWrFihVasWNGieGdnZ0VFRVFSGAAA4CZcvnxZr776qh544IFmk6t/7OoJ6s358QR0y+/q6urrxvfo0aNV/Vvi2+ry5ZYncpjNDa2KR+vZ6xgzdh2XPceORMXmOToa5erqfMO4tiKJzn5IVOy4blWiItXFmrJ3dTGJ6lf2QnWxjouxAwD74FqvKSrJdnxcN3R89hpDznlN8XnpuOw5dvZ+P3T299ut+NxdunRJ69ev14kTJ3T+/Hn9+9//Vq9evTR48GDNmTNHTzzxRJNKXqWlpYqLi9PBgwdVWVkpb29vhYaGKiwsTAZD022trKy0Lq5dUVEhT09PTZs2TREREXJycmp2myyLa5eUlKhPnz564okn9NJLL8nNzc1uxwIAcHcgaQcAAAAA0KnV1NSoqKhIRUVFuvfee5uNGTNmjCQpMzPTerPJchPrx4qKiuTh4SEXFxdJalG8wWCwTpz39vaWwWBQcXHxNeMtcQDQWiQqXpu9b7SSRGd/HOOOy95jR3Wx24PqV/bF8e24GDsAaF9c6916/L/s1uFYd3ztPYac866Nz0vH1RHHriNusz3Y8zhUV1fr/fff1/3336/HHntMvXv31sWLF/Xxxx9r4cKFmjVrllavXm2NLy0tVUhIiMrLyzVp0iR5eXkpKytLMTExKigoUExMjE3/VVVVmj17ts6ePavx48dr2rRpOn78uBITE3Xs2DElJyfLaDRa481ms+bNm6fs7GyNGjVKU6ZMUWFhoVJTU5WTk6Nt27Zd85wIAIBE0g4AAACaUVJSoj179mj//v368ssvVVFRod69e+vhhx/WvHnzNGzYsCbPKSwsVHx8vHJzc1VXV6chQ4YoLCxMv/rVr5p9DXuvcgIALdW1a9drrkj3v//7v7pw4YJmzJghR0dHde/eXSNHjpSjo6Oys7ObxJ85c0bl5eUKDAy0tg0aNEgeHh7Ky8tTXV2dnJ3/U8Xh4sWLOn36tPz9/a3nMmdnZ/n7++v48eMqKSmRp6enNb6+vl45OTny8PCQr69vOx0BAJ0JiYoAOhuqizXP3tXFJCqM2QvVxTquW1VdDAA6E671mkcl2Y6Pa76O73pj2NZrPc55zePz0nHZc+wsfdtLZ3+/3Yq/b3v16qXDhw+ra9euNu3V1dV66qmntG3bNs2dO9d6T+KNN95QWVmZ1q5dq9DQUElXEm3mz5+v9PR0TZ8+XQEBAdZ+Nm/erLNnzyoiIkKLFy+2tq9atUrbt29Xenq6tR9JSk9PV3Z2tmbMmKHY2FhrlZ+3335b69evV3JysqKiolq9nwCAzoOkHQAAADSxdetWbd68Wb6+vpowYYJ69uypzz//XH/961/197//XZs3b9bPfvYza3xBQYFmzZql+vp6BQYGqk+fPsrMzNSyZcv01VdfacGCBTb923uVEwBoDWdnZ73++uvNPvbMM8/owoULeu2112zKmk+ePFm7d++WyWSy+eI3Pj5ekmy+xHVwcFBwcLCSkpK0adMmmy9+ExISVF9fbxMvSSEhIcrPz9eGDRtsvvhNSUlRRUWFIiIimpR8B4CWIFERQGdCdbFruxXJAFS/si+Ob8fF2AFA++Ba79qoJHv34Fh3fO01hpzzbozPS8fVEceuI26zPdjzOBgMhiYJO9KVimCPPvqo/vWvf6m4uFg+Pj6qqqrSnj175Ovra3PP1Wg0avHixdq/f79MJpM1aaexsVFpaWlydXVVZGSkTf+LFi1SWlqaduzYYdOXyWSSg4ODlixZYnOPdu7cudqyZYvS0tK0aNEi7t8CAK6JpB0AAAA0cf/99+vdd9/V6NGjbdo/+ugjRUVFac2aNfroo4+s7atXr1ZNTY3+9Kc/6ZFHHpEkvfTSS3r66aeVmJiowMBADR482Bpv71VOAMDeli5dqtzcXK1cuVKHDh2yJh+eOnVKQUFBGjdunE18eHi49u3bp6SkJJ0+fVp+fn7Kz89XTk6OAgICNHPmTJv44OBgZWRkaOfOnTp//rxGjx6twsJCZWZmatiwYQoPD7+VuwvgLkKiIoDOhOpiAAAAdy+u9QB0JpzzAOCKS5cu6dNPP5XRaNSQIUMkSUePHlV9fb3NHBMLPz8/9e3bV7m5uda2L7/8UhcuXNCECRNsFh6TJHd3d40YMULHjx/XpUuX5OTkpLq6Op04cUKDBw+2WXhMkhwdHTV27FhlZGTo3LlzGjRokB32GgBwNyBpBwAAAE1MmjSp2fYnn3xS8fHx+uKLL3Tx4kW5u7ursLBQeXl5GjdunDVhR7oyIXT+/Pl68cUX9eGHH+rll1+WpFuyygkA2Fv//v1lMpkUFxenAwcOKDMzU15eXoqOjm52lTtXV1dt3bpVCQkJ2rt3r7Kzs9W/f39FRkYqMjKySbUwo9GopKQkJSUladeuXUpJSZG7u7vmzJmjRYsWWVexA4BbgURFAB0V1cUAAADuXlzrAehMOOcB6Kxqa2uVnJysxsZGVVRU6MCBA/rmm2+0ZMkSDRgwQNJ/EgUtCYg/5uPjoyNHjqimpkYuLi4tis/Pz9f58+c1dOhQFRcXq6Gh4ZqJiJZ+iouLbzppp0uXG1dMtFRVvBWVtNG+7DV29n4v8F7jc4f2QdIOAAAAWsVSgrhLlyuXkocPH5akJpM1LW0Gg8EaI9l/lZO2asmXHxJ/iHVUBkPHXZ2/s7/XbvdnLjU19ZqPeXp6KjY2tsV99ezZUytWrNCKFStaFO/s7KyoqChFRUW1+DUAwB5IVATQUVFdDAAA4O7FtR6AzoRzHoDOqra2Vhs3brT+29HRUcuWLdPcuXOtbVVVVZJ0zXsJlvaqqiq5uLhY47t3737d+O+//75V/Vvi28pgcFDv3s1vU3Pc3Lrd1Ovh9uloY9fRtteeOBa4GSTtAAAAoMVOnjyps2fP6r777rN+6Xu9VUhcXFzUr18/m1Lq9l7lpC1a++WHxB9iuHV4r13BcQAA+yNREQCoLgYAAHA341oPQGfCOQ/A3cDd3V0FBQUym80qKSlRRkaG4uLidOzYMcXHx8tguHsWwGxoaFRlZc0N44xGg9zcuqmyslZmc8Mt2DK0F3uNnaVfe+G91rqxc3Pr1ukX50XzSNoBAABAi1RXVys6OloODg565ZVXrO0tWVXk6qQde69y0hYt/fJD4guQjsrR0ShXV+cbB96BOvt7rbWfOb4AAQAAwM2guhgAAMDdi2s9AJ0J5zwAdxOj0aiBAwcqPDxcRqNRsbGxSktLU2hoqM0ck+b8eI6K5Xd1dfV143v06GETf6P+LfE34/Llls8LMJsbWhWPO0dHG7uOtr32xLHAzSBpBwAAADf0ww8/aNGiRfr888+1cOFCBQQE3O5Nanet/aOKP8Q6lo6cxMF77QqOAwAAANoT1cUAAADuXlzrAehMOOcB6GwslcI+++wzhYaGysfHR5JsFpO9WlFRkTw8POTi4iJJLYo3GAzy8vKSJHl7e8tgMKi4uPia8ZY4AACupePOXAMAAMAtcfnyZS1evFgHDx7U888/rwULFtg83pJVRa5eUcTeq5wAAAAAAAAAAAAAAADg7lNWViZJ1gpgI0eOlKOjo7Kzs5vEnjlzRuXl5RozZoy1bdCgQfLw8FBeXp7q6ups4i9evKjTp0/L399fTk5Okq4kKPr7++uLL75QSUmJTXx9fb1ycnLk4eEhX1/f9txNAMBdhqQdAAAAXNPly5e1ZMkS/eMf/9AzzzyjZcuWNYm53iokNTU1Kisrs8bcKN7SfjOrnAAAAAAAAAAAAAAAAKBjKiwsVG1tbZP27777TvHx8ZKk8ePHS7qywOvkyZN17tw5mUwma6zZbLbGhoaGWtsdHBwUHBysqqoqbdq0yab/hIQE1dfX28RLUkhIiBobG7VhwwY1NjZa21NSUlRRUaHg4GA5ODjc1D4DAO5uXW73BgAAAODOZDabtXTpUv3tb3/Tb37zG7322mvNxllWJMnKylJ4eLjNY1lZWWpoaNDo0aOtbS1Z5SQwMNDa9uNVTpydna2PNbfKCQAAAAAAAAAAAAAAADqmjIwMbdmyRQ899JAGDhwoFxcXffvtt9q/f7+qq6sVGBioKVOmWOOXLl2q3NxcrVy5UocOHZKXl5eysrJ06tQpBQUFady4cTb9h4eHa9++fUpKStLp06fl5+en/Px85eTkKCAgQDNnzrSJDw4OVkZGhnbu3Knz589r9OjRKiwsVGZmpoYNG9ZkrgwAAD9GpR0AAAA00dDQoOjoaP31r39VSEiIVq9efc3YIUOG6MEHH1R2drY++eQTa3tdXZ0SExNlNBptvtC4FaucAAAAAAAAAAAAAAAAoOOZOHGinnzySX311VfatWuXtmzZok8//VSjRo3Shg0bFBcXZ1PZpn///jKZTJo+fbpyc3O1ZcsW1dbWKjo6Wq+//nqT/l1dXbV161bNmTNHBQUFSklJ0ddff63IyEj98Y9/lNFotIk3Go1KSkpSZGSkysrKlJKSopMnT2rOnDl699135erqavdjAgDo2Ki0AwAAgCY2btyov/zlL3Jzc1O/fv20cePGJjFBQUG65557JElr1qzRrFmzFBERoalTp8rd3V2ZmZk6d+6cFixYoMGDB9s8196rnAAAAAAAAAAAAAAAAKDj8ff3l7+/f6ue4+npqdjY2BbH9+zZUytWrNCKFStaFO/s7KyoqChFRUW1arsAAJBI2gEAAEAzvvnmG0lSZWWlEhMTm415+OGHrUk7w4cP1wcffKD4+Hjt27dPdXV1GjJkiNatW6egoKAmz7WschIXF6cDBw4oMzNTXl5eio6OVlhYWJN4yyonCQkJ2rt3r7Kzs9W/f39FRkYqMjKyySonAAAAAAAAAAAAAAAAAAAAtxtJOwAAAGhi3bp1WrduXaueM3To0GYr8lyLvVc5AQAAAAAAAAAAAAAAAAAAuJ3anLRz6dIlrV+/XidOnND58+f173//W7169dLgwYM1Z84cPfHEE3JwcLB5TmlpqeLi4nTw4EFVVlbK29tboaGhCgsLk8FgaPIalZWV1tXUKyoq5OnpqWnTpikiIkJOTk7NblNSUpJ27dqlkpIS9enTR0888YReeuklubm5tXVXAQAAAAAAAAAAAAAAAAAAAAAAgFZpminTQtXV1Xr//ffVpUsXPfbYY3r++ec1ceJEFRYWauHChVqzZo1NfGlpqUJCQrRz506NHj1azz77rJycnBQTE6Ply5c36b+qqkqzZ89WamqqfvrTn+q5557TgAEDlJiYqIiICJnNZpt4s9msefPmKTExUR4eHnruuec0YsQIpaamavbs2aqqqmrrrgIAAAAAAAAAAAAAAAAAAAAAAACt0uZKO7169dLhw4fVtWtXm/bq6mo99dRT2rZtm+bOnSsfHx9J0htvvKGysjKtXbtWoaGhkq4k2syfP1/p6emaPn26AgICrP1s3rxZZ8+eVUREhBYvXmxtX7VqlbZv36709HRrP5KUnp6u7OxszZgxQ7GxsdYqP2+//bbWr1+v5ORkRUVFtXV3AQAAAAAAAAAAAAAAAAAAAAAAgBZrc6Udg8HQJGFHkrp3765HH31UklRcXCzpStWcPXv2yNfX1ybRxmg0WhNyTCaTtb2xsVFpaWlydXVVZGSkTf+LFi2So6OjduzYYdNuMpnk4OCgJUuWWBN2JGnu3Lnq06eP0tLS1NjY2NbdBQAAAAAAAAAAAAAAAAAAAAAAAFqszUk713Lp0iV9+umnMhqNGjJkiCTp6NGjqq+vt6mkY+Hn56e+ffsqNzfX2vbll1/qwoULGjVqlJydnW3i3d3dNWLECB0/flyXLl2SJNXV1enEiRMaPHiwPD09beIdHR01duxYlZWV6dy5c+28twAAAAAAAAAAAAAAAAAAAAAAAEBTXW62g9raWiUnJ6uxsVEVFRU6cOCAvvnmGy1ZskQDBgyQJBUVFUmSfHx8mu3Dx8dHR44cUU1NjVxcXFoUn5+fr/Pnz2vo0KEqLi5WQ0ODvL29rxkvXan8M2jQoJva3y5dbpznZDQabH6j47DX2Nn7vcB7jc8dAAAAAAAAAAAAAAAAAAAAAODO0i5JOxs3brT+29HRUcuWLdPcuXOtbVVVVZIkV1fXZvuwtFdVVcnFxcUa37179+vGf//9963q3xLfVgaDg3r3bn6bmuPm1u2mXg+3T0cbu462vfbEsQAAAAAAAAAAAAAAAAAAAAAA3AluOmnH3d1dBQUFMpvNKikpUUZGhuLi4nTs2DHFx8fLYLh7ql40NDSqsrLmhnFGo0Fubt1UWVkrs7nhFmwZ2ou9xs7Sr73wXmvd2Lm5daMiDwAAAAAAAAAAAAAAAAAAAADArm46acfCaDRq4MCBCg8Pl9FoVGxsrNLS0hQaGmpTSac5P66UY/ldXV193fgePXrYxN+of0v8zbh8ueWJEWZzQ6vicefoaGPX0bbXnjgWAAAAAAAAAAAAAAAAAAAAAIA7gV1KTYwbN06S9Nlnn0mSfHx8JElFRUXNxhcVFcnDw0MuLi4tjjcYDPLy8pIkeXt7y2AwqLi4+JrxljgAAAAAAAAAAAAAAAAAAAAAAADA3uyStFNWVibpSvUdSRo5cqQcHR2VnZ3dJPbMmTMqLy/XmDFjrG2DBg2Sh4eH8vLyVFdXZxN/8eJFnT59Wv7+/nJycpIkOTs7y9/fX1988YVKSkps4uvr65WTkyMPDw/5+vq2524CAAAAAAAAAAAAAAAAAAAAAAAAzWpz0k5hYaFqa2ubtH/33XeKj4+XJI0fP16S1KNHD02ePFnnzp2TyWSyxprNZmtsaGiotd3BwUHBwcGqqqrSpk2bbPpPSEhQfX29TbwkhYSEqLGxURs2bFBjY6O1PSUlRRUVFQoODpaDg0NbdxcAAAAAAAAAAAAAAAAAAAAAAABosS5tfWJGRoa2bNmihx56SAMHDpSLi4u+/fZb7d+/X9XV1QoMDNSUKVOs8UuXLlVubq5WrlypQ4cOycvLS1lZWTp16pSCgoI0btw4m/7Dw8O1b98+JSUl6fTp0/Lz81N+fr5ycnIUEBCgmTNn2sQHBwcrIyNDO3fu1Pnz5zV69GgVFhYqMzNTw4YNU3h4eFt3FQAAAAAAAAAAAAAAAAAAAAAAAGiVNiftTJw4UaWlpcrLy1NeXp5qa2vVs2dPjRo1SkFBQZo6dapNfP/+/WUymRQXF6cDBw4oMzNTXl5eio6OVlhYWJP+XV1dtXXrViUkJGjv3r3Kzs5W//79FRkZqcjISBmNRpt4o9GopKQkJSUladeuXUpJSZG7u7vmzJmjRYsWydXVta27CgAAAAAAAAAAAAAAAAAAAAAAALRKm5N2/P395e/v36rneHp6KjY2tsXxPXv21IoVK7RixYoWxTs7OysqKkpRUVGt2i4AAAAAAAAAAAAAAAAAAAAAAACgPRlu9wYAAAAAAAAAAAAAAAAAAAAAAAAAdxuSdgAAAAAAAAAAAAAAAAAAAAAAAIB2RtIOAAAAAAAAAAAAAAAAAAAAAAAA0M5I2gEAAAAAAAAAAAAAAAAAAAAAAADaGUk7AAAAAAAAAAAAAAAAAAAAAAAAQDsjaQcAAAAAAAAAAAAAAAAAAAAAAABoZyTtAAAAAAAAAAAAAAAAAAAAAAAAAO2sy+3eAADoKC5duqT169frxIkTOn/+vP7973+rV69eGjx4sObMmaMnnnhCDg4ONs8pLS1VXFycDh48qMrKSnl7eys0NFRhYWEyGJrmTVZWViohIUF79+5VRUWFPD09NW3aNEVERMjJyanZbUpKStKuXbtUUlKiPn366IknntBLL70kNzc3ux0LAAAAAAAAAAAAAAAAAAAAAMD1UWkHAFqourpa77//vrp06aLHHntMzz//vCZOnKjCwkItXLhQa9assYkvLS1VSEiIdu7cqdGjR+vZZ5+Vk5OTYmJitHz58ib9V1VVafbs2UpNTdVPf/pTPffccxowYIASExMVEREhs9lsE282mzVv3jwlJibKw8NDzz33nEaMGKHU1FTNnj1bVVVVdj0eAAAAAAAAAAAAAAAAAAAAAIBro9IOALRQr169dPjwYXXt2tWmvbq6Wk899ZS2bdumuXPnysfHR5L0xhtvqKysTGvXrlVoaKikK4k28+fPV3p6uqZPn66AgABrP5s3b9bZs2cVERGhxYsXW9tXrVql7du3Kz093dqPJKWnpys7O1szZsxQbGystcrP22+/rfXr1ys5OVlRUVH2OhwAAAAAAAAAAAAAAAAAAAAAgOug0g4AtJDBYGiSsCNJ3bt316OPPipJKi4ulnSlas6ePXvk6+trk2hjNBqtCTkmk8na3tjYqLS0NLm6uioyMtKm/0WLFsnR0VE7duywaTeZTHJwcNCSJUusCTuSNHfuXPXp00dpaWlqbGy8yb0GAAAAAAAAAAAAAAAAAAAAALQFSTsAcJMuXbqkTz/9VEajUUOGDJEkHT16VPX19TaVdCz8/PzUt29f5ebmWtu+/PJLXbhwQaNGjZKzs7NNvLu7u0aMGKHjx4/r0qVLkqS6ujqdOHFCgwcPlqenp028o6Ojxo4dq7KyMp07d66d9xYAAAAAAAAAAAAAAAAAAAAA0BJdbvcGAEBHU1tbq+TkZDU2NqqiokIHDhzQN998oyVLlmjAgAGSpKKiIkmSj49Ps334+PjoyJEjqqmpkYuLS4vi8/Pzdf78eQ0dOlTFxcVqaGiQt7f3NeOlK5V/Bg0a1OZ97dLlxrmdRqPB5jfan72PrcHg0KKxxp2Dzx0AtK9Lly5p/fr1OnHihM6fP69///vf6tWrlwYPHqw5c+boiSeesKlsKEmlpaWKi4vTwYMHVVlZKW9vb4WGhiosLEwGQ9Pzc2VlpRISErR3715VVFTI09NT06ZNU0REhJycnJrdpqSkJO3atUslJSXq06ePnnjiCb300ktyc3Oz27EA0Dlw3gMAAAAAAAAAAAAA4NYgaQcAWqm2tlYbN260/tvR0VHLli3T3LlzrW1VVVWSJFdX12b7sLRXVVXJxcXFGt+9e/frxn///fet6t8S3xYGg4N6925+e5rj5tatza+F28vV1fnGQbgj8bkDgPZRXV2t999/X/fff78ee+wx9e7dWxcvXtTHH3+shQsXatasWVq9erU1vrS0VCEhISovL9ekSZPk5eWlrKwsxcTEqKCgQDExMTb9V1VVafbs2Tp79qzGjx+vadOm6fjx40pMTNSxY8eUnJwso9FojTebzZo3b56ys7M1atQoTZkyRYWFhUpNTVVOTo62bdt2zetAAGgJznsAAAAAAAAAAAAAANwaJO0AQCu5u7uroKBAZrNZJSUlysjIUFxcnI4dO6b4+PhmVxjuiBoaGlVZWXPDOKPRIDe3bqqsrJXZ3HALtqzzsRxje6mqqlN9vdlu/aP9teZz5+bWjYo8AHADvXr10uHDh9W1a1eb9urqaj311FPatm2b5s6da61m+MYbb6isrExr165VaGiopCsTzufPn6/09HRNnz5dAQEB1n42b96ss2fPKiIiQosXL7a2r1q1Stu3b1d6erq1H0lKT09Xdna2ZsyYodjYWGu1i7ffflvr169XcnKyoqKi7HU4AHQCnPcAdCZUFwMAALh7ca0HoDPhnAcAAAB0XMzgBIA2MhqNGjhwoMLDw7V48WL97W9/U1pamiTbSjrN+XGlHMvv6urq68b36NGjVf1b4tvq8uWGG/5YEgbM5hvH8tO2H3snQzU0NN72feSnbe+JlnzuAAA3ZjAYmkxcl65UQXz00UclScXFxZKuXGft2bNHvr6+NhPOjUajdWK6yWSytjc2NiotLU2urq6KjIy06X/RokVydHTUjh07bNpNJpMcHBy0ZMkSmxtsc+fOVZ8+fZSWlqbGxsab3GsAnRnnPQCdiaW6WJcuXfTYY4/p+eef18SJE1VYWKiFCxdqzZo1NvGW6mI7d+7U6NGj9eyzz8rJyUkxMTFavnx5k/4t1cVSU1P105/+VM8995wGDBigxMRERUREyGy2XSjFUl0sMTFRHh4eeu655zRixAilpqZq9uzZ1/y+DwAAAE1xrQegM+GcBwAAAHRcVNoBgHYwbtw4SdJnn32m0NBQ62rERUVFzcYXFRXJw8NDLi4uktSieIPBIC8vL0mSt7e3DAaDdRJVc/GWOAAAALTNpUuX9Omnn8poNGrIkCGSpKNHj6q+vt6mooSFn5+f+vbtq9zcXGvbl19+qQsXLmjChAlydna2iXd3d9eIESN0/PhxXbp0SU5OTqqrq9OJEyc0ePBgeXp62sQ7Ojpq7NixysjI0Llz5zRo0CA77DWAzozzHoC7EdXFAAAA7l5c6wHoTDjnAQAAAB0XlXYAoB2UlZVJurLSsCSNHDlSjo6Oys7ObhJ75swZlZeXa8yYMda2QYMGycPDQ3l5eaqrq7OJv3jxok6fPi1/f39ruWFnZ2f5+/vriy++UElJiU18fX29cnJy5OHhIV9f3/bcTQAAgLtabW2t/s//+T9KSEjQqlWrNGXKFJ05c0aLFi3SgAEDJP0nOdpy0+vHfHx8dOHCBdXU1LQ4vqGhQefPn5d0pbJFQ0PDNZOvLf1cK3m7Nbp0Mdzwx2i88rWB0Xjj2Lv5x3Ic7Km9jzFj13F/WjN2N6sznfdacuwNBocbd3QT+DzeGZ8bfu6sn1txzqO6GAAAwN2Laz0AnQnnPAAAAKDjotIOALRQYWGhBgwYoG7dutm0f/fdd4qPj5ckjR8/XpLUo0cPTZ48Wbt375bJZLJZtcQSe/UXIw4ODgoODlZSUpI2bdpks2pJQkKC6uvrbeIlKSQkRPn5+dqwYYPNqiUpKSmqqKhQRESEzRcjAAAAuL7a2lpt3LjR+m9HR0ctW7ZMc+fOtbZVVVVJklxdXZvtw9JeVVUlFxcXa3z37t2vG//999+3qn9LfFsZDA7q3bv5bWqOm1u3GwfhptjrGDN2HdetGLvOct5r7TnPXvg82h/HuOO6HWNHdTEAd6OSkhLt2bNH+/fv15dffqmKigr17t1bDz/8sObNm6dhw4Y1eU5hYaHi4+OVm5ururo6DRkyRGFhYfrVr37V7GuUlpYqLi5OBw8eVGVlpby9vRUaGqqwsDAZDE2TLCsrK5WQkKC9e/eqoqJCnp6emjZtmiIiIqwLlQFAe+NaD0BnwjkPAAAAuPORtAMALZSRkaEtW7booYce0sCBA+Xi4qJvv/1W+/fvV3V1tQIDAzVlyhRr/NKlS5Wbm6uVK1fq0KFD8vLyUlZWlk6dOqWgoCCNGzfOpv/w8HDt27dPSUlJOn36tPz8/JSfn6+cnBwFBARo5syZNvHBwcHKyMjQzp07df78eY0ePVqFhYXKzMzUsGHDFB4efkuOC4C7186dO/XZZ5/p1KlTOnv2rOrr6/V//+//1eOPP94k9he/+IW+/vrrZvv5cQl1C3tPCACA1nJ3d1dBQYHMZrNKSkqUkZGhuLg4HTt2TPHx8XfVuaahoVGVlTU3jDMaDXJz66bKylqZzQ23YMvuTJbjYE/tfYwZu46rNWPn5tbtpipBdZbzXkvPeY6ORrm6Ot8wrq34PNoP57yO61ae82pra5WcnKzGxkZVVFTowIED+uabb7RkyZJWVRc7cuSIampq5OLi0qL4/Px8nT9/XkOHDm1VdbGbmdTUkspE9q4uJumWVCvsjK6uUIWO5VaM3datW7V582b5+vpqwoQJ6tmzpz7//HP99a9/1d///ndt3rxZP/vZz6zxBQUFmjVrlurr6xUYGKg+ffooMzNTy5Yt01dffaUFCxbY9F9aWqqQkBCVl5dr0qRJ1vseMTExKigoUExMjE18VVWVZs+erbNnz2r8+PGaNm2ajh8/rsTERB07dkzJyckyGo12Ox4AOg+u9WzdikqysC+u+To+e44h5zxbfF46LnuOnb3fD539/cbnDgCA1iNpBwBaaOLEiSotLVVeXp7y8vJUW1urnj17atSoUQoKCtLUqVNt4vv37y+TyaS4uDgdOHBAmZmZ8vLyUnR0tMLCwpr07+rqqq1bt1pXnMvOzlb//v0VGRmpyMjIJjeujEajkpKSlJSUpF27diklJUXu7u6aM2eOFi1adM1VigGgpd566y19/fXXcnd3V9++ffXtt99eN75Hjx569tlnm7SPHj26SZu9JwQAwM0wGo0aOHCgwsPDZTQaFRsbq7S0NIWGhtpUlGjOjytGWH5XV1dfN75Hjx428Tfq3xJ/My5fbvmkZrO5oVXxaD17HWPGruO6lWPXGc57LTmW9r7ByOfR/jjGHdetGDuqi916VL+yL45vx2XPsbv//vv17rvvNvk+7qOPPlJUVJTWrFmjjz76yNq+evVq1dTU6E9/+pMeeeQRSdJLL72kp59+WomJiQoMDNTgwYOt8W+88YbKysq0du1ahYaGSpLMZrPmz5+v9PR0TZ8+3WY1982bN+vs2bNNFvVZtWqVtm/frvT0dGs/AHAzuNa7tbgOuXU41h2fPcaQc17z+Lx0XB1x7DriNtsDxwEAgJYjaQcAWsjf31/+/v6teo6np6diY2NbHN+zZ0+tWLFCK1asaFG8s7OzoqKiFBUV1artAoCWWLt2rXx9fTVgwAD9n//zf2y+/G2Om5ubFi5c2KK+7T0hAADai6U64meffabQ0FDr6nCWVed+rKioSB4eHnJxcZGkFsUbDAZ5eXlJkry9vWUwGFRcXHzNeEscANgD5z0Adyuqi9myd3UxiQpj9kJ1sY7rVlQXmzRpUrPtTz75pOLj4/XFF1/o4sWLcnd3V2FhofLy8jRu3Djr93PSlfsO8+fP14svvqgPP/xQL7/8sqQrEzP37NkjX19fm0Qbo9GoxYsXa//+/TKZTNbv6BobG5WWliZXV1dFRkbabM+iRYuUlpamHTt2kLQDoF1wrWeLSrIdH9d8Hd/1xpDq2S3T0nMen5eOy55jZ+nbXjr7++1WVs8GAOBuQdIOAAAAmmWZsNne7D0hAADaU1lZmSRZqx6OHDlSjo6Oys7ObhJ75swZlZeXKzAw0No2aNAgeXh4KC8vT3V1dXJ2/s/N8osXL+r06dPy9/eXk5OTpCvnQn9/fx0/flwlJSXy9PS0xtfX1ysnJ0ceHh7y9fW1x+4CAOc9AHc9qotdcSsmS1D9yr44vh3X7Rq7rl27SpK6dLlye/jw4cOSmv8OcNy4cTIYDNYYSTp69Kjq6+ub/Q7Oz89Pffv2VW5urrXtyy+/1IULFzRhwgSba0LpykTTESNG6Pjx47p06ZL12hC4WxgMDjIYHNq1TyY6tgzXeldQSfbuwbHu+Ow5hpzzbPF56bg64th1xG22B44DAAAtxzc7AAAAaBeXLl1SWlqaNm3apG3btuns2bPNxtl7QgAAtFZhYaFqa2ubtH/33XeKj4+XJI0fP17SlRtMkydP1rlz52QymayxZrPZGnt1gqGDg4OCg4NVVVWlTZs22fSfkJCg+vr6JqsKh4SEqLGxURs2bFBjY6O1PSUlRRUVFQoODpaDQ/tO/ADQuXDeA4Arrq4uJrWsWhjVxQB0RCdPntTZs2d13333yc3NTdJ/zjmWc9nVXFxc1K9fP5vz2/XiLe0XLlxQTU1Ni+MbGhp0/vz5Nu7Vf3TpYrjhj2UCu9F441h+7qyfjjZ2jo5G9erlot69u7frjz1Xirdo72PcmrGzB671AHQmnPMAAACAOxuVdgAAANAuysvL9eqrr9q0/fKXv9S6deuskwEk+0wIOHLkiGpqaqxfLLdFS28MXn2jER1He69seSt19vfarfjMZWRkaMuWLXrooYc0cOBAubi46Ntvv9X+/ftVXV2twMBATZkyxRq/dOlS5ebmauXKlTp06JC8vLyUlZWlU6dOKSgoqElSYnh4uPbt26ekpCSdPn1afn5+ys/PV05OjgICAjRz5kyb+ODgYGVkZGjnzp06f/68Ro8ercLCQmVmZmrYsGEKDw+327EA0Dlw3gOAK6guBqAzqK6uVnR0tBwcHPTKK69Y23+8uvqPubq62nxH15J4S5yLi4s1vnv37teN//7771uzO00YDA7q3bv512jOrUh8gH10tLF7890j+qr05t7fVxvl109hgSParb/m2OsY366x41oPQGfCOQ8AAAC4s5G0AwAAgJs2c+ZMjR07VkOGDFHXrl1VUFCgt956S5mZmXr55Ze1efNma6y9JwS0RWtv7ksd7yYxOi7ea1fY8zhMnDhRpaWlysvLU15enmpra9WzZ0+NGjVKQUFBmjp1qk18//79ZTKZFBcXpwMHDigzM1NeXl6Kjo5WWFhYk/5dXV21detWJSQkaO/evcrOzlb//v0VGRmpyMhI6000C6PRqKSkJCUlJWnXrl1KSUmRu7u75syZo0WLFl3zfAgALcV5D0BnUlhYqAEDBqhbN9vryetVF9u9e7dMJpO1MtiNqoslJSVp06ZNWrx4sfWx61UXy8/P14YNGxQbG2utJGapLhYREUF1MQDt5ocfftCiRYv0+eefa+HChc1Wsu7oGhoaVVlZc8M4o9EgN7duqqysldnccAu2DO2lo42dZXu/Kv1ehV9/12793tPP/n8Xtfcxbs3Yubl1a9OiPVzrAehMOOcBAAAAHRdJOwAAALhpCxYssPn3Qw89pOTkZD311FM6cOCAjh8/rvvvv/82bd2NtfTmvtTxbhLjCkdHo1xdnW8ceAfq7O+11n7m2nKD39/fX/7+/q16jqenp2JjY1sc37NnT61YsUIrVqxoUbyzs7OioqIUFRXVqu0CgJbgvAegM6G6GIDO6vLly1q8eLEOHjyo559/vsn3d1cvhNOcqqoq9ejRo1XxV8dZfldXV183/urXaKvLl1v+vYnZ3NCqeNw5GDv7s9cxtufYca0HoDPhnAcAAAB0XCTtAAAAwC66du2qGTNm6J///KeOHTtmTdqx94SAtmrtTUNuEncsbVml8U7Be+0KjgMAAADagupiADqjy5cva8mSJfrHP/6hZ555RsuWLWsS4+PjI0k2Fa8tampqVFZWpgceeKBF8ZZ2Dw8PayXslsQbDAZ5eXm1Ys8AwBbXegA6E855AAAAQMdF0g4AAADspnfv3pKkuro6a5u9JwQAAAAAAGBBdTEAnY3ZbNbSpUv1t7/9Tb/5zW/02muvNRs3ZswYSVJWVlaTVdCzsrLU0NCg0aNHW9tGjhwpR0dHZWdnN+nrzJkzKi8vV2BgoLVt0KBB8vDwUF5enurq6uTs/J8KyBcvXtTp06fl7+8vJyenm9pfAJ0b13oAOhPOeQAAAEDH1XGXmwYAAMAd7+TJk5KkAQMGWNuunhDwY22dEGDpEwAAAAAAAOisGhoaFB0drb/+9a8KCQnR6tWrrxk7ZMgQPfjgg8rOztYnn3xiba+rq1NiYqKMRqNmzpxpbe/Ro4cmT56sc+fOyWQyWdvNZrPi4+MlSaGhodZ2BwcHBQcHq6qqSps2bbJ57YSEBNXX19vEAwAAAAAAAMDdiko7AAAAuClFRUXq27evunfvbtOenZ2t7du3q0ePHho/fry1/ccTAh555BFJN54QsHv3bplMJuvN/GtNCAAAAAAAAAA6o40bN+ovf/mL3Nzc1K9fP23cuLFJTFBQkO655x5J0po1azRr1ixFRERo6tSpcnd3V2Zmps6dO6cFCxZo8ODBNs9dunSpcnNztXLlSh06dEheXl7KysrSqVOnFBQUpHHjxtnEh4eHa9++fUpKStLp06fl5+en/Px85eTkKCAgwOY7QAAAAAAAAAC4W5G0AwAAgGaZTCYdOXJEkvTPf/5TkvTnP/9Z//jHPyRJISEhGj16tD7++GO99dZbevjhhzVw4EB17dpVn3/+uT755BN16dJFf/jDH9SzZ0+bvu09IQAAAAAAAADobL755htJUmVlpRITE5uNefjhh61JO8OHD9cHH3yg+Ph47du3T3V1dRoyZIjWrVunoKCgJs/t37+/TCaT4uLidODAAWVmZsrLy0vR0dEKCwtrEu/q6qqtW7cqISFBe/fuVXZ2tvr376/IyEhFRkbKaDS2494DAAAAAAAAwJ2JpB0AAAA068iRI/rwww9t2nJycqz//fDDD2v06NEaNWqUHnvsMZ06dUqHDx/WDz/8oD59+ui///u/9dvf/lb33ntvk77tPSEAAAAAAAAA6GzWrVundevWteo5Q4cObbYiz7V4enoqNja2xfE9e/bUihUrtGLFilZtFwAAAAAAAADcLUjaAQAAQLNaepP//vvv14YNG1rdv70nBAAAAAAAAAAAAAAAAAAAANxOhtu9AQAAAAAAAAAAAAAAAAAAAAAAAMDdhko7AAAAAAAAAAAAAAAAAAAAAG67kpIS7dmzR/v379eXX36piooK9e7dWw8//LDmzZunYcOGNXlOYWGh4uPjlZubq7q6Og0ZMkRhYWH61a9+1exrlJaWKi4uTgcPHlRlZaW8vb0VGhqqsLAwGQxN6yFUVlYqISFBe/fuVUVFhTw9PTVt2jRFRETIycmpvQ8BAOAuQ9IOAAAAAAAAAAAAAAAAAAAAgNtu69at2rx5s3x9fTVhwgT17NlTn3/+uf7617/q73//uzZv3qyf/exn1viCggLNmjVL9fX1CgwMVJ8+fZSZmally5bpq6++0oIFC2z6Ly0tVUhIiMrLyzVp0iR5eXkpKytLMTExKigoUExMjE18VVWVZs+erbNnz+r/Z+/e46Ks8///P5mRREQ08rQWnhfQPB8XPKW5uunqhsJuZrLVropmumYfpd00be0Dbu16jGy1T37T2jYUs8Nq6yFLhcTEw6YJLXnO8JQhIooz1+8Pf0xMoMAwA1zM4367cUPf12ve874O79dcM8zruvr166cRI0bo4MGDSkxM1P79+7Vy5UpZrdZK2TYAAHOiaAcAAAAAAAAAAAAAAAAAAABAlevUqZPefPNN9ejRw6l948aN+sMf/qB58+Zp48aNjva5c+cqLy9Pr732mvr06SNJmjp1qh5++GElJiZq2LBhat26tSP+xRdf1NmzZzV//nxFR0dLkmw2myZPnqzk5GSNHDlS4eHhjvgVK1YoMzNTsbGxmj59uqP9ueee09tvv63k5GRHPwAAlKT4PdwAAAAAAAAAAAAAAAAAAAAAoJINGTKkWMGOJD3wwANq2bKlvv76a128eFGSlJWVpfT0dIWHhzsKdiTJz89PkydPls1m0/r16x3tubm52rRpk1q2bOlUaGO1Wh0FOUlJSY52wzC0bt06BQQEaNKkSU7jmTZtmnx9fbV27Vr3rDgAoMaiaAcAAAAAAAAAAAAAAAAAAABAtXbHHXdIkmrVqiVJ2rNnjyQpIiKiWGxERIQsFosjRpL27dungoICpzvpFAoLC1PDhg2VlpbmaDt69KjOnTunbt26yc/Pzyk+KChI7du318GDB3Xt2rWKrxwAoMaqVdUDAAAAAAAAAAAAAAAAAAAAAIBb+eKLL5SZmakOHTooMDBQknT8+HFJUosWLYrF+/v7q3Hjxo6Y0uIL2/fu3au8vDz5+/uXKf7AgQM6efKk2rZt6/rKSapVq/T7MFitFqffMA9P7TtPHwsca8w7uAdFOwAAAAAAAAAAAAAAAAAAAACqpStXriguLk4+Pj56+umnHe25ubmSpICAgBIfFxAQ4FS0U5b4wjh/f39HfN26dW8bf/ny5fKsTjEWi4/uvLPk5yhJYGCdCj0fqo7Z9p3ZxutJbAtUBEU7AAAAAAAAAAAAAAAAAAAAAKqd69eva9q0afrqq6/05JNPKjw8vKqH5HZ2u6GcnLxS46xWiwID6ygn56psNnsljAzu4ql9V9ivp3CslW/fBQbW4Y48KBFFOwAAAAAAAAAAAAAAAAAAAACqlRs3bmj69OnasWOHHn/8cU2ZMsVpedE745QkNzdX9erVK1d80bjC31euXLltfNHncNWNG2UvjLDZ7OWKR/Vhtn1ntvF6EtsCFUEpFwAAAAAAAAAAAAAAAAAAAIBq48aNG3rqqae0ZcsWjRs3TrNmzSoW06JFC0nS8ePHiy3Ly8vT2bNnHTGlxRe2N2rUSP7+/mWOt1gsCg4OLseaAQC8jctFO99++61WrVqlRx99VAMGDFCHDh3Ur18/zZgxQ5mZmSU+JisrS08++aR69+6tzp07a9SoUXr33Xdv+RzZ2dmKi4tTnz591LFjRw0fPlyrVq2S3V5ylVpOTo7mz5/vGM/gwYO1ePFiXbt2zdXVBAAAAAAAAAAAAAAAAAAAAFBJbDabZs6cqY8++kgPPfSQnn322RLjevbsKUlKSUkptiwlJUV2u109evRwtHXp0kW+vr5KTU0tFn/kyBGdP3/e0acktWrVSo0aNVJ6erry8/Od4i9evKjDhw+rY8eOql27tkvrCQDwDi4X7axZs0bx8fE6c+aM+vfvr0cffVTt27fXhx9+qNGjR+uzzz5zis/IyFB0dLS2b9+u++67T2PHjtWVK1c0a9YsLVu2rFj/2dnZioqK0oYNG9SjRw/99re/Ve3atRUfH68//elPxeJzc3M1duxYrV69Wj/96U/16KOPqlmzZkpMTFRsbKxsNpurqwoAAAAAAAAAAAAAAAAAAADAw+x2u+Li4vThhx8qKipKc+fOvWVsmzZt1LVrV6WmpmrXrl2O9vz8fCUmJspqtWrUqFGO9nr16mno0KE6duyYkpKSHO02m02LFi2SJEVHRzvafXx8NHr0aOXm5uqVV15xeu4lS5aooKDAKR4AgJLUcvWBnTp10ptvvulUgSpJGzdu1B/+8AfNmzdPGzdudLTPnTtXeXl5eu2119SnTx9J0tSpU/Xwww8rMTFRw4YNU+vWrR3xL774os6ePav58+c7XtBsNpsmT56s5ORkjRw5UuHh4Y74FStWKDMzU7GxsZo+fbqj/bnnntPbb7+t5ORkXhgBAAAAAAAAAAAAAAAAAACAamrZsmV67733FBgYqMaNG5d4Y4DIyEjdc889kqR58+ZpzJgxio2N1fDhwxUUFKStW7fq2LFjmjJlitN3kyVp5syZSktL05w5c7Rz504FBwcrJSVFhw4dUmRkpCIiIpzix48fr23btmn58uU6fPiwwsLCdODAAe3evVvh4eFORUEAAJTE5TvtDBkypFjBjiQ98MADatmypb7++mtdvHhRkpSVlaX09HSFh4c7CnYkyc/PT5MnT5bNZtP69esd7bm5udq0aZNatmzpVGhjtVodBTlFK1wNw9C6desUEBCgSZMmOY1n2rRp8vX11dq1a11dVQAAAAAAAAAAAAAAAAAAAAAe9s0330iScnJylJiYqGXLlhX7OX36tCM+NDRU77zzjgYMGKBt27ZpzZo18vf3V0JCgp588sli/Tdp0kRJSUkaOXKk0tLStGrVKl29elVxcXF64YUXisUHBARozZo1euSRR5SRkaHXX39dp0+f1qRJk/Tqq6/KarV6bmMAAGoEl++0czt33HHHzc5r3ex+z549klSs+rSwzWKxOGIkad++fSooKHC6k06hsLAwNWzYUGlpaY62o0eP6ty5c+rfv7/8/Pyc4oOCgtS+fXsdPHhQ165dU+3atSu+ggAAAAAAAAAAAAAAAAAAAADcKiEhQQkJCeV6TNu2bUu8I8+tNG3aVAsWLChzfP369TV79mzNnj27XOMCAEDyQNHOF198oczMTHXo0EGBgYGSpOPHj0uSWrRoUSze399fjRs3dsSUFl/YvnfvXuXl5cnf379M8QcOHNDJkyfVtm1b11dOUq1apd+cyGq1OP2GeXhq33n6WOBYY94BAAAAAAAAAAAAAAAAAAAAAKoXtxbtXLlyRXFxcfLx8dHTTz/taM/NzZV08xZxJQkICHAq2ilLfGGcv7+/I75u3bq3jb98+XJ5VqcYi8VHd95Z8nOUJDCwToWeD1XHbPvObOP1JLYFAAAAAAAAAAAAAAAAAAAAAKA6cFvRzvXr1zVt2jR99dVXevLJJxUeHu6urqsNu91QTk5eqXFWq0WBgXWUk3NVNpu9EkYGd/HUvivs11M41sq37wID63BHHgAAAAAAAAAAAAAAAAAAAACAR7mlaOfGjRuaPn26duzYoccff1xTpkxxWl70zjglyc3NVb169coVXzSu8PeVK1duG1/0OVx140bZCyNsNnu54lF9mG3fmW28nsS2AAAAAAAAAAAAAAAAAAAAAABUBxW+1cSNGzf01FNPacuWLRo3bpxmzZpVLKZFixaSpOPHjxdblpeXp7NnzzpiSosvbG/UqJH8/f3LHG+xWBQcHFyONQMAAAAAAAAAAAAAAAAAAAAAAABcU6GiHZvNppkzZ+qjjz7SQw89pGeffbbEuJ49e0qSUlJSii1LSUmR3W5Xjx49HG1dunSRr6+vUlNTi8UfOXJE58+fd/QpSa1atVKjRo2Unp6u/Px8p/iLFy/q8OHD6tixo2rXru3SegIAAAAAAAAAAAAAAAAAAAAAAADl4XLRjt1uV1xcnD788ENFRUVp7ty5t4xt06aNunbtqtTUVO3atcvRnp+fr8TERFmtVo0aNcrRXq9ePQ0dOlTHjh1TUlKSo91ms2nRokWSpOjoaEe7j4+PRo8erdzcXL3yyitOz71kyRIVFBQ4xQMAAAAAAAAAAAAAAAAAAAAAAACeVMvVBy5btkzvvfeeAgMD1bhxYy1btqxYTGRkpO655x5J0rx58zRmzBjFxsZq+PDhCgoK0tatW3Xs2DFNmTJFrVu3dnrszJkzlZaWpjlz5mjnzp0KDg5WSkqKDh06pMjISEVERDjFjx8/Xtu2bdPy5ct1+PBhhYWF6cCBA9q9e7fCw8OdioIAAAAAAAAAAAAAAAAAAAAAAAAAT3K5aOebb76RJOXk5CgxMbHEmF69ejmKdkJDQ/XOO+9o0aJF2rZtm/Lz89WmTRslJCQoMjKy2GObNGmipKQkLVy4UJ9++qm2bt2q4OBgxcXFKSYmplh8QECA1qxZoyVLlmjz5s1KTU1VkyZNNGnSJE2aNElWq9XVVQUAAAAAAAAAAAAAAAAAAAAAAADKxeWinYSEBCUkJJTrMW3bti3xjjy30rRpUy1YsKDM8fXr19fs2bM1e/bsco0LAAAAAAAAAAAAAAAAAAAAAAAAcCeXi3YAwNt8++232rRpk7Zv366jR4/qwoULuvPOO9WrVy9NnDhRISEhxR6TlZWlRYsWKS0tzXGHsZiYGD344IMlPkd2drYWLlyoHTt2KCcnR82bN1d0dLRiYmJksViKxefk5DjuMHbhwgU1bdpUI0aMUGxsrGrXru3uTQAAAAAAAAAAAAAAAAAAAAAAKCOKdgCgjNasWaMVK1aoZcuW6t+/v+rXr6+vvvpKH374of79739rxYoV+tnPfuaIz8jI0JgxY1RQUKBhw4bprrvu0tatWzVr1iydOnVKU6ZMceo/OztbUVFROn/+vIYMGaLg4GClpKQoPj5eGRkZio+Pd4rPzc3V2LFjlZmZqX79+mnEiBE6ePCgEhMTtX//fq1cuVJWq7VStg0AAAAAAAAAAAAAAAAAAAAAwBlFOwBQRp06ddKbb76pHj16OLVv3LhRf/jDHzRv3jxt3LjR0T537lzl5eXptddeU58+fSRJU6dO1cMPP6zExEQNGzZMrVu3dsS/+OKLOnv2rObPn6/o6GhJks1m0+TJk5WcnKyRI0cqPDzcEb9ixQplZmYqNjZW06dPd7Q/99xzevvtt5WcnOzoBwAAAAAAAAAAAAAAAAAAAABQuSxVPQAAMIshQ4YUK9iRpAceeEAtW7bU119/rYsXL0qSsrKylJ6ervDwcEfBjiT5+flp8uTJstlsWr9+vaM9NzdXmzZtUsuWLZ0KbaxWq6MgJykpydFuGIbWrVungIAATZo0yWk806ZNk6+vr9auXeueFQcAAKjhvv32W61atUqPPvqoBgwYoA4dOqhfv36aMWOGMjMzS3xMVlaWnnzySfXu3VudO3fWqFGj9O67797yObKzsxUXF6c+ffqoY8eOGj58uFatWiW73V5ifE5OjubPn+8Yz+DBg7V48WJdu3bNHasMAAAAAAAAAAAAAAAAoBJwpx0AcIM77rhDklSr1s20umfPHklSREREsdiIiAhZLBZHjCTt27dPBQUFTnfSKRQWFqaGDRsqLS3N0Xb06FGdO3dO/fv3l5+fn1N8UFCQ2rdvr4MHD+ratWuqXbt2xVcQAACgBluzZo1WrFihli1bqn///qpfv76++uorffjhh/r3v/+tFStW6Gc/+5kjPiMjQ2PGjFFBQYGGDRumu+66S1u3btWsWbN06tQpTZkyxan/7OxsRUVF6fz58xoyZIiCg4OVkpKi+Ph4ZWRkKD4+3ik+NzdXY8eOVWZmpvr166cRI0bo4MGDSkxM1P79+7Vy5UpZrdZK2TYAaqZvv/1WmzZt0vbt23X06FFduHBBd955p3r16qWJEycqJCSk2GOysrK0aNEipaWlKT8/X23atFFMTIwefPDBEp8jOztbCxcu1I4dO5STk6PmzZsrOjpaMTExsliKX0coJydHS5Ys0ebNm3XhwgU1bdpUI0aMUGxsLO9rAQAAAAAAAAAAAACmRdEOAFTQF198oczMTHXo0EGBgYGSpOPHj0uSWrRoUSze399fjRs3dsSUFl/YvnfvXuXl5cnf379M8QcOHNDJkyfVtm1bl9etVq3Sb8hmtVqcfsP9PL1tLRafMu1rVB/MOwBwr06dOunNN98sdlfFjRs36g9/+IPmzZunjRs3Otrnzp2rvLw8vfbaa467Kk6dOlUPP/ywEhMTNWzYMLVu3doR/+KLL+rs2bOaP3++466KNptNkydPVnJyskaOHOlUvL1ixQplZmYqNjbWcddFSXruuef09ttvKzk52enujABQXhQrAvAmFCoCAADUXJzrAfAm5DwAAADAvCjaAYAKuHLliuLi4uTj46Onn37a0Z6bmytJCggIKPFxAQEBTkU7ZYkvjPP393fE161b97bxly9fLs/qOLFYfHTnnSX3X5LAwDouPxeqVkCAX+lBqJaYdwDgHkOGDCmx/YEHHtCiRYv09ddf6+LFiwoKClJWVpbS09MVERHhKNiRJD8/P02ePFlPPPGE1q9frxkzZki6ef62adMmtWzZ0qnQxmq1avr06dq+fbuSkpIcRTuGYWjdunUKCAjQpEmTnMYzbdo0rVu3TmvXrqVoB0CFUKwIwJtQqAgAAFBzca4HwJuQ8wAAAADzomgHAFx0/fp1TZs2TV999ZWefPJJpy8c1QR2u6GcnLxS46xWiwID6ygn56psNnsljMz7FG5jT8nNzVdBgc1j/cP9yjPvAgPrcEceAKiAO+64Q5JUq9bNt8979uyRJEVERBSLjYiIkMViccRI0r59+1RQUFDiuWJYWJgaNmyotLQ0R9vRo0d17tw59e/fX35+zoW1QUFBat++vQ4ePKhr165xlToALqNYEYA3oVARAACg5uJcD4A3IecBAAAA5sU3OAHABTdu3ND06dO1Y8cOPf7448WuQFL0zjglyc3NVb169coVXzSu8PeVK1duG1/0OVxx44a91J/CggGbrfRYflz78XQxlN1uVPk68uPaMVGWeVcRGzZs0OzZszVq1Ch16NBBoaGh2rJlyy3js7Ky9OSTT6p3797q3LmzRo0apXffffeW8dnZ2YqLi1OfPn3UsWNHDR8+XKtWrZLdXvK4c3JyNH/+fA0YMEAdOnTQ4MGDtXjxYl27dq1C6wkAt/LFF18oMzNTHTp0UGBgoCQ57pbYokWLYvH+/v5q3Lix0x0Vbxdf2H7u3Dnl5eWVOd5ut+vkyZMurtUPatWylPpTWPhptZYeW5N/KqMA1t3bmH1n3p/y7DtPqKpixW7dupVarAgArhgyZEixLzRJNwsVW7Zs6ShUlOQoVAwPDy+xUNFms2n9+vWO9tIKFSUpKSnJ0V5aoaKvr6/Wrl3rnhUHAADwApzrAfAm5DwAAGoGT/1dGED1xp12AKCcbty4oaeeekpbtmzRuHHjNGvWrGIxhV+yLPqFzUJ5eXk6e/asOnfuXKb4wvZGjRrJ39+/zPEWi0XBwcHlWDMAcLZ48WKdPn1aQUFBatiwoc6cOXPLWG6vDqCmuXLliuLi4uTj46Onn37a0f7jYuofCwgIcDpHK0t8YZy/v78jvm7dureNv3z5cnlWpxiLxUd33lnyc5TEk3f9w02e2sbsO/Oqin1XWcWKe/fuVV5envz9/csUf+DAAZ08eVJt27Z1ed3KUuRksfi43H9Z8EcTzyla7AZzqep9x10VAQAAai7O9QB4E3IeAADVn4+Pj+x2g7/fAl6Koh0AKAebzaaZM2fqo48+0kMPPaRnn322xLiePXtKklJSUjR+/HinZSkpKbLb7U5XQOnSpYt8fX2VmpparK8jR47o/PnzGjZsmKOtVatWatSokdLT05Wfn+/0IcjFixd1+PBhdezYkQ8/AFTI/Pnz1bJlSzVr1kxLly7VsmXLbhnL7dUB1CTXr1/XtGnT9NVXX+nJJ58s8Y9UZme3G8rJySs1zmq1KDCwjnJyrnr87n/VWeF28CR3b2P2nXmVZ98FBtZx2xfda3KxYnkLFT2FP8J4HtvYvChU/CG+phQqShTSeUpVF7vBdew7AKg8nOtxUQqz47zB/CpzH3p7zmO+mJcn952njwdvP96Yd4BrLBYfWSw+eunNvTqVXbGLdBbVLayxYoa1d1t/ADyDoh0AKCO73a64uDh9+OGHioqK0ty5c28Z26ZNG3Xt2lWpqanatWuX4wvs+fn5SkxMlNVq1ahRoxzx9erV09ChQ/XBBx8oKSnJ6QvsixYtkiSnL6P7+Pho9OjRWr58uV555RWnL7AvWbJEBQUFfHkdQIWVdOWlkhTeXj0iIqLE26s/8cQTWr9+vWbMmCGp9Nurb9++XUlJSY4vyZd2e/V169Zp7dq15D0AbnHjxg1Nnz5dO3bs0OOPP17sTmFFv2xektzcXNWrV69c8UXjCn9fuXLltvFFn8NVN26UvZDDZrOXKx7l56ltzL4zr8rcdzW9WLGshYq+vlYFBPiVGucqiug8h0JF86JQseT4mlCoKFFI52lsX/Ni3wGAZ3Gu53m8llUetrX5eXofkvN+wHwxLzPuOzOO2RPYDoBrTmVfVtbp793W3z2NS379BlC9ULQDAGW0bNkyvffeewoMDFTjxo1LvONEZGSk7rnnHknSvHnzNGbMGMXGxmr48OEKCgrS1q1bdezYMU2ZMsXpjhOSNHPmTKWlpWnOnDnauXOngoODlZKSokOHDikyMrLYl+fHjx+vbdu2afny5Tp8+LDCwsJ04MAB7d69W+Hh4U5FQQDgSdxeHUBNcePGDT311FPasmWLxo0bp1mzZhWLKbxqXNE/ZhXKy8vT2bNn1blz5zLFF7Y3atRI/v7+ZY63WCwKDg4ux5oBwK15S7FiWQqgPH1VQIroPI9tbF4UKrpPdSlUlChW9BQKFc2rqgoVAcCbcK53ExelMD/O+czvdvvQXed65LybmC/m5cl9V9i3p3j78cb7WwAAyo+iHQAoo2+++UaSlJOTo8TExBJjevXq5SjaCQ0N1TvvvKNFixZp27Ztys/PV5s2bZSQkKDIyMhij23SpImSkpK0cOFCffrpp9q6dauCg4MVFxenmJiYYvEBAQFas2aNlixZos2bNys1NVVNmjTRpEmTNGnSJFmtVjeuPQDcmjfdXl3iVs9mZbH4VPUQXObtx1plzTmbzaaZM2fqo48+0kMPPaRnn322xLiePXtKklJSUjR+/HinZSkpKbLb7erRo4ejrUuXLvL19VVqamqxvo4cOaLz589r2LBhjrZWrVqpUaNGSk9PV35+vlOx4sWLF3X48GF17NiRIkUAbkGxIgBvQ6HiDyrjfQaFdJ7F9jUv9h0AeAbnej/gohQ1B9va/Dy1D8l5xTFfzMuM+86MY/YEtgMAAGVH0Q4AlFFCQoISEhLK9Zi2bduWeEeeW2natKkWLFhQ5vj69etr9uzZmj17drnGBQDu5I23V5e41TMqD8faTZ7cDna7XXFxcfrwww8VFRWluXPn3jK2TZs26tq1q1JTU7Vr1y716dNHkpSfn6/ExERZrVanOx7Wq1dPQ4cO1QcffKCkpCRFR0dLulkktGjRIklytEmSj4+PRo8ereXLl+uVV17R9OnTHcuWLFmigoICp3gAcBXFigC8DYWKAAAANRfnegC8CTkPAAAAMB+KdgAAAOD1ynp7dYlbrJuVr69VAQF+pQdWQ95+rJV3zrlyi/Vly5bpvffeU2BgoBo3blxi0XVkZKTjjorz5s3TmDFjFBsbq+HDhysoKEhbt27VsWPHNGXKFLVu3drpsTNnzlRaWprmzJmjnTt3Kjg4WCkpKTp06JAiIyMVERHhFD9+/Hht27ZNy5cv1+HDhxUWFqYDBw5o9+7dCg8PdyoKAgBXUKwIwNtQqAgAAFBzca4HwJuQ8wAAAABzomgHAAAAFeKNt1eXuNWz2ZS3iKM64Vi7yZPb4ZtvvpEk5eTkKDExscSYXr16OYp2QkND9c4772jRokXatm2b8vPz1aZNGyUkJCgyMrLYY5s0aaKkpCQtXLhQn376qbZu3arg4GDFxcUpJiamWHxAQIDWrFmjJUuWaPPmzUpNTVWTJk00adIkTZo0SVar1Y1rD8AbUawIwJtQqAgAAFBzca4HwJuQ8wAAAADzomgHAAAAFcLt1QGYXUJCghISEsr1mLZt25b4Jfdbadq0qRYsWFDm+Pr162v27NmaPXt2ucYFAGVBsSIAb0KhIgAAQM3FuR4Ab0LOAwAAAMyLoh0AAABUCLdXBwAAMBeKFQF4EwoVAQAAai7O9QB4E3IeAAAAYF4U7QAAAKBCuL06AAAAAKC6olARAACg5uJcD4A3IecBAAAA5kXRDgAAAEqUlJSkvXv3SpK+/PJLSdIbb7yhLVu2SJKioqIcd9Dh9uoAAAAAAAAAAAAAAAAAAADOKNoBAABAifbu3av169c7te3evdvx7169ejmKdri9OgAAAAAAAAAAAAAAAAAAgDOKdgAAAFCi8t5indurAwAAAAAAAAAAAAAAAAAA/MBS1QMAAAAAAAAAAAAAAAAAAAAAAAAAahqKdgAAAAAAAAAAAAAAAAAAAAAAAAA3o2gHAAAAAAAAAAAAAAAAAAAAAAAAcDOKdgAAAAAAAAAAAAAAAAAAAAAAAAA3o2gHAAAAAAAAAAAAAAAAAAAAAAAAcDOKdgAAAAAAAAAAAAAAAAAAAAAAAAA3o2gHAAAAAAAAAAAAAAAAAAAAAAAAcDOKdgAAAAAAAAAAAAAAAAAAAAAAAAA3o2gHAAAAAAAAAAAAAAAAAAAAAAAAcDOKdgAAAAAAAAAAAAAAAAAAAAAAAAA3q1XVAwAAAAAAAAAAAAAAVNyGDRv0+eef69ChQ8rMzFRBQYFefvllDR48uMT4rKwsLVq0SGlpacrPz1ebNm0UExOjBx98sMT47OxsLVy4UDt27FBOTo6aN2+u6OhoxcTEyGIpfr3InJwcLVmyRJs3b9aFCxfUtGlTjRgxQrGxsapdu7Y7Vx0AAAAAAAAAqiWKdgAAAAAAAAAAAACgBli8eLFOnz6toKAgNWzYUGfOnLllbEZGhsaMGaOCggINGzZMd911l7Zu3apZs2bp1KlTmjJlilN8dna2oqKidP78eQ0ZMkTBwcFKSUlRfHy8MjIyFB8f7xSfm5ursWPHKjMzU/369dOIESN08OBBJSYmav/+/Vq5cqWsVqtHtgMAAAAAAAAAVBcU7QAAAAAAAAAAAABADTB//ny1bNlSzZo109KlS7Vs2bJbxs6dO1d5eXl67bXX1KdPH0nS1KlT9fDDDysxMVHDhg1T69atHfEvvviizp49q/nz5ys6OlqSZLPZNHnyZCUnJ2vkyJEKDw93xK9YsUKZmZmKjY3V9OnTHe3PPfec3n77bSUnJzv6AQAAAAAAAICaqvg9ygEAAAAAAAAAAAAAphMREaFmzZqVGpeVlaX09HSFh4c7CnYkyc/PT5MnT5bNZtP69esd7bm5udq0aZNatmzpVGhjtVodBTlJSUmOdsMwtG7dOgUEBGjSpElOzz1t2jT5+vpq7dq1Lq8nAAAAAAAAAJgFRTsAAAAAAAAAAAAA4EX27Nkj6WaRz49FRETIYrE4YiRp3759KigocLqTTqGwsDA1bNhQaWlpjrajR4/q3Llz6tatm/z8/Jzig4KC1L59ex08eFDXrl1z1yoBAAAAAAAAQLVUq6oHAAAAAAAAAAAAAACoPMePH5cktWjRotgyf39/NW7c2BFTWnxh+969e5WXlyd/f/8yxR84cEAnT55U27ZtK7QutWqVfp1Kq9Xi9BvmYbZ9Z5ZxlsTdYzfbvgMAAAAAAPAUinYAAAAAAAAAAAAAwIvk5uZKkgICAkpcHhAQ4FS0U5b4wjh/f39HfN26dW8bf/nyZRdG/wOLxUd33lnyc5QkMLBOhZ4PVYd953me2sbsOwAAAAAA4O0o2gEAAAAAAAAAAAAAmI7dbignJ6/UOKvVosDAOsrJuSqbzV4JI4O7mG3fFY7XjNy9jcuz7wID63BHHgAAAAAAUGNRtAMAAAAAAAAAAAAAXqTonXFKkpubq3r16pUrvmhc4e8rV67cNr7oc7jqxo2yFxnYbPZyxaP6YN95nqe2MfsOAAAArtiwYYM+//xzHTp0SJmZmSooKNDLL7+swYMHlxiflZWlRYsWKS0tTfn5+WrTpo1iYmL04IMPlhifnZ2thQsXaseOHcrJyVHz5s0VHR2tmJgYWSzFC8pzcnK0ZMkSbd68WRcuXFDTpk01YsQIxcbGqnbt2u5cdQBADUTRDgAAAAAAAAAAAAB4kRYtWkiSjh8/XmxZXl6ezp49q86dO5cpvrC9UaNG8vf3L3O8xWJRcHCw6ysBAAAAAKixFi9erNOnTysoKEgNGzbUmTNnbhmbkZGhMWPGqKCgQMOGDdNdd92lrVu3atasWTp16pSmTJniFJ+dna2oqCidP39eQ4YMUXBwsFJSUhQfH6+MjAzFx8c7xefm5mrs2LHKzMxUv379NGLECB08eFCJiYnav3+/Vq5cKavV6pHtAACoGbi/MAAAAAAAAAAAAAB4kZ49e0qSUlJSii1LSUmR3W5Xjx49HG1dunSRr6+vUlNTi8UfOXJE58+fd/QpSa1atVKjRo2Unp6u/Px8p/iLFy/q8OHD6tixI1cjBgAAAACUaP78+fr444+Vmpqq0aNH3zZ27ty5ysvL0/Lly7VgwQLNnDlTGzZs0L333qvExER9/fXXTvEvvviizp49q+eff16LFy/W008/raSkJN13331KTk4u9t53xYoVyszMVGxsrFauXKmnn35ab7zxhh566CGlpKQoOTnZ7esPAKhZKNoBAAAAAAAAAAAAAC/Spk0bde3aVampqdq1a5ejPT8/X4mJibJarRo1apSjvV69eho6dKiOHTumpKQkR7vNZtOiRYskSdHR0Y52Hx8fjR49Wrm5uXrllVecnnvJkiUqKChwigcAAAAAoKiIiAg1a9as1LisrCylp6crPDxcffr0cbT7+flp8uTJstlsWr9+vaM9NzdXmzZtUsuWLZ3el1qtVk2fPl2SnN73GoahdevWKSAgQJMmTXJ67mnTpsnX11dr1651eT0BAN6hVlUPAAAAAAAAAAAAAABQcUlJSdq7d68k6csvv5QkvfHGG9qyZYskKSoqynEHnXnz5mnMmDGKjY3V8OHDFRQUpK1bt+rYsWOaMmWKWrdu7dT3zJkzlZaWpjlz5mjnzp0KDg5WSkqKDh06pMjISEVERDjFjx8/Xtu2bdPy5ct1+PBhhYWF6cCBA9q9e7fCw8OdioIAAAAAAHDFnj17JKnYe9LCNovF4oiRpH379qmgoEDh4eHF4sPCwtSwYUOlpaU52o4ePapz586pf//+8vPzc4oPCgpS+/btdfDgQV27do27yQIAbqlCRTsbNmzQ559/rkOHDikzM1MFBQV6+eWXNXjw4BLjs7KytGjRIqWlpSk/P19t2rRRTEyMHnzwwRLjs7OztXDhQu3YsUM5OTlq3ry5oqOjFRMTI4ul+E2CcnJytGTJEm3evFkXLlxQ06ZNNWLECMXGxvJiCAAAAAAAAAAAAKBG27t3r9MVhCVp9+7djn/36tXLUbQTGhqqd955R4sWLdK2bdscf79NSEhQZGRksb6bNGmipKQkLVy4UJ9++qm2bt2q4OBgxcXFKSYmplh8QECA1qxZ4/j7bWpqqpo0aaJJkyZp0qRJslqtbl57AAAAAIC3OX78uCSpRYsWxZb5+/urcePGjpjS4gvb9+7dq7y8PPn7+5cp/sCBAzp58qTatm1boXWpVav496J/zGq1OP2GeVgsPlU9BJdwrDHv4B4VKtpZvHixTp8+raCgIDVs2FBnzpy5ZWxGRobGjBmjgoICDRs2THfddZe2bt2qWbNm6dSpU5oyZYpTfHZ2tqKionT+/HkNGTLEcaWm+Ph4ZWRkKD4+3ik+NzdXY8eOVWZmpvr166cRI0bo4MGDSkxM1P79+7Vy5Uo++AUAAAAAAAAAAABQYyUkJCghIaHM8W3bttWyZcvKHN+0aVMtWLCgzPH169fX7NmzNXv27DI/BgAAAACAssrNzZV088IRJQkICHAq2ilLfGGcv7+/I75u3bq3jb98+bILo/+BxeKjO+8s+TlKEhhYp0LPB5QVx9oP2BaoiAoV7cyfP18tW7ZUs2bNtHTp0tt+oDt37lzl5eXptddeU58+fSRJU6dO1cMPP6zExEQNGzbM6RbrL774os6ePav58+crOjpakmSz2TR58mQlJydr5MiRTrenW7FihTIzMxUbG6vp06c72p977jm9/fbbSk5OdvQDAAAAAAAAAAAAAAAAAAAAAFXNbjeUk5NXapzValFgYB3l5FyVzWavhJHBXXx9rQoI8KvqYZQbx1r55l1gYB3uyIMSVahoJyIiokxxWVlZSk9PV0REhKNgR5L8/Pw0efJkPfHEE1q/fr1mzJgh6WaF6qZNm9SyZUunQhur1arp06dr+/btSkpKchTtGIahdevWKSAgQJMmTXJ67mnTpmndunVau3YtRTsAAAAAAAAAAAAAAAAAAABADVD0zjglyc3NVb169coVXzSu8PeVK1duG1/0OVx140bZCyNsNnu54lH1zFrIwbH2A7YFKqJSMsCePXsklVzkExERIYvF4oiRpH379qmgoMDpTjqFwsLC1LBhQ6WlpTnajh49qnPnzqlbt27y83OuQgwKClL79u118OBBXbt2zV2rBAAAAAAAAAAAAAAAAAAAAKCKtGjRQpJ0/PjxYsvy8vJ09uxZR0xp8YXtjRo1kr+/f5njLRaLgoODXV8JAECNV6E77ZRV4YtV0Re+Qv7+/mrcuLHTC9rt4gvb9+7dq7y8PPn7+5cp/sCBAzp58qTatm1boXWpVav0OqfCakizVkV6M0/tO08fCxxrzDsAAAAAAAAAAAAAAAAAALxJz549JUkpKSkaP36807KUlBTZ7Xb16NHD0dalSxf5+voqNTW1WF9HjhzR+fPnNWzYMEdbq1at1KhRI6Wnpys/P9/pxgIXL17U4cOH1bFjR9WuXdvdqwYAqEEqpWjnx7eL+7GAgACnop2yxBfG+fv7O+Lr1q172/jLly+7MPofWCw+uvPOkp+jJIGBdSr0fKg6Ztt3ZhuvJ7EtAAAAAAAAAAAAAAAAAACo+dq0aaOuXbsqNTVVu3btUp8+fSRJ+fn5SkxMlNVq1ahRoxzx9erV09ChQ/XBBx8oKSlJ0dHRkiSbzaZFixZJkqNNknx8fDR69GgtX75cr7zyiqZPn+5YtmTJEhUUFDjFAwBQkkop2qkp7HZDOTl5pcZZrRYFBtZRTs5V2Wz2ShgZ3MVT+66wX0/hWCvfvgsMrMMdeQAAAAAAAAAAAAAAAAAAqIaSkpK0d+9eSdKXX34pSXrjjTe0ZcsWSVJUVJTjDjrz5s3TmDFjFBsbq+HDhysoKEhbt27VsWPHNGXKFLVu3dqp75kzZyotLU1z5szRzp07FRwcrJSUFB06dEiRkZGKiIhwih8/fry2bdum5cuX6/DhwwoLC9OBAwe0e/duhYeHOxUFAQBQkkop2il6Z5yS5Obmql69euWKLxpX+PvKlSu3jS/6HK66caPshRE2m71c8ag+zLbvzDZeT/L0ttiwYYM+//xzHTp0SJmZmSooKNDLL7+swYMHlxiflZWlRYsWKS0tTfn5+WrTpo1iYmL04IMPlhifnZ2thQsXaseOHcrJyVHz5s0VHR2tmJgYWSzFC41ycnK0ZMkSbd68WRcuXFDTpk01YsQIxcbGcstNAAAAAAAAAAAAAAAAAIDp7N27V+vXr3dq2717t+PfvXr1chTthIaG6p133tGiRYu0bds2x/f0EhISFBkZWazvJk2aKCkpSQsXLtSnn36qrVu3Kjg4WHFxcYqJiSkWHxAQoDVr1ji+p5eamqomTZpo0qRJmjRpkqxWq5vXHgBQ01RK0U6LFi0kScePHy+2LC8vT2fPnlXnzp3LFF/Y3qhRI/n7+5c53mKxKDg42PWVAABJixcv1unTpxUUFKSGDRvqzJkzt4zNyMjQmDFjVFBQoGHDhumuu+7S1q1bNWvWLJ06dUpTpkxxis/OzlZUVJTOnz+vIUOGOCr44+PjlZGRofj4eKf43NxcjR07VpmZmerXr59GjBihgwcPKjExUfv379fKlSt5QwAAAFBGFGcD8CbkPAAAAAAAAAAAUJ0lJCQoISGhzPFt27bVsmXLyhzftGlTLViwoMzx9evX1+zZszV79uwyPwYAgEKVUrTTs2dPSVJKSorGjx/vtCwlJUV2u91R8SpJXbp0ka+vr1JTU4v1deTIEZ0/f17Dhg1ztLVq1UqNGjVSenq68vPz5efn51h28eJFHT58WB07duSP/AAqbP78+WrZsqWaNWumpUuX3vZEf+7cucrLy9Nrr72mPn36SJKmTp2qhx9+WImJiRo2bJjTrTdffPFFnT17VvPnz1d0dLQkyWazafLkyUpOTtbIkSMVHh7uiF+xYoUyMzMVGxur6dOnO9qfe+45vf3220pOTnb0AwAAgNujOBuANyHnAfA2FCsCAADUTJznAfA25D0AAADAnIqfTXtAmzZt1LVrV6WmpmrXrl2O9vz8fCUmJspqtWrUqFGO9nr16mno0KE6duyYkpKSHO02m02LFi2SJKcvovv4+Gj06NHKzc3VK6+84vTcS5YsUUFBAV9cB+AWERERatasWalxWVlZSk9PV3h4uKNgR5L8/Pw0efJk2Ww2p9t35ubmatOmTWrZsqVTvrJarY6CnKL50DAMrVu3TgEBAZo0aZLTc0+bNk2+vr5au3aty+sJAADgbebPn6+PP/5YqampGj169G1jC4uzly9frgULFmjmzJnasGGD7r33XiUmJurrr792ii8szn7++ee1ePFiPf3000pKStJ9992n5OTkYhesKFqcvXLlSj399NN644039NBDDyklJUXJycluX38A3oWcB8DbLF68WO+8847OnDmjhg0b3jY2IyND0dHR2r59u+677z6NHTtWV65c0axZs0q8gE9hseKGDRvUo0cP/fa3v1Xt2rUVHx+vP/3pT8XiC4sVV69erZ/+9Kd69NFH1axZMyUmJio2NlY2m81t6w0AAFDTcZ4HwNuQ9wAAAABzqtCddpKSkrR3715J0pdffilJeuONN7RlyxZJUlRUlOMOOvPmzdOYMWMUGxur4cOHKygoSFu3btWxY8c0ZcoUp7tNSNLMmTOVlpamOXPmaOfOnY6rch46dEiRkZGKiIhwih8/fry2bdum5cuX6/DhwwoLC9OBAwe0e/duhYeHOxUFAYCn7dmzR5KK5arCNovF4oiRpH379qmgoMDpTjqFwsLC1LBhQ6WlpTnajh49qnPnzql///5OdxeTpKCgILVv314HDx7UtWvXuHoJgEoTGhp6y2VF7yJWaN++fVq2bJn2798vu92udu3aacKECbrvvvtK7KO8V4ICgPIo6bytJIXF2RERESUWZz/xxBNav369ZsyYIan04uzt27crKSnJcR5YWnH2unXrtHbtWi5MAaBCyHkAvA13zwYAAKiZOM8D4G3IewAAAIA5VehOO3v37tX69eu1fv16HTlyRJK0e/duR9uJEyccsaGhoXrnnXc0YMAAbdu2TWvWrJG/v78SEhL05JNPFuu7SZMmSkpK0siRI5WWlqZVq1bp6tWriouL0wsvvFAsPiAgQGvWrNEjjzyijIwMvf766zp9+rQmTZqkV199VVartSKrCgDlcvz4cUlSixYtii3z9/dX48aNHTGlxRe2nzt3Tnl5eWWOt9vtOnnypOsrIalWLUupP1brzZcSq7X0WH5c+yncxp5isfhU+Try49oxUZZ5V9nuvvtuTZkypdhP+/btneJSUlL0yCOPaP/+/Ro+fLh+/etf69SpU5o4cWKJV1Mv75WgAMBTKqs4u1u3bqUWZwOAp5HzANQU3D0bAACgZuI8D4C3Ie8BAAAA5lShO+0kJCQoISGhzPFt27Yt15cqmzZtqgULFpQ5vn79+po9e7Zmz55d5scAgCfk5uZKullQWJKAgACnop2yxBfG+fv7O+Lr1q172/jLly+7MPqbLBYf3Xlnyf2XJDCwjsvPhaoVEOBXehCqpeo47+6+++4SC7KLKigo0LPPPiur1aq33nrLcYeeiRMnKjIyUi+88IIGDRqkBg0aOB5T3itBAYCneKI4e+/evcrLy5O/v3+Z4g8cOKCTJ0+qbdu2FVqXshR3Fi0U9WaVsf7ufg72nXlVp33nbTnPYvGp0HOUpjrs05qqOs0blE9123fcPRsAAKBm4jwPgLch7wEAAADVS4WKdgAANZfdbignJ6/UOKvVosDAOsrJuSqbzV4JI/M+hdvYU3Jz81VQYPNY/3C/8sy7wMA61ebLT4VSU1N1+vRpRUdHOwp2pJsf4D7++OP63//9X23atEkPPfSQpB+uBBUREVHilaCeeOIJrV+/XjNmzKj0dQHgfWpCcbZEgXZ15KltzL4zr+qw77w153lKddinNR3b2Lyqy76rKcWK1aFQUao+xVg1TXUrdkPZse8AoOrUlPM8qXqc6/Fa5nmcN5hfVe/DmpL3uPhYzebJfefp48HbjzfmHQAA5UfRDgB4QNEvIpUkNzdX9erVK1d80bjC31euXLltfNHncMWNG2UvwrHZ7OWKR/VhtxvsO5OqjvPu+++/19tvv61Lly7prrvuUu/evdW8eXOnmNtd2alv376OmMKinfJeCQoAUDoKtMvH00XUkty+jdl35mX2Au3qqKw5z9fX6tE7kTIfPYecZ17VLefVhGLF6lKoKFWfYqyaiu1rXuw7AKh8NeE8T6o+53q8llUetrX5VdU+rAl5j4uPeQ8z7jszjtkT2A4AAJQdRTsA4AGFVxMp+iFHoby8PJ09e1adO3cuU3xhe6NGjeTv71/meIvFouDgYNdXAgBckJGRoeeee87xfx8fH40ePVrPPfec7rjjDkm3v1JT8+bN5ePjU+YrO5V0JShXleVKTRJXjTGryriKtKd4+7FW3eZcTSnOlijQrm48tY3Zd+ZVHfadt+U8T7/WVId9WtOxjc2Lfec+1aVQUaJY0VMoVDSv6laoCAAwn+pyrsd5iOdxzmd+t9uHnOuVDRcfq/k8ue88fTE2bz/eeH8LAED5UbQDAB7Qs2dPSVJKSorGjx/vtCwlJUV2u109evRwtHXp0kW+vr5KTU0t1teRI0d0/vx5DRs2zNHWqlUrNWrUSOnp6crPz5ef3w8ful68eFGHDx9Wx44dVbt2bXevGgDc0u9+9zv94he/UMuWLWUYhv7zn//opZde0tq1a+Xr66u5c+dKuv2Vmnx9feXn5+d01aXyXgnKFa5cnY6rxqCycKzdVF22A8XZALwJOQ+At6kpxYrVoVBRohjL09i+5sW+A4DKV1PO86Tqca7Ha1nlYVubX1Xtw5qS97j4mHcw474z45g9ge0AAEDZUbQDAB7Qpk0bde3aVampqdq1a5f69OkjScrPz1diYqKsVqtGjRrliK9Xr56GDh2qDz74QElJSYqOjpYk2Ww2LVq0SJIcbdIPd65Yvny5XnnlFU2fPt2xbMmSJSooKHCKB4DKMHPmTKf/9+3bVx07dtSIESP0zjvv6IknnlCjRo2qaHS3V9YrNUlcrcmsKuMq0p7i7cdaeeecp6/WRHE2AG9CzgPgbShWBAAAqJk4zwPgbch7AAAAQPVC0Q4AlENSUpL27t0rSfryyy8lSW+88Ya2bNkiSYqKinJ8YWnevHkaM2aMYmNjNXz4cAUFBWnr1q06duyYpkyZotatWzv1PXPmTKWlpWnOnDnauXOngoODlZKSokOHDikyMlIRERFO8ePHj9e2bdu0fPlyHT58WGFhYTpw4IB2796t8PBwp6IgAKgq9evX15AhQ7R69WodPHhQ999//22v1FRQUKD8/PxyX9mpsq5OVxRXjTEXM99ym2PtpuqyHSjOBuBNyHkAvA3FigAAADUT53kAvA15DwAAAKheKNoBgHLYu3ev1q9f79S2e/dux7979erl+GAjNDRU77zzjhYtWqRt27YpPz9fbdq0UUJCgiIjI4v13aRJEyUlJWnhwoX69NNPtXXrVgUHBysuLk4xMTHF4gMCArRmzRotWbJEmzdvVmpqqpo0aaJJkyZp0qRJslqtbl57AHBNgwYNJN38cqfkfOWle++91yn2xIkTMgzDEfPj+B8r6UpQAOAKirMBeBNyHgCUjGJFAACAmonzPADehrwHAAAAVC8U7QBAOSQkJCghIaHM8W3bttWyZcvKHN+0aVMtWLCgzPH169fX7NmzNXv27DI/BgAq2xdffCFJatasmaSbV3b6+9//rpSUFKcrMknSzp07Jcnpyk7lvRIUALiC4mwA3oScB8DbUKwIAABQM3GeB8DbkPcAAAAAc6JoBwAAABX23//+V82bN9cdd9zh1L5hwwZ9/PHHuueee9SxY0dJUnh4uO6++269//77GjdunEJDQyXdvFX666+/roCAAD3wwAOOPsp7JSgAcAXF2QC8CTkPgLehWBEAAKBm4jwPgLch7wEAAADmRNEOAAAAKuyf//yn3nvvPfXs2VM/+clPJN28w056err8/f21YMEC1ap189TT19dXf/7znzVhwgQ9/PDDGj58uOrUqaONGzcqOztb8fHxatCggVP/5b0SFAAAAAAAhShWBAAAqJk4zwPgbch7AAAAgDlRtAMAAIAK69evn86cOaMvv/xSO3fu1I0bN9S0aVP95je/0e9//3s1b97cKb5Pnz5avXq1li1bpg8++EB2u11hYWGaN2+eBg4cWKz/8l4JCgAAAAAAAAAAAAAAAAAAoKpRtAMAAIAK69+/v/r371+ux3Tr1k3/93//V+b48l4JCgAAAAAAAAAAAAAAAAAAoCpZqnoAAAAAAAAAAAAAAAAAAAAAAAAAQE1D0Q4AAAAAAAAAAAAAAAAAAAAAAADgZhTtAAAAAAAAAAAAAAAAAAAAAAAAAG5G0Q4AAAAAAAAAAAAAAAAAAAAAAADgZrWqegAAKs5qdX/9nd1uyG433N4vAAAAAAAAAAAAAAAAAAAAAADegKIdwMQa1Kstu91QYGAdt/dts9l16VIehTsAAAAAAAAAAAAAAAAAAAAAALiAoh3AxALq+Mpi8dFLb+7VqezLbuv3nib19PTY7rJYfCjaAQAAAAAAAAAAAAAAAAAAAADABRTtADXAqezLyjr9fVUPAwAAAAAAAAAAAAAAAAAAAAAA/P8sVT0AAAAAAAAAAAAAAAAAAAAAAAAAoKahaAcAAAAAAAAAAAAAAAAAAAAAAABwM4p2AAAAAAAAAAAAAAAAAAAAAAAAADerVdUDAAAAAICiLBYfWSw+bu8TAAAAAAAAAAAAAAAAAIDKRNEOAAAAgGrDYvFRgwb+slq5KSgAAAAAAAAAAAAAAAAAwNwo2gFK4O4vifKlUwAAgLKxWHxktVr00pt7dSr7stv67RbWWDHD2rutPwAAAAAAAAAAAAAAAAAASkPRDlCEj4+P7HZDgYF1qnooAAAAXu1U9mVlnf7ebf3d0zjAbX0BAAAAAAAAAAAAAAAAAFAWFO0ARVgsPrJYfLiyOwAAAAAAAAAAAAAAAAAAAAAAqBCKdoAScGV3AAAAAAAAAAAAAAAAAAAAAABQEZaqHgAAAAAAAAAAAAAAAAAAAAAAAABQ01C0AwAAAAAAAAAAAAAAAAAAAAAAALgZRTsAAAAAAAAAAAAAAAAAAAAAAACAm1G0AwAAAAAAAAAAAAAAAAAAAAAAALgZRTsAAAAAAAAAAAAAAAAAAAAAAACAm9Wq6gEAAAAAAG7NanX/tRbsdkN2u+H2fgEAAAAAAAAAAAAAAAAAP6BoBwAAAACqoQb1astuNxQYWMftfdtsdl26lEfhDgAAAAAAAAAAAAAAAAB4EEU7AAAAAFANBdTxlcXio5fe3KtT2Zfd1u89Terp6bHdZbH4ULQDAAAAAAAAAAAAAAAAAB5E0Q4AAAAAVGOnsi8r6/T3VT0MAAAAAAAAAAAAAAAAAEA5Wap6AAAAAAAAAAAAAAAAAAAAAAAAAEBNQ9EOAAAAAAAAAAAAAAAAAAAAAAAA4Ga1qnoAAACgalksPqpVy711vHa7IbvdcGufAAAAAAAAAAAAAAAAAAAAgJlQtAMAgJdqUK+27HZDAQF+bu/bZrPr0qU8CncAAAAAAAAAAAAAAAAAAADgtSjaAQDASwXU8ZXF4qOX3tyrU9mX3dbvPU3q6emx3WWx+FC0AwAAAAAAAAAAAAAAAAAAAK9F0Q4AAF7uVPZlZZ3+vqqHAQAAAAAAAAAAAAAAAAAAANQolqoeAAAAAAAAAAAAAAAAAAAAAAAAAFDTcKcdAAAAAABQY1gsPrJYfNzap9XKNU8AAAAAAAAAAAAAAABQfjWyaGffvn1atmyZ9u/fL7vdrnbt2mnChAm67777qnpoAOB25DwA3oScB8DbkPfKx2LxUYMG/hTZACZFzgPgTch5ALwNeQ/VERf+gKeQ8wB4E3IeAG9D3gMAuKLGFe2kpKRo/Pjx8vPz0/Dhw1WnTh1t3LhREydOVHx8vEaNGlXVQwRMw1MfKtvthux2wyN9extyHgBvQs4D4G3Ie+VnsfjIarXopTf36lT2Zbf12y2ssWKGtXdbfwCK84acx+csAAp5Q84DgKLIe6iOuPAHPIWcB8CbkPMAeBvyHgDAVTWqaKegoEDPPvusrFar3nrrLYWGhkqSJk6cqMjISL3wwgsaNGiQGjRoULUDBaq5BvVqy243FBhYxyP922x2XbqUxxdKKoicVz1xVTbAM8h51RM5D/Ac8l7FnMq+rKzT37utv3saB7itLwDF1fScx+csAIqq6TkPAH6MvIfqigt/FOfuz2a98bNech4Ab0LOA+BtyHsAgIqoUUU7qampOn36tKKjox0viJIUFBSkxx9/XP/7v/+rTZs26aGHHqrCUcJdPPElUXf3Z1YBdXxlsfi4/UNqSbqnST09Pba7LBYfvkxSQeS86oersgGeQ86rfsh5gGeR9wB4k5qe8/icBUBRNT3nAcCPkfdQ3XHhD89eaMBuN+Tj4z1/gyfnAfAm5DwA3oa8BwCoiBpVtLNnzx5JUkRERLFlffv2dcTwomh+fEm0crj7Q+qiuFJTxZHzKsZTd4fgqmw/8NS8tNsNvozmhch5FUPOQ0nMcv5klnG6G3kPgDfxlpxnps9ZJN57AZ7iLTkPMDvuLuw+5D3v4sm5w98WPcdTFxooepEBb0HOA+BNyHlwF0+cl3GuB08g7wEAKqJGFe0cP35cktSiRYtiy5o3by4fHx9HjCssFh8FBdUtNa7wQjH167v/SjT4gcViUW7eddnc+OUB31oW+fv5au74cN2w2d3Wb+07rJLk9f1K0h2+FhmGZ67UZBiG6tevI6OUQ6KmfDBMzqsYHx8fj13Z6/cjO5hiTnqqX0/Oc+nmXDdKm+hegpx3U2XmPMmceY+c59nzG7ON2dPnY5441sp6nieR98qqpp/rmWU+SlKt//8PR57axmbbd/gB53o3VUXOM1MO8fTrutnee5HzzIucd1NNyHmS589vcBPb17M89VmKt/0dQ6p+eY+541menDue+puDWc7/K+PzTXd/1lt4ThAQUFt169a+bWxNyXvVLee5+3jhPK/ysa3Npeg5XtFzjx+f+5HzyobzPO/gyfM8iddCT+P97Q/IeyibmzvPLO8XyXnFeVveg3vVqKKd3NxcSVJAQPFbTvv6+srPz0+XL7t+ZRgfHx9ZrWWfTBYLFdueFuB/h0f6bVDv9h8a0m/15MkvJFdH5Lzqy2xzkrluXt4076pbzpO8a/vfjtlykydznhnH7G6eys/emPurW94zW84z43z01DY2277DD7xp31W3nGfGHOIJZnz99aZ5U9N4077zlpwnedd+rQpsX3My4+trRVW3vMfcMSdPzhuznf+b8fNNb5p31S3nsU/Nj21tfjV5H1a3nFeTtzVcx2uhZ3nbdiDvwV3M9n6RY+0HbAtUBEcPAAAAAAAAAAAAAAAAAAAAAAAA4GY1qminsIK1sKK1qIKCAuXn56tevXqVPSwA8AhyHgBvQs4D4G3IewC8CTkPgDch5wHwNuQ9AN6EnAfAm5DzAHgb8h4AoCJqVNFOixYtJEnHjx8vtuzEiRMyDMMRAwBmR84D4E3IeQC8DXkPgDch5wHwJuQ8AN6GvAfAm5DzAHgTch4Ab0PeAwBURI0q2unZs6ckKSUlpdiynTt3SpJ69OhRqWMCAE8h5wHwJuQ8AN6GvAfAm5DzAHgTch4Ab0PeA+BNyHkAvAk5D4C3Ie8BACqiRhXthIeH6+6779b777+vjIwMR/vFixf1+uuvKyAgQA888EAVjhAA3IecB8CbkPMAeBvyHgBvQs4D4E3IeQC8DXkPgDch5wHwJuQ8AN6GvAcAqAgfwzCMqh6EO+3atUsTJkyQn5+fhg8frjp16mjjxo3Kzs5WfHy8Ro0aVdVDBAC3IecB8CbkPADehrwHwJuQ8wB4E3IeAG9D3gPgTch5ALwJOQ+AtyHvAQBcVeOKdiQpPT1dy5Yt0/79+2W32xUWFqaJEydq4MCBVT00AHA7ch4Ab0LOA+BtyHsAvAk5D4A3IecB8DbkPQDehJwHwJuQ8wB4G/IeAMAVNbJoBwAAAAAAAAAAAAAAAAAAAAAAAKhKlqoeAAAAAAAAAAAAAAAAAAAAAAAAAFDTULQDAAAAAAAAAAAAAAAAAAAAAAAAuBlFOwAAAAAAAAAAAAAAAAAAAAAAAICbUbQDAAAAAAAAAAAAAAAAAAAAAAAAuBlFOwAAAAAAAAAAAAAAAAAAAAAAAICbUbQDAAAAAAAAAAAAAAAAAAAAAAAAuFmtqh6AWezbt0/Lli3T/v37Zbfb1a5dO02YMEH33XdfmfvIzs7WwoULtWPHDuXk5Kh58+aKjo5WTEyMLBbqpzylovtu3LhxSktLK3HZiBEj9NJLL7lxtCi0YcMGff755zp06JAyMzNVUFCgl19+WYMHDy5XP8w715DzzIucZ07kvKpH3jMv8p75kPOqHjnPvMh55kTeq1rkPPMi55kTOa/qkffMi7xnPuS8qkfOMy9ynjmR96oWOc/8yH3mRg6sfOQ98yLfmQ85ruqR88yLnGdO5D1UBYp2yiAlJUXjx4+Xn5+fhg8frjp16mjjxo2aOHGi4uPjNWrUqFL7yM7OVlRUlM6fP68hQ4YoODhYKSkpio+PV0ZGhuLj4ythTbyPO/ZdoSlTphRrCw0NdedwUcTixYt1+vRpBQUFqWHDhjpz5ky5+2DeuYacZ17kPPMi51Ut8p55kffMiZxXtch55kXOMy/yXtUh55kXOc+8yHlVi7xnXuQ9cyLnVS1ynnmR88yLvFd1yHnmR+4zP3Jg5SLvmRf5zpzIcVWLnGde5DzzIu+hShi4revXrxsDBw40OnbsaBw5csTRfuHCBaN///5Gt27djO+++67UfmbMmGGEhIQY77zzjqPtxo0bxoQJE4yQkBAjJSXFE8P3au7ad4888ogREhLiwZGiJLt27TJOnz5tGIZhLFmyxAgJCTE2b95crj6Yd+VHzjMvcp65kfOqDnnPvMh75kXOqzrkPPMi55kbea9qkPPMi5xnbuS8qkPeMy/ynnmR86oOOc+8yHnmRt6rGuQ88yP31QzkwMpD3jMv8p15keOqDjnPvMh55kbeQ1Xg3kulSE1N1enTpzVy5EinqsWgoCA9/vjjys3N1aZNm27bR2FMy5YtFR0d7Wi3Wq2aPn26JCkpKckzK+DF3LHvUHUiIiLUrFkzlx/PvHMNOc+8yHnmRs6rOuQ98yLvmRc5r+qQ88yLnGdu5L2qQc4zL3KeuZHzqg55z7zIe+ZFzqs65DzzIueZG3mvapDzzI/cVzOQAysPec+8yHfmRY6rOuQ88yLnmRt5D1WBop1S7NmzR9LNCfpjffv2dYq5lX379qmgoEDh4eHFloWFhalhw4ZKS0tzw2hRlDv2XVHvvfeeli9frtWrV+vAgQPuGSQ8hnnnGnKeeZHzvBvzznXkPfMi73kv5pzryHnmRc7zbsw715DzzIuc592Yd64j75kXec97MedcR84zL3Ked2PeuYacZ37kPkjMw/Ig75kX+c57MedcR84zL3Ked2PewRW1qnoA1d3x48clSS1atCi2rHnz5vLx8XHEuNJHYfvevXuVl5cnf3//Co4Yhdyx74r6n//5H6f/d+vWTQsXLlTTpk0rNlB4BPPONeQ88yLneTfmnevIe+ZF3vNezDnXkfPMi5zn3Zh3riHnmRc5z7sx71xH3jMv8p73Ys65jpxnXuQ878a8cw05z/zIfZCYh+VB3jMv8p33Ys65jpxnXuQ878a8gyu4004pcnNzJUkBAQHFlvn6+srPz0+XL192uY+i7YVxcA937DtJuv/++7Vy5Urt2rVL+/btU3JysoYOHar09HSNHz9eN27ccPvYUXHMO9eQ88yLnOfdmHeuI++ZF3nPezHnXEfOMy9ynndj3rmGnGde5DzvxrxzHXnPvMh73os55zpynnmR87wb88415DzzI/dBYh6WB3nPvMh33os55zpynnmR87wb8w6uoGgHKMWjjz6qfv36qWHDhvL399e9996rJUuWaMCAAcrMzNTmzZureogA4DbkPADehrwHwJuQ8wB4E3IeAG9D3gPgTch5ALwRuQ+AtyDfAfAm5DzAe1C0U4rbVbsVFBQoPz9f9erVc7mPou23qriDa9yx724nKipKkrR//36X+4DnMO9cQ84zL3Ked2PeuY68Z17kPe/FnHMdOc+8yHnejXnnGnKeeZHzvBvzznXkPfMi73kv5pzryHnmRc7zbsw715DzzI/cB4l5WB7kPfMi33kv5pzryHnmRc7zbsw7uIKinVK0aNFCknT8+PFiy06cOCHDMBwxrvRR2N6oUSP5+/tXcLQoyh377nbuvPNOSdLVq1dd7gOew7xzDTnPvMh53o155zrynnmR97wXc8515DzzIud5N+ada8h55kXO827MO9eR98yLvOe9mHOuI+eZFznPuzHvXEPOMz9yHyTmYXmQ98yLfOe9mHOuI+eZFznPuzHv4AqKdkrRs2dPSVJKSkqxZTt37pQk9ejR47Z9dOnSRb6+vkpNTS227MiRIzp//rzjeeA+7th3t/PFF19Iku6++26X+4DnMO9cQ84zL3Ked2PeuY68Z17kPe/FnHMdOc+8yHnejXnnGnKeeZHzvBvzznXkPfMi73kv5pzryHnmRc7zbsw715DzzI/cB4l5WB7kPfMi33kv5pzryHnmRc7zbsw7uIKinVKEh4fr7rvv1vvvv6+MjAxH+8WLF/X6668rICBADzzwgKP9xIkTysrKUkFBgaOtXr16Gjp0qI4dO6akpCRHu81m06JFiyRJ0dHRnl8ZL+OOffftt9/q4sWLxfrOyMjQK6+8IqvVqiFDhnh2RVAq5p37kPPMi5znPZh37kXeMy/ynndgzrkXOc+8yHneg3nnPuQ88yLneQ/mnXuR98yLvOcdmHPuRc4zL3Ke92DeuQ85z/zIfd6HeVgx5D3zIt95B+ace5HzzIuc5z2Yd3AXH8MwjKoeRHW3a9cuTZgwQX5+fho+fLjq1KmjjRs3Kjs7W/Hx8Ro1apQjdtCgQTp9+rS2bt2qe+65x9GenZ2tqKgonT9/XkOGDFFwcLBSUlJ06NAhRUZGKiEhoSpWrcar6L7bsmWLpk+frp49eyo4OFh169bVsWPH9Mknn8hmsykuLk6PPvpoFa1dzZaUlKS9e/dKkr788ksdOXJEvXv3VrNmzSRJUVFRjkpk5p17kfPMi5xnXuS8qkXeMy/ynjmR86oWOc+8yHnmRd6rOuQ88yLnmRc5r2qR98yLvGdO5LyqRc4zL3KeeZH3qg45z/zIfeZHDqxc5D3zIt+ZEzmuapHzzIucZ17kPVSFWlU9ADPo06ePVq9erWXLlumDDz6Q3W5XWFiY5s2bp4EDB5apjyZNmigpKUkLFy7Up59+qq1btyo4OFhxcXGKiYnx8Bp4r4ruu7Zt22r48OH6z3/+o4MHD+rq1au68847NXDgQMXExKhXr16VsBbeae/evVq/fr1T2+7dux3/7tWrV6m3D2TeuYacZ17kPPMi51Ut8p55kffMiZxXtch55kXOMy/yXtUh55kXOc+8yHlVi7xnXuQ9cyLnVS1ynnmR88yLvFd1yHnmR+4zP3Jg5SLvmRf5zpzIcVWLnGde5DzzIu+hKnCnHQAAAAAAAAAAAAAAAAAAAAAAAMDNLFU9AAAAAAAAAAAAAAAAAAAAAAAAAKCmoWgHAAAAAAAAAAAAAAAAAAAAAAAAcDOKdgAAAAAAAAAAAAAAAAAAAAAAAAA3o2gHAAAAAAAAAAAAAAAAAAAAAAAAcDOKdgAAAAAAAAAAAAAAAAAAAAAAAAA3o2gHAAAAAAAAAAAAAAAAAAAAAAAAcDOKdgAAAAAAAAAAAAAAAAAAAAAAAAA3o2gHAAAAAAAAAAAAAAAAAAAAAAAAcLNaVT0AAAAAAAAAAAAAAAAAAADKY8OGDfr888916NAhZWZmqqCgQC+//LIGDx5c4b5Xr16tQ4cO6dChQ8rKypLNZtO7776rdu3a3fIx+/bt07Jly7R//37Z7Xa1a9dOEyZM0H333Vfh8QAAAAAwL4p2AAAAAAAAAAAAAAAAAACmsnjxYp0+fVpBQUFq2LChzpw547a+58+fL0lq3Lix7rzzTp0/f/628SkpKRo/frz8/Pw0fPhw1alTRxs3btTEiRMVHx+vUaNGuW1sAAAAAMzFUtUDAAAAAAAAAAAAAAAAAACgPObPn6+PP/5YqampGj16tFv7fvXVV7Vz507t2LFD/fr1u21sQUGBnn32WVmtVr311lt6/vnn9cwzz+jdd99V06ZN9cILL+jSpUtuHR8AAAAA86BoBwAAAAAAAAAAAAAAAABgKhEREWrWrFmZ4z/77DONHz9evXv3VseOHTVs2DD9/e9/140bN4rF3nfffWrUqFGZ+k1NTdXp06c1cuRIhYaGOtqDgoL0+OOPKzc3V5s2bSrzOAEAAADULBTtAAAAAAAAAAAAAAAAAABqrDVr1ujRRx/VoUOHNGjQII0dO1Z169bVX//6V/3hD3+oUN979uyRdLOI6Mf69u3rFAMAAADA+9Sq6gEAAAAAAAAAAAAAAAAAAOAJX331leLj49WlSxetXLlSAQEBkiTDMPTnP/9Zb775pjZt2qRf/OIXLvV//PhxSVKLFi2KLWvevLl8fHwcMQAAAAC8D3faAQAAAAAAAAAAAAAAAADUSP/85z9148YN/elPf3IU7EiSj4+PnnrqKfn4+Ohf//qXy/3n5uZKklPfhXx9feXn56fLly+73D8AAAAAc+NOOwAAAAAAAAAAAAAAAACAGunAgQPy8fHRtm3btH379mLL/fz89PXXX1f+wAAAAAB4BYp2AAAAAAAAAAAAAAAAAAA10vfffy/DMJSYmHjLmLy8PJf7L7zDTuEdd4oqKChQfn6+6tWr53L/AAAAAMyNoh0AAAAAAAAAAAAAAAAAQI0UEBAgq9Wq/fv364477nB7/y1atJAkHT9+XPfee6/TshMnTsgwDEcMAAAAAO9jqeoBAAAAAAAAAAAAAAAAAADgCR07dpTNZtPBgwc90n/Pnj0lSSkpKcWW7dy5U5LUo0cPjzw3AAAAgOqPoh0AAAAAAAAAAAAAAAAAQI308MMPy2q16vnnn9fZs2eLLT9//ryysrJc7j88PFx333233n//fWVkZDjaL168qNdff10BAQF64IEHXO4fAAAAgLn5GIZhVPUgAAAAAAAAAAAAAAAAAAAoq6SkJO3du1eS9OWXX+rIkSPq3bu3mjVrJkmKiopy3OHmrbfe0p///Gf5+flpwIABuvvuu5WTk6Njx44pPT1d06ZN04QJExx9//3vf9fXX38tSdq7d69OnDihgQMHqkGDBpKk8ePHq02bNo74Xbt2acKECfLz89Pw4cNVp04dbdy4UdnZ2YqPj9eoUaMqY5MAAAAAqIYo2gEAAAAAAAAAAAAAAAAAmEpcXJzWr19/y+U/LpbZt2+fXn/9daWnp+vSpUuqX7++7r77bvXv31+jRo1yFPtI0rhx45SWlnbLvt944w317t3bqS09PV3Lli3T/v37ZbfbFRYWpokTJ2rgwIEVWEsAAAAAZkfRDgAAAAAAAAAAAAAAAAAAAAAAAOBmlqoeAAAAAAAAAAAAAAAAAAAAAAAAAFDTUL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BlFOwAAAAAAAAAAAAAAAAAAAAAAAICbUbQDAAAAAAAAAAAAAAAAAAAAAAAAuJnbinaSk5MVGhqq0NBQxcXF3TLuF7/4hUJDQ3Xq1Cl3PXW57d69W6GhoRo3blyVjQGuO3v2rBYsWKDhw4erc+fO6tSpkwYOHKhHHnlECxcu1JdfflnVQ3Ry6tSpch1v5Y2vrHEVGjduXKXN4aVLlyo0NFS7d+92e9+FeaC0n+TkZLc/d1lU5nY2i8LXmdu9xhTlrm1YeKyU9XkLDRo0SKGhocXaQ0NDNWjQIKe2ypr31UlcXFyZ5mBV8Mb9URZFz/UKf7p06aK+fftq3LhxevHFF/XVV19V9TBrtDfeeEPDhw9Xhw4dynyMljbHCvsofM2tqtc9T3PnvHZlW1VVTivva6c3y8nJUe/evTV16lSn9rLkvrffflszZszQoEGD1LlzZ3Xu3FlDhw7VrFmz9Je//KVc55vl2WeGYejBBx/UiBEjZLfb3b5Naoofb++wsDB1795dv/71r7Vq1SoVFBRUyjhcPad01bJlyxQWFqaMjAyn9sJzVN5nAOVXeD5R2s/SpUudHldSzL333qu+ffvqySefVHp6uiO26OtOnz59nD4TKXyPW56fU6dOKT8/X3379tX48ePduj34fNV9ynJsFX394D0rzKakc+qSfjzxGXBZ3OozvJqKz1gBAAAAAAAAAKh8tTzR6XvvvafY2Fi1bNnSE91Luvnh+/33369evXpp9erVHnse3N7u3bsVExOjyMhIJSQkePz5vvzySz366KO6dOmSGjRooB49eqhBgwY6f/68/vOf/2jPnj367rvv9Pzzzzses3TpUi1btkzx8fEaNWqUx8cIc2nYsKH69et3y+XNmzevxNGULjQ0VHfffbe2bdtW1UNBJUhOTtYzzzyjKVOm6Mknn/Toc1V2Pi/UrVs3tWjRotKeryIqc39UZ82bN1f37t0lSQUFBfruu+90+PBhpaWlaeXKlRoxYoTmzp2rgICAKh5pzfLvf/9bL7zwgurXr69BgwbJ399frVu3LvPjIyMjS2wvTx/wbjUxBxZ9n/DVV1/p+++/15QpU0qMLSn3HTp0SGlpaY6YkJAQdejQQZJ09OhRvfvuuyU+vqS+XeHj46MnnnhCU6ZMUXJysqKiolzqx1sU5kGbzabTp09r3759OnDggLZv366VK1eqVq2KfTxSnd53nj9/Xq+99pqGDh3q0S+gDho0SKdPny5WGGRmvN8yn3HjxiktLU1bt27VPffcUynP6e/vr6FDh95yebt27UpsL3o+duXKFR05ckT//ve/tXnzZr344osaMWKEU/z58+ed/t+vXz/dfffdkqTNmzcrNzdX9957rw4dOnTLzzb8/f3l5+en3//+94qPj1dqaqrCw8Mdy/l8tXq53bF1q/MIwExud04s3fyctrqo7PzIOYhn1cT3swAAAAAAAAAAc3F70Y6fn5/y8/P18ssv68UXX3R39/ByM2fO1KVLlxQZGak5c+bI39/fsez69evasWOHLl26VHUDhOm0bt26UgsUymrBggW6evWqmjRpUtVDMa2q3obluXJ7kyZN9K9//Ut16tTx8Kiqn+jo6Cr/YuuPefP+KIvu3bsXy5uGYWj79u3685//rPfff1/Z2dn6v//7P/n6+lbRKGueLVu2SJIWL17s9EXLsirttW7s2LEaNmyYGjdu7NL4qjvmNW4nJydHa9as0cCBAxUSElJizI9z340bNxQTE6O9e/fK19dXBQUFatCggf761786ct/Ro0f19NNP64svvigxd7rD4MGD1bp1ay1ZskQPPvhghQtParIfb/8DBw5o3LhxSk1N1Ycffqhf/epXHn3+Tp066V//+pfq1avn0eeRpOXLlysvL08TJ070+HMB3ujOO+90Kaf/+DF2u11/+9vftGLFCs2fP1+/+MUvHMsKP18tasKECY5/79+/X7m5uRo+fLgOHTpU6mcbDz30kF5++WX97W9/U1JSUrnHjsrh6rEFmIWnzokrqjLvvmhGfMYKAAAAAAAAAEDFWdzd4eDBg9WoUSN9+OGH+vrrr93dPbzYsWPHlJmZqVq1amnu3LlOBTuSdMcdd+j+++/X6NGjq2iEgPs0a9ZMbdq04QvvFVDV27B58+Zq06ZNmWJ9fX3Vpk0bNWvWzMOjQlmwP8rPx8dHAwcOVFJSkho3bqy0tDT94x//qOph1SjffvutJCk4ONgj/QcFBalNmzaV8mXyqsC8xu18/vnnun79uh588MEyP2bVqlXau3evfvrTn+qjjz4qMfe1atVKY8eO9cCIf+Dj46MRI0YoOzubq3KXU+fOnR13vdi5c6fHn69OnTpq06aNx4sjr169qnfffVchISFq3769R58LQMVYLBZNnTpVtWrV0qVLl/Tf//7XsWzw4MGO97Jnzpyp8HP5+flpyJAhOnjwoA4fPlzh/gCgJinPZ3jeiM9YAQAAAAAAAACoOLcX7fj5+en3v/+9bDabli1bVq7HXrp0SX/96181bNgwderUSd27d1dMTIw+/vhjp7ilS5fq/vvvlySlpaUpNDTU8RMXF+fy2JOTkxUaGqqlS5fqm2++0YwZM/Szn/1MnTp10qhRo277JaisrCz98Y9/1KBBg9ShQweFh4froYce0muvvaYbN244xX733XdasGCBhgwZoo4dO6pXr1763e9+d8svCoWGhmrQoEG6ceOGXn75Zf385z9Xp06d9MADD2jdunWOuNTUVI0bN07dunVTz549NXPmTH333Xcl9nnjxg299dZb+s1vfqNu3bqpU6dO+tWvfqVVq1YVG++txMXFKSYmRpK0fv16p/2wdOlSp9h9+/Zp0qRJ+tnPfqYOHTpo0KBBmjt3rrKzs8v0XJJ08eJFSVLdunXl5+dXpscMGjTIcRw+88wzTmPcvXu3U+y7776rMWPGqFu3burcubNGjBihV199VdeuXSuxb8Mw9MEHH+ixxx5T79691bFjRw0aNEjTpk1Tampqmca3e/dude/eXV27di3xMfn5+XrppZc0cOBAdejQQT//+c/197//XYZhlNjff//7X82YMUN9+/ZVhw4d1K9fP82cObPcBXQ2m02vvfaafvGLX6hjx44aMGCA5s+fr9zc3Ns+7syZM3r++ec1ePBgx7E9ceJEpaenl7juhXP23Llz+tOf/qT+/furffv2WrVq1W2f5+LFi3rppZc0bNgwde3aVd27d9fQoUM1c+ZMHTx4sFzr6oq1a9fqV7/6lTp16qQ+ffo41iEuLq7YsXXq1CmFhoZq3LhxJfa1dOlShYaGKjk52al93LhxCg0N1alTpyT9kJ8k6fTp007H8rhx43T9+nX17t1bnTt3Vk5OTonPlZ6ertDQUD3yyCPu2AzV3o+3YaHPP/9czz//vEaMGKGePXuqU6dO+sUvfqGXXnrpltuu0NmzZxUXF6eIiAh16tRJkZGRevfdd0uMHTRokGOflaak42TcuHF65plnJEnLli1z2ufJycnatGmTQkNDNWPGjFv2O3v2bIWGhjq9VpSksvN5RVy6dEnPP/+8+vbtq44dO2rYsGH6f//v/8kwDMfrZVG3mmOFStpPVb0/zOyuu+7S1KlTJUmrV68uMebTTz/VhAkTHMfQ/fffr/j4+Fues1y8eFHPPfec+vbtq06dOumXv/yl3nzzzVvu86Lnc0ePHtX06dMVERGhsLAwx91qpJvnbnFxcRowYIA6dOigiIgITZ8+XV999dUt1+/AgQOaOnWq43W2f//++tOf/qRvvvmmvJtKZ86c0Zw5cxyv8eHh4ZoyZUqx17HCY7jwteX++++/5blMRZTl9WjLli369a9/rS5duqhXr1566qmnHMVERZ09e1YrVqzQI488on79+qlDhw7q06dPietXqOhcTEpK0ogRIxyvs3PmzLllfi4oKNA//vEPjRkzRj169FCnTp3085//XM8884y++OILR9ytXo+vXbumpKQkTZo0Sffff786deqkHj16aOzYsfrwww/LtQ3d6erVq3r11Vf14IMPqmvXruratat+/etfa/369U5xFy5cUPv27dW3b1/Z7fZb9rd+/XpNmTLF8f/C/T1nzhxFRUXp3nvvVWhoqMLCwjRw4MBi56W3y4GdO3d2xG3fvl1PPPGEunfvrrCwMIWGhqp9+/YaMWJEiV8QLpyvjz76qAYNGqR27dqpXbt2Cg0N1QcffOA4/nbt2lVsvsbGxuqpp54q8bzzk08+0WOPPeY4/vr27asxY8Y4vT8t+j5h8+bNkqSpU6eWaW7ZbDbH+erMmTN19913l5r7fqxwjD179lTHjh01dOhQvfTSS7p69apT3Pz58xUaGqq33nrrln3961//kiS9/vrrTu3uPjd3ZW5L0pEjRxQbG6sePXqoa9euGjt2rHbt2uX0nD9W+F4rJibGsY0eeOABLV26tNg2qoif/vSnkn54r/nj558+fbqGDh2qLl26qGvXroqKitKbb75ZbL6V5X3n7db3xo0bWr16tUaNGuWY81FRUXrrrbdks9nKtU6bNm3S5cuXNXz48HI9rvA11Waz6e9//7uGDh2qDh06aMCAAXrxxRd1/fp1R2zhupw+fdrx2MKfH78ul/ezh8LXA8MwtHr1ao0cOVKdO3d2uhNSefssy/vH0t5vlVVZzy8++eQThYaGavDgwcXeZxuGod/97ncKDQ3Vq6++6mgveo7z9ddf68knn1Tv3r3VpUsXPfTQQ/rkk09uOS5X88GlS5cc52EdOnTQL3/5S61du7bE58jMzNTTTz+t+++/Xx07dtTPfvYz/epXv9ILL7ygs2fPurytbqXwtT0tLU2S8znSj8/vr169qpdfflm//OUvHZ83VvVrfaE77rhDAQEBkuR0/Pr5+eknP/mJJBV7/S/NrT5fveeeeyRJ//znPyXx+Wp1+XzVnVw9ty3vey6gstzuM+qSPve73fmWpBI/u5WKfzZUWn48e/as7r33Xg0YMOCW52rvv/++QkNDNWvWrNuuY3nOQcr6OYK78Rmrd3ymBwAAAAAAAADwrFqe6HTMmDFauXKlNm7cqMmTJ6tt27alPubo0aN67LHHdObMGd19993q27evrly5ogMHDig2NlYzZ87U7373O0lSu3btNHToUH300Udq2LCh+vXr5+ine/fuFR7/6dOnFRUVpbp16yo8PFxnzpzRvn379MQTT2jFihXq27evU/zGjRs1c+ZMXb9+XW3atNHPf/5zXb58Wf/973/1l7/8RdHR0QoMDJQkZWdna+zYsTp58qSaNWumwYMH6+LFi0pNTdXOnTv1zDPP6NFHHy1xXH/4wx/02WefqXfv3mrevLnS0tL0xz/+UdLNQpYZM2aoc+fO6tu3r/bv368NGzbo1KlTevPNN+Xj4+PoJz8/XxMmTNDu3bvVoEEDdenSRXfccYcOHjyo+Ph47d69Wy+//LIsltvXdHXv3l3nzp3Tzp071bx5c6dt365dO8e/N2zYoGeeeUY2m03dunXTT37yEx06dEj/+Mc/tHnzZr3xxhtlulJa06ZNJUnff/+9PvjgA/3yl78s9TFDhw5VSkqKjhw5om7duqlFixaOZQ0bNnT8e86cOfrnP/+p2rVr62c/+5n8/PyUlpamv/3tb/r444/1+uuvq06dOo54m82mp556Sps2bZKvr6+6deumhg0b6syZM/rkk09UUFCg8PDw245ty5Yteuqpp+Tv76+///3v6tSpk9PygoICPf7448rKylKvXr2Ul5enPXv26K9//auuXLmi6dOnO8WnpqYqNjZW+fn5at++vXr16qWvv/5aGzZs0ObNm7VixQr16NGj1G0mSf/zP/+jDz/8UHXq1FGfPn1Uq1Ytvfvuu0pPT7/lFfX27duniRMn6vvvv1erVq1033336eLFi9q5c6d27Njh+JLUj128eFFRUVGO4+P69etO2/rHcnNzFR0drVOnTuknP/mJIiIiZLVadebMGf3rX/9ScHBwsW3pTi+9uLzfrgAA3U1JREFU9JJWrFghX19f9e7dWwEBAfr0008dfxT2lObNmysyMlLr16+Xv7+/hg4d6ljWunVr3XHHHYqMjNTrr7+u999/v8SruiclJUmSfv3rX3tsnGbwl7/8RUeOHFFoaKjCw8N17do1HTp0SCtWrND27dv1z3/+U3Xr1i32uEuXLuk3v/mNrl+/rl69eiknJ0e7d+/WrFmzdPLkST355JNuHWe/fv1048YNpaenKywszCmvNm/eXJ07d1ajRo3073//W999953uvPNOp8dfuXJFH3zwgQICAkqce0VVdj531ffff6+HH35YWVlZatSoke6//359//33+stf/qITJ0547Hmlyt0fZvfAAw9ozpw5OnHihL799lvH67fknEM7duyoRo0aKSMjQ6tWrdK2bdv0j3/8w+n1+eLFixozZoyOHTumxo0ba9CgQcrJyVF8fLyOHTt223EcPXpUUVFRatCggXr37q2cnBzVqnXz1HfLli2aPn26rl+/rnbt2qlz58769ttvtXHjRn388cdasWKFevbs6dTfm2++qfnz50uSOnbsqO7du+vo0aNau3attm3bpjVr1pT5+M/IyNBvf/tbfffdd2rVqpWGDBmib775Rps3b9bHH3+sl156SQ888ICkm3MwMjJSO3bs0Pnz5zV06FDH3QaLbitPe+utt7Rq1Sp1795d/fv318GDB/Xhhx/q0KFD2rBhg1NB9datW/XSSy+pVatWCg0NVUBAgI4fP67Nmzdr+/btWr58ebHz6UJ/+ctf9MYbb6h3795q0aKF0tPT9c9//lNZWVlas2aN0zltXl6eJkyYoD179sjf31/dunVTYGCgTp8+rffff18BAQHq0KHDbdfr1KlTevbZZ9W4cWO1atVKnTp10vnz57Vv3z59/vnnji9FV6YLFy7oscceU0ZGhho1aqSePXvKMAzt27dPcXFx+uKLLzR79mxJNwvlIiIitGPHDu3evfu2558jR450/LuwALzwS7t16tTRXXfdpQsXLuibb77RY489pqSkJHXs2FHSzRx4+PBh5ebmqkGDBrp06ZLuuusu1alTx+nul08//bQuX74sSapXr57uuOMOXbp0SZmZmRo9erRWrVql3r17FxtHYZGQn5+fGjRooHPnzmnJkiUKCgqSJE2cOFEFBQWO+ZqVleW4sEPTpk2dzjs/+eQTGYYhq9Wqbt26qVevXvruu++UlZWlpUuXOoqXir5PkKTGjRurT58+kkqfW4cPH9a5c+fUoEEDx7F8u9z3Y6+++qr+9re/qVatWurZs6fuvPNOpaena8WKFcWee8SIEVq9erU++OADPfzww8X6ysrK0ldffaVatWrpP//5j/Lz8+Xn5+eRc3NX5va+ffv02GOP6erVqwoNDVXbtm114sQJ/f73v7/lXYjsdrv+53/+Rx988IH8/f3VoUMH1a9fX1988YWWLVumTz/9VKtXry7zhRxu58qVK5LkONYKXb9+XTNmzFCDBg3Utm1btW/fXpcuXdK+ffv0/PPP6z//+Y8SEhIc8WV931kSm82myZMn65NPPlFAQIAiIiJkGIY+++wzzZs3TykpKVqyZEmp788LFc6NXr16lSn+x2bMmKFPPvlEvXv3VqtWrfT5559r5cqVys7O1ksvveRYp8jISH300UfKy8tz3LFIktM5UEU+e3juueeUnJysnj17qk2bNiooKHCpz7K+fyzt/VZZlOf8YsCAARo7dqzefPNNvfDCC4qPj3f08//+3//Tzp071bNnT40fP77Y85w4cUK//vWvVb9+ffXp00dnz57V559/rokTJ+qFF14odvdhV/NBTk6OfvOb3ygvL0/du3fXd999p88//1x/+tOfZBiGoqOjHbFffPGFHn74YV27dk2hoaG6//77lZ+fr5MnT+qNN97Q4MGDne4y5cq52I/5+/vf8hypqNzcXMXExOjQoUMKCgrSfffdp6tXr+qzzz7T559/rn379unZZ5+97XN50smTJ3Xp0iX5+vqqRYsWTkVLjRs31okTJ7R7927997//rfDnq7t375bFYnEUePH5avX4fNWdXDm3rch7LsDTXPmM2h1Ky4+Fc+Xf//63duzYofvuu69YH++8846k0j+HLes5SHk+R6gsfMYKAAAAAAAAAEA5GG6ybt06IyQkxPjjH/9oGIZhvPHGG0ZISIgxdepUp7ihQ4caISEhxsmTJx1tN27cMH75y18aISEhxooVKwybzeZYduzYMWPQoEFGu3btjIyMDEf7yZMnjZCQEOORRx4p91g/++yzEh9buA4hISFGQkKC0zhef/11IyQkxHj44YedHnP06FGjY8eORvv27Y333nvPaZndbjd27NhhXLt2zdE2ceJEIyQkxHjqqaec2vfs2WN07tzZaNeunXH48GGnfgrH9Mtf/tK4cOGCoz01NdUICQkx+vTpY/Tq1cv4+OOPHcsuX75sDB8+3AgJCTFSU1Od+ps7d64REhJi/OEPfzBycnKcHjN+/HgjJCTEeOutt0rbjIZh/LAtZ82aVeLyb775xujUqZPRrl07Y8uWLY52m81mvPDCC0ZISIgxatSoMj2XYRjG448/7tgejzzyiPHqq68au3btclqPH1uyZIkREhJirFu3rsTlmzZtMkJCQoy+ffsaR48edbTn5OQYY8aMcRwPRb388stGSEiIMWzYMOPEiRNOy3Jycozdu3c7/l/Ssbpu3TqjXbt2xoABA4z//ve/To8vjC98zOXLlx3LDh48aLRr187o3LmzkZub62i/cuWKERERYYSEhBhr1qxx6q/w2O3fv7+Rn59/23EZhmF8+OGHRkhIiHHfffc5zdPz58875umP5/Dly5eNPn36GO3atTM2bNjg1N/BgweNnj17Gl26dHE6fguPnZCQEOOJJ55wGtvtrF271ggJCTFiY2Od5qhhGMaFCxec8sTt3CoP3M6+ffuM0NBQo3v37sahQ4cc7bm5uUZMTIxjfT777DPHstJy1a2Oz0ceeaTYdjaMm/lg4MCBJfb19ddfG6GhocbIkSOLLbt8+bLRuXNno2fPnmXe1tVNYY6+Vb75sVttw+3btxfLGdeuXTNmz55thISEGEuXLnVaVvRYfeyxx4wrV644lh04cMDo0qWLERYWZnzxxRdOjxs4cKAREhJSbFwl7cNbHSeF67xkyZIS1/Fvf/ubERISYrz++uvFlr3zzjtGSEiI8dxzz5X42B+r7Hw+a9as2+bmksyZM8cICQkxfve73xl5eXmO9sL9UNK2Le01oKT9VB32R3VUnjn485//3AgJCTF27NjhaPvXv/7lOJ85duyYo91utxuLFy92nJsU9cc//tGR84vmri+++MLo3r17ifu86Pnc888/b9y4ccNp+cmTJ40uXboYXbp0MXbt2uW07JNPPjHuvfdeY8CAAU7nafv27TPatWtn9OvXz/jPf/7j9JjCfRsdHV3qdilc38LX07/85S+G3W53LNu0aZMRFhZmdOnSxcjOznZ63K1yWmkKt0VpSns96ty5s5Genu5oz8vLM37zm98YISEhRlJSktNjjhw5YmRmZhZ7jk8//dS49957jcGDBzutt2H8MBf79OljZGVlOdovXLjgOJ5SUlKcHlN4fIwdO9bpHMMwDOPcuXPG/v37Hf+/1by+ePGisWvXrmLjOXHihDFw4EAjLCys2DYvLa+UpKz7wTAMx/n4/PnznY7Dc+fOGaNGjTJCQkKMTz75xNH+7rvvGiEhIcYzzzxTrK8333zTCAkJMdq3b+/U16OPPuoY08svv+xov3btmjFs2DDHeW5Rhe/j2rVr53SuW+jkyZNGhw4dis2ty5cvG1FRUUZISIjRs2dPp3E8++yzjnHMmjXLMV8vXrxo/OpXv3Is69y5s6PPwvPOsLAwx/l0YZ8HDx40QkNDjZCQEGPnzp1O47Pb7U7naIbxw74MCQkx/va3vxVbJ8MoOfcVzvvf/va3TrEl5b4fP/7AgQOOeV70GL127ZoxdepUp+1RtN/Q0FDj9OnTxca3cOFCIyQkxOm9n6fOzcs7t202mzFkyBAjJCTEeOWVV5weU7gNS3pdWbFihWO+nj171mkbFc77F198sdg4buV282/s2LFGSEhIse1UUFBgbN682bh+/bpT+4ULFxzzMC0tzWlZabnhVudar732mmMfnjt3ztGenZ3tmHerV68u8/pGREQY7du3N65evVri8sJ8W9L7jJCQEOOBBx74/9i7//ia6///4/edbTYzwxgL+4FiFiU/0ogiITL5sZAfqciPdz+Ij0iISEIksaQoioxJhPKjQptNyPzavPNjkzK/YtaM2c73j33Pee/Y2e+zrW236+XiUnu9Hud1nq/X87ye5/l6nefj9bQ47nFxccbmzZsb69evb4yNjbW6razk596DaZstW7a0+nnL6zbzev2Y3fVWdvLTv7hx44bxiSeeMNavX9+4ZcsWo9GYfp41atTI2KxZM+Mff/xhsZ2MfZxx48YZU1JSzOt27txpvldw/vx5i+NSkPZg9OjRFmXetm2b+X5BRuPGjTPWr1/f+Omnn2Y6Nr///rtFvyY/xyo7OfWRpk2bZqxfv75x4MCBFvdXfv/9d2NAQICxfv36xp07d+bqvUz9ibx+Rqy1Q4mJicZ9+/aZ25S3337baDRa3l817Vv9+lnfX126dKm5zczN/VXT9kz3sri/+u+4v5rXz5Yt+7b5ueYC8iqv9/SMxvzdo87p3pbpXtSd1wV5uTdksmfPHmP9+vWNI0aMyLTuzJkz5n5VbmV3ruX3PkJWuMeaWWm/pwcAAAAAAAAAKH6F9qi/Pn36qEaNGvr+++8VExOTbeyPP/6oEydOqFOnThoyZIjFEwh9fHw0fvx4paammp9OVthq166t0aNHW5RjwIABqlSpkg4dOqRbt26Zly9fvlw3b95U79691a1bN4vt2NnZ6eGHH1a5cuUkpT8988cff5SLi4smTZpkXi5JzZs3V9++fZWamqovv/zSarneeOMNiycAP/TQQ/L399fFixfVtm1biye6ubq6mp/itm/fPvPyy5cvKyQkRHfddZdmzpypihUrWrxmxowZcnR01KpVq/JyyLIUEhKi5ORkPfHEE3rsscfMyw0Gg8aOHavq1avryJEj2r9/f662N2fOHLVr106SFBkZqblz5+q5555Ty5YtNWjQIIWFheW5jCtWrJAkvfTSS/L19TUvr1ixoiZPniw7OzutXr1aN2/elJT+1OVly5ZJkt555x15eXlZbK9ixYrZPtV42bJleuONN+Tt7a2vvvoqy6fyGwwGTZ06Va6uruZljRs3Vtu2bXXjxg0dOXLEvHzLli26dOmSHnjggUxPrB48eLDuvfdenT9/Xt9//32Ox+Orr74yH4/atWubl1etWlX/93//Z/U1a9eu1cWLF/Xss89aPMXdVOaRI0cqKSlJ3377babXlitXTpMmTZKTk1OOZZPSnwAqpX/+73xaqbu7u+rXr5+r7ZhERkaqQYMGWf5LSEgwx65atUpGo1GDBg2Sv7+/eXmFChU0adIkiyeuFoc6deqoZcuWio6OVlRUlMW6jRs36saNGwoMDMz1sS6tHnnkEYu2T0r/HL7xxhtycHDQzp07rb7OYDDozTfftHh683333af+/fsrLS3NfO4UpaeffloGg8E8i1JGtp5ZydbtucmECROyPP9GjhxpjktKStI333wjg8GgyZMnW8zIZaqH4laU9fFvZ3oqacY2NDg4WJI0d+5cixkI7Ozs9PLLL6thw4b6/vvvze38P//8o40bN8re3l4TJ060aLvuvffeHOvc3d1dY8eOlb29vcXyzz//XElJSRozZoxatWplsa5t27bq27eveeY8kyVLlig1NVVTp07NNHNLUFCQ2rdvr0OHDunYsWM5HpuIiAidOHFCNWvW1KhRoyy+Ozp16qQOHTooKSlJ69aty3FbeZHVefbHH3/k6vXPPvusHnjgAfPf5cuX13PPPSdJ+vXXXzO91z333JNpG23atFHnzp0VFxenEydOWH2fV1991eJpwu7u7urbt2+m94mPj9f69etVrlw5zZo1K9MsGdWqVdP999+f435VqVJFrVq1yvQd7uXlpREjRigtLc08a0VROH78uH7++Wc1btxYEyZMsLheqFatmt5++21JsuirP/7443JxcdEPP/xgcZ0iyfyZrFWrlnlbpicMS+ntZ8a2tly5cvr0008lpc/gkpaWlqmMphkd7/T555+bZyfJeG65urqaZ+e4du2axbkVEREhKb0vNWXKFPP5WqVKFY0bN84cN2TIEPM2Tf3OwYMH65lnnrE4Xxs3bmzeRsaZCqT0tibjLD93qlOnTpbr7vT3339Lyjw7i7W2z2T9+vVq0KCBgoKClJaWpqSkJD399NMaOHCgpPRjP3nyZPMTw5OSksyv7datm4xGozZt2pRpu5s2bbLYt+jo6ELrm+f13N67d6/OnDkjX19fvfjiixavCQoKUtOmTTNt6/bt21q6dKlcXFw0b948eXh4ZCqbh4eH1qxZY/XzmRtpaWmKi4vTlClTtG/fPj322GOZnpjt4OCgDh06ZHqCu7u7u8aMGSMpfeYhWzBdj44fP95iVp7q1aubz4MvvvgiV9u6fPmyLl26JE9Pz3zPRPTmm29aHHcvLy/z5+jO9j6nshTk3sPQoUMzfd7ys01bXz9mJT/9C2dnZ82ZM0eOjo6aMmWK4uLiNHbsWN26dUuTJ09WrVq1rL6Xi4uL+drFpF27durUqZNu3Lhh0YcoSHvg6uqa6d5Vhw4dVL9+ff35558WfQjTcb5z3yWpXr16FrPs5OdY5VdSUpLWrl0rg8GgKVOmWNxfqVevnkaMGCEp9+eYyblz57K9j3D8+HGrr8sY07RpU/Xv31+nT5/WpEmTNHHixCzfr0qVKja7v2pimmmuMHF/Ne/3V7P7bOVGXvu2Bb3mAvLK1Ce29u/OGeLzc4+6KLVq1Uo+Pj76+eefdeHCBYt1tr4HVFz3EXLCPVYAAAAAAAAAAHLPIeeQ/ClXrpyGDRumadOmaeHChfrwww+zjN2zZ4+k9AFn1jRr1kySdPjwYdsX1IoHH3zQ4gdfKX3QTu3atXX06FFdvXrVPOAgPDxcksyDCbNjGsjcpk0bVa5cOdP67t27a9myZVYHwjg6OlodHOfl5aVjx46pdevWVtdJ0sWLF83LIiIilJKSojZt2lgdxOPh4SFfX1+dOHFCycnJ+R7oY2Lalzt/cJfSPyOdO3fWF198of3795vrOTtVqlRRcHCwoqOjtX37dh04cEBHjhzRtWvXFBERoYiICI0fP948iDQnKSkp+u2337Iso5+fnxo0aKDo6GgdP35cTZo00ZEjR5SQkCA/P79cDQbNaN68eQoODta9996rpUuXZhrol1HNmjUtBq2amBKLMtZrdsdZkgIDA3X06FH9+uuvmQbqZJTxeNw5cE1KH0BTqVIlXbt2zWL5L7/8Iinnc/jORBIpfRBAjRo1sizTnUyDpT/99FNVq1ZNjzzyiMXAm7yqVq2a2rRpk+X6jAP1TMe5a9eumeLuvvtu+fn5ZTk4p6j07dtXe/fuVUhIiO677z7zctOPi3369Cmuov2rxMfHa+fOnTp16pQSExNlNBolpdf3mTNnrL6mYcOGVs/JJ598Up988kmeBjHaSq1atdSmTRv9/PPPOnDggHnwa0xMjA4dOqRGjRpZJJgVhK3bc5OmTZtaJHBklLHsR48eVXJysu677z55e3tnijXVQ3Eqyvr4tzOdUyaXL19WdHS0fH19rQ6OtbOzU9OmTXX8+HEdPXpUbdq00dGjR3Xz5k01adLEYoCOSZcuXcyJQNa0atXKIrnLJKfvrObNm2vFihWKiorS448/rrS0NIWHh6t8+fJ6+OGHs3zNzp07FRUVlWMdm86lzp07ZxoMLqX3B3/44Qebtyk9evSwujzjIJnsWNt3a30Sk1u3bmnXrl06fPiwrly5opSUFEkyD+iPjY21OvjQWp/W2vtERkYqNTVVjz76aJaDmvPi119/VWRkpOLj43Xr1i0ZjUbz+8XGxhZ4+7llui7q0KFDpsHlUnq76OLiYnFd5OLiovbt22vTpk366aef1LFjR/M6U78uY5L5sWPHlJycLCl9kNWdPD095eDgoNu3b+vMmTOZvvuySm4xnVsNGzbU559/rri4OCUlJcloNFq0CaZzKyUlxTzgu23btpnO11atWslgMCgtLc3i85fxHL5w4YLF+Sql98mio6O1YsUKtW7d2mqSiTVubm65isvOnW1fRt7e3mrWrJm+//57JSUl6bHHHpObm5vF8a1ataruueceHTt2zDwAXkr/7l24cKE2btxokfxy8OBBnT17Vg8++KC5nbxy5Yq5P1oYffO8nNum5LCOHTta/Tx36dLFHGNy7Ngx/f3332rdurVFAouJs7Oz7r33Xv30009WP5/ZsdbmPP3005o2bVqWyffHjx/Xnj179Oeffyo5OVlGo1H//POPJGXZZ8yLP//8U3/++afc3d2ttrPt2rWTm5ubYmNjdfHiRYtkGmsuX74sSapUqVK+yuPo6Gg1uS279j4rBb330L59e5ts09bXj1nJa//CxN/fX6NGjdLs2bPVo0cPJSYm6sknn8z2uv3hhx+2Wsddu3bV5s2bLZLoC3qtbkpGzMh0jC9evGhue+69917t2rVLU6dO1ahRo9SsWTOLpKKM8nus8sN0DdGoUSOrD0zp3r27pk+frgMHDigtLc1qW2WNi4uLOnXqlOX6rM7BjP2xW7du6c8//9ShQ4f00UcfycvLy+r3spT+PfDFF1/Y7P6qJIvvmcLC/dW831/N6bOVW7nt2xb0mgvIK1Of2JqM50l+71EXJTs7Oz399NOaPXu2QkNDNXz4cEnpZTc9YKJ79+42ea/iuo+QG9xjBQAAAAAAAAAgdwotaUdKf3ruJ598om3btun48eNq2LCh1bhz585JksaOHauxY8dmuT3TE40Lm6enp9XlFSpUkCSLJ0H+9ddfkpRpthVrTE9cy2pgoWl5fHx8pnXVqlXL9KR46X8DLa0NrDKty1he07Fes2ZNjjMXXbt2rcBJOwXZ5+z4+fnJz89PkpSamqoDBw5o7ty5OnjwoObMmaOOHTvmagDn1atXlZKSoipVqmQ5aLVWrVqKjo42l/H8+fOSZHXQeHYOHDigyMhIeXh46IsvvshxoFBePoc5HWfTD+93PvXvTqbj4e7ubnWgs5SeTHTnD6Kmz1W/fv2y3b61c/iuu+7K9jV3CggI0ODBg/X555/rtddek4ODg/z9/dWqVSv17t07V+diRnXr1tW7776bq1jT8atZs6bV9bVq1Sr2pJ0OHTrIw8NDmzZt0vjx41WhQgUdPXpUR48e1QMPPJDrgaul2bJlyzR37lzzINPcyq7epZzPr8LSt29f/fzzzwoJCTH/oFwYT4AsrPY8KChIPXv2zPX751QPxa2o6uPfztTemwbRmb4nzpw5k+NTok2vNQ0qy+r7MKvPgklW3y+msrRt2zZX5fj777/NM17cOctOVq/JjumzbG1QnFR4bUpuv+uyYq0erPVJpPRBLSNGjDAfa2tMg97z+z6mPnhe+2N3un79ul566SXt3bs3y5isyloYTMds3rx5mjdvXpZxdx7zwMBAbdq0SRs3bjQn7Vy6dEm///67JFkkP2ScGeHDDz/MdvCvtc90Vn1YU9mfeeaZLLeXcZtXr15VamqqpKzPB9OAL2tJxxn7nUuWLNGSJUss1v/xxx968sknVa1aNbVo0UIdO3ZUp06drF5TSf/7nOWGaRD7nQOe72z7MmrWrJneffddfffdd5LSZxC1dv1heu2NGzfMy3x9fdW4cWMdPnxYMTEx5nZ048aNktIHc5uSThISEgqtb57Xc9vUjmXVjlt7L9Pn85dffsn190VumQbL37x5U9HR0Tp16pTWrFmjBx54IFNf5NatW5owYYLV2Y1MbNE25NS/sbOzU82aNZWQkKD4+Pgck3auX78uKW+f54yyuu+QVXufnYLee7B2TPKzTVtfP2Ylr/2LjJ5//nlt3rxZR48elYeHh6ZMmZLtNrL6vFi77i9Ie5CXexJDhgzR/v37FRkZqUGDBsnFxUUPPPCAHnnkEfXs2dPiKfwFOVZ5ldM1jJubmypWrKjr16/r2rVrVpOUrKlSpUq++lbWXnPs2DENGDBAI0eONLfrd3r00Ue1bds2m91flazPCmdr3F9Nl5f7q/n9bJnktW9b0GsuIK9MfeKc5PcedVHr2bOnPvjgA61du1bDhg2TnZ2dfvzxR126dElPPvlkrr9XclJc9xFywj1WAAAAAAAAAAByr1CTdkyz7bz11ltasGCBFi9ebDUuLS1NUvoTEq09TdfEVj9y5CS3T9a0taye7ivlXKbcltk08K1hw4bmpJesWHtqm61lt8+5ZW9vrxYtWmjZsmXq3Lmzzp8/rz179thsRhFblFGS+amuMTExWrBggd54441s44vrc5gfpnO4U6dO2T6x39oT9JycnPL8fhMmTFCfPn20Y8cOhYeH68CBA4qKitKnn36quXPn2uSppEXFdOxsxdHRUb169VJwcLA2b96soKAg84+LQUFBNn2vkui3337Tu+++q4oVK+rtt9/Wgw8+KA8PD/PTfx9++OE8PUH83+CRRx7RXXfdpS1btmjixIlydHTUt99+KxcXF6uzQhUWW7WVRc3W5+C/pT6KU2Jios6ePSvpf999puPs4eGR5Ww1JrYaGJbV94upLFnNPGNimk3PFJ+bp17bIjHy33ou5bZcRqNRo0aN0rlz59S3b1/169dPtWvXVoUKFWRnZ6f3339fH3/8cZYzkhR1/2f27Nnau3evHnzwQb388su655575ObmJnt7e+3Zs0cvvPBCtrOn2Jrp89asWbM8JSS1bt1a7u7u+umnn3T9+nVVrFhR3333nbnsGesv4/5kNduZaTYYa8knWc2ccPv2bUlS+fLl1bhxY7m7u8vJyUkGg0GpqanmttDaTJU59Qc7duxoHuC7bds2JSYmqmbNmuayVK1a1TwTiCRzMpCzs7MiIyO1ZcsWbdmyRQ888IC++OKLTE/9l/KWgGG6jjp+/LiMRqPs7Oystn35kdW5FhgYqMOHD2vTpk1q0KCBbt++rS1btqhcuXLq1KmT1q1bJyl9AHph9M0Lem7nlun1Pj4+5oFyWbH2+czOnQNEly5dqtmzZ2vatGlq2bKlxeDv5cuXa9OmTapfv77+7//+T/fee6/c3Nzk6Oio06dPq3Pnznl674LIy/eCKTEivwlFtmyDC3rvwdpnMb/bLIrrx7z2LzL6/fff9d///ldS+iDlc+fO2WT2r4zlyk97kJfPg6urq3nWzR9//FGRkZHau3evfvnlFy1ZskRffvmluZ0uyLEqDMXd9/L391efPn302WefadWqVVYTchwcHGx2f/XQoUM6deqUzT5j2eH+arqiuL9q8m/r2wL/Nra+B+Tu7q6OHTtq06ZNCg8PV6tWrYrlPmxxfJdxjxUAAAAAAAAAgLwp1KQdSerdu7c++eQT7dy5U0eOHLEaY3qaX1BQUIkabC+lPx34zJkzOnv2bJZPujSpXr26JOnPP/+0ut70lEZrT3W0FdO2mzVrpkmTJhXa+5hUr15dp0+f1p9//ml1IKst97l8+fK6//77df78+Vw/kbVy5cpydHQ0P0Xf2iCWO8to+rzGxcXlqXyVKlXSBx98oGeffVaff/65DAaDxo8fn6dtZMX02crqqdem5aa4rJiOx5UrV5ScnGz1SaCmp59m5OnpqdOnT+vFF1/McRYCW6lbt67q1q2roUOH6ubNm1q5cqXee+89vfXWW4XWjnh4eOjcuXP6888/rQ7GtHZumwZnZDVwzjRzky09/fTTWrJkidasWaMnn3xSmzZtkqurq7p06WLz9ypptm3bJkkaPXp0pkFiycnJunTpUpavzantzun8Kiz29vYKCgrSggUL9O2338rV1VXXrl1TUFBQjjN65UVRtufWmJ4sn1M93Ml0DppmSskoNTU12zrPj6Kqj3+zLVu2yGg0ytfXN9N3Z16eHG2q86zaSWvfR7nh6empuLg4vf7667lKCK9SpYo58WDmzJkFHgyT03e2aZaJ4mpTCurUqVM6deqUGjVqpKlTp2Zab0pqKCjTDB157Y/dafv27bK3t9fixYsznaO2KmtemM6VDh066Pnnn8/16xwcHNSlSxetXLlS33//vXr37p3l0/ozttNZzXYWGRmppKSkPCWflCtXTrdv39b06dP15JNPWqw7efKkvv32W1WpUsU8eK1y5cqyt7dXamqqOeHnTnZ2djIajRo+fLjuvfdeSeltQnh4uD788MNc9zv/+9//asyYMTp48KBCQkLUv3//TDF5eUq3v7+/PDw8dPHiRe3evVtt27a12vZZU716df3xxx/6888/dffdd2dab7qOufOJ4l26dDHP1PPaa6/pl19+0ZUrV/T444+rUqVK5vK7u7sXSt88P+e2qR3Lqh23ttx07PIyG2Z+DRkyROHh4dqzZ48WLlyomTNnmteZ+ozvv/9+pn6PLduGnO4RZFyXmz5W1apVJaUnfhS3wrj3UJBtFvb1Y177Fya3bt3S2LFjdevWLQUGBurbb7/V2LFjFRoammUSXV6uS4ryWt3Ozk7NmzdX8+bNJUmXL1/WO++8o02bNmnevHn64IMPzGXKz7HKj5zOsevXryshIUHOzs6qVKlSoZYlO6aZE2JjY7O8t2ir+6tjx47VqVOn5O7uboOS2w73V20jr33bwrrmAgoqv/eos7sHlNVrCqpfv37atGmT1qxZI19fX+3Zs0e+vr566KGHbPYe/8b7CNxjBQAAAAAAAAAgbwr9kYeOjo4aPny4JOnDDz+0GtO6dWtJ/7vRn9vtSspygFdRCQgIkCR9/fXXOcY2a9ZMkrR7924lJCRkWr9hwwZJMg9wKAwPPfSQ7O3t9eOPPyolJaXA28upHkz7smnTpkzrbt26pa1bt0r637HJTm6eBBkbGyvJ8od5UxlNT9zOyNHRUU2aNJEkfffdd5nWnzhxQtHR0XJxcTEPGmjUqJHc3NwUHR2tqKioHMuUkbu7u5YvX6577rlHy5Yt03vvvZen12fFdJyt7YMkffvttxZxWXF0dDQ/zXbLli2Z1u/Zs8fqALBWrVpJyts5bEtOTk564YUX5OHhoStXrujy5cuF8j6m42ft2Jw8eVLHjx/PtLxKlSpycHDQuXPnMp0nKSkpioyMzFMZHB0dc2z3atWqpTZt2igqKkrz58/X9evX1a1bt0yDP8siU9trbfDO1q1bs21njh8/rjNnzmRavnnzZkm5a8fyKrffdUFBQXJwcFBISIj5iZ5PP/20Td/Llu15ftx7771ydnbW0aNHrQ42MtXDnUyDkKzVXURERJ6+C4uyPkqqy5cvmwdkDho0yLzc09NTdevW1e+//67Tp0/nalv33nuvnJycdOTIEasDOqy1xblh+s7avn17ruIdHBz04IMPKjExUeHh4fl6z4xM59LWrVut9k1y+539b2VKHDANGr1zXVhYmE3e58EHHzQ/MbwgA68SEhLk6upqdQBOfj9jBZGf6yKTbt26SUpvp8+cOaPDhw9b/b677777zE8/zmowmzWmhDVrn1tJ5if2nzp1KtM6a8fS0dHRPEj55MmTmdaHh4ebn4S9Z88e8/L89Dvvuecec6KOaTYLUxlMcts2SemDuQYPHixJeu+993Tu3DmrbZ812X2fXrlyxVy+OwdTV6tWTQEBATp37pz2799vbitM9W467n5+foXSN8/PuW2aKWfbtm1W+1jWPhf33XefKlasqMjIyCJJPBkzZoyk9LY34yBIU5/R2v5m1TZkd92ZlZo1a6pmzZq6cuWK1e+Yn376SdeuXZOPj4+5T5OdqlWrysPDQ+fPn9eNGzdyXY78yq5vZOt7D7bcZnbXj7m53rImr/0Lk7lz5yomJkZdu3bV7Nmz9dRTT+n333/P9l7Bnj17rN5TMvWHM85SVZzX6lWrVtVLL70kybLtze+xykp2517Gawhr1wOmtrRp06bFOtuxabB1drMh2er+asbvC9N2Je6v5lVhtHG2kNe+bWFdcwEFld971Kb+krW+/dWrV3Xs2LE8lUHKuX1s3ry57rnnHm3fvl1Lly5VWlqaevfunev3yfh+Od2T+zfdR+AeKwAAAAAAAAAAeVMkv0j36NFDtWvX1k8//WR1UF3Hjh119913a+PGjfroo49069Yti/VGo1H79+/X/v37zcuqVKkiR0dHnT17Nk+DYmzt2WeflZOTk0JCQjINGDYajfrll1/M++Pl5aVHH31U//zzj2bMmGHxo+7Bgwe1evVq2dvbW33ys63UqFFDvXr10rlz5zRmzBirTzyLjY3V999/n6vtmZ56ltUgt969e8vZ2VmbN2/WTz/9ZF6elpamefPmKT4+Xvfee2+ufoiJiYnR888/r927d5sH8JmkpKRo4cKFio6OVvny5dW2bdtMZbQ2gFCSBgwYIElauHChxUDwxMREvf322zIajerbt6/5KbflypXTs88+K0maOHFipifcXb9+PdtEjKpVq2r58uWqV6+ePv30U82dOzfHfc/JE088oWrVqmn//v2ZBjh88cUXOnLkiGrUqJGrJwj369dPUvogkIw/2F+5ciXLgUN9+/ZV1apV9emnn+rrr7/OVD+3b9/W7t27deLEibzuWibbt2/Xb7/9lmn5kSNHdPnyZbm4uKhixYoFfh9r+vbtK0n6/PPPFR0dbV6elJSk6dOnW/0xsly5cmrSpImuXr2qL7/80rz89u3bmjVrlnlwTm5Vr15dly9ftjowxVpZly9fLokfF018fX0lSWvXrrVog3///XfNmTMn29empaXp7bffthgAeeTIEa1cuVJ2dnbmc8eWcmpjM8a1b99ex44dU2RkpBo0aKD77rvPpu9ly/Y8PypUqKDu3bsrNTVVb7/9tpKTk83rDh8+rJUrV1p9XYsWLSSlD2DIeL6dPXtW06dPz1MZirI+Shqj0aiff/5ZQUFBunjxoh566CH16dPHImbkyJFKS0vTK6+8YjXJ8e+//9aaNWvMf1eoUEHdunXT7du3NWPGDIv+YXR0dJZ1npPnn39ezs7OmjVrln744YdM601JaBmfNj18+HAZDAZNmDBBERERmV7zzz//aO3atRafy6y0bNlS9evX17lz57RgwQKL745t27Zp27ZtcnFxUa9evfK1f8XNx8dHBoNBe/futRiEc/PmTU2ZMsVmg/Br1Kih7t276+bNm3r99dczzbJ4+fJlHTp0KMft+Pr66tq1a5n68cuXL7da14Xt/vvvV+vWrXXgwAFNnTpViYmJmWKio6O1a9euTMubNGkib29vRURE6LPPPjMvu1O5cuXMA7pXrlxpNRHS2vWVKdEnq1lGHnzwQUnSkiVLLK4lfv31V3366aeSpBs3blicWy1btpSUnkQZHx9vXn716lXNnj3b/PfHH39sPl8z9ju//PJLbdmyxbzNGzduaPny5fr+++8t+p1paWnavXu3pP/N0iRZPsH58OHDVvcrK4MHD1azZs303//+V506dbLa9p09e1arVq2yeF3//v1lMBi0YsUKi/e8deuW3n77bXP/xNrA7cDAQEnSmjVrtHPnTlWsWFHt2rWTJEVFRZkfSFAYffP8nNsPPfSQfH19dfr0aX3yyScW60JDQ/Xrr79mek25cuU0ZMgQ/fPPP3r55Zetft7i4+P1zTff5Lrs2fH391eHDh10+/ZtLV261Lzc1Ge8s/62bt1qHgx+p5yuO7Niuh6dOXOmrly5Yl5+8eJF8/VXTslgGTVr1kypqal5GpSaX9n1jWx97yG/28zr9WNur7fulJ/+RXh4uD7//HPdddddeuuttyRJkyZNUq1atbRy5Uqrbb2Ufv05c+ZMi0GnP//8s7Zs2SJnZ2eLPkRRXauvWrXK6vn6888/S7Jse/NzrLKT3efQ1KdKS0vTtGnTLJJVT58+rcWLF0uSBg4cmKv3KgzHjh0z38d55JFHso0t6P3V5ORkRUdHq2rVqvLy8pLE/dX8Kow2zhby2rctrGsuwBbyc4/ay8tLNWvW1IkTJyySQ5OSkjR58mSr11dZyUv72KdPH6WkpOjLL7+Uo6Oj1dlMc5JdH+TfeB+Be6wAAAAAAAAAAOSNQ1G8iaOjo0aMGKGJEydaHczo4OCgjz76SC+88IIWLFigL7/8Ug0aNJC7u7uuXr2q48eP6/Lly5owYYJ5MHC5cuX08MMP68cff1T37t3l7+8vR0dHNW3atEh/nKhTp45mzpyp119/XaNHj9ZHH32kBg0a6Pr16/rvf/+rv/76S/v27TMPcps2bZqeeeYZffPNN9q3b5+aNGmiK1euKDIyUqmpqRo/frx5RpfCYko0+f7777V79275+fmpZs2aSkpK0smTJxUbG6vHHnssVwketWvXVoMGDXTkyBH17t1b99xzjwwGg9q3b6/HHntMNWvW1NSpUzVhwgQNHz5cTZs21V133aWjR4/q9OnTqlatmsWAvOyYfqT/5ZdfVLlyZfn7+8vd3V3Xrl1TdHS0Ll68KAcHB02bNk1Vq1Y1v65169ZycnLS559/rv/+97+qXr267Ozs9MILL6hu3brq3Lmz+vTpo6+//lpPPvmkHnroITk7OysyMlJXrlxRkyZN9Morr1iUZfjw4Tp+/Li2b9+uTp06qXnz5qpatar++usvHTt2TK1atTIPXLSmWrVq+vzzzzVw4EAtWbJEBoNBo0ePztVxsMbFxUVz5szR8OHDNXnyZH399deqU6eOTp06pWPHjsnFxUXvv/++OfEoO08++aS2bdumrVu3qmvXrnrooYfk4OCgvXv3ysvLS02aNMk06MnNzU2LFi0yv//ixYt1zz33yM3NTZcuXdKxY8eUkJCgjz76SPXr18/3fkrpgzq/+OIL1ahRQ/7+/qpQoYIuXLig/fv3mweDm8633Dh16pTGjx+f5frWrVubn2DetGlTPf/88/rss8/Uu3dvtWzZUhUrVjSf4+3atdOPP/6YaRv/+c9/9MILL+idd97Rli1bVK1aNR09elQ3btxQjx49tH79+lyXt3379lqxYoV69OihBx54QE5OTqpTp46GDBliEffII4/orrvu0l9//aVGjRrJ398/1+/xb/fTTz9lm4S0cOFCi0G4GfXs2VPLli3Tjz/+qM6dO6tx48a6du2a9u3bp8cee0yHDx/OlIhn0q5dO0VHR+vxxx9X8+bNdf36dfNMLSNGjFDjxo1tsn8ZNWnSRFWrVtX333+vgQMHqnbt2jIYDOrVq5fFE7Sl9AF5pkFvdyZL5EZRtucZhYSEZJvo+Morr6hmzZqSpNdee02RkZH6+eef1aFDB7Vo0UIJCQnau3ev+vTpY5EYZ+Lt7a2nnnpK33zzjZ566ik1b95cycnJOnTokNq2bavk5OQs6/xORVkf/2b79+83t5spKSm6evWqjh49ak6a6N69uyZPniwHB8tuZrdu3fT7778rODhYPXv2VMOGDeXl5SWj0aizZ88qJiZGLi4uFuf3mDFjtG/fPm3fvl0dOnRQs2bNlJCQoIiICPXp00crV660mCkjN3x8fDR37lyNHTtWL7/8snx8fFS3bl25uLgoPj5ex44dU1JSkr755hvzDAvNmzfX5MmT9fbbb2vQoEGqX7++fH19zTOpHT9+XLdu3VLHjh3l7Oyc7fvb2dlpzpw5GjRokIKDg7Vt2zY1bNhQf/75pw4cOCAHBwfNmDEjy3bs365q1arq3bu31qxZo+7du+uhhx6Sk5OT9u/fr9TUVPXs2VOhoaE2ea+JEyfq9OnTioiIUPv27dW8eXO5urrqzz//1NGjR9WvXz/z05mz8uKLL+r//u//NHr0aH355Zfy9PRUdHS0Tp06pcGDB5uTX20lu++voKAgBQUFafbs2RoyZIi++uorbdq0SX5+fqpevboSExMVExOjv/76S4MGDbJIUjfp1q2bPvroI3399deys7NTkyZNrA4Wbdasmfbu3avTp0/riSeekL+/v2rXrq2UlBSdPn3a6kBp0xPbd+3aZbUNHDlypLZu3apbt27plVdekYuLixwdHXXt2jXVqFFDSUlJunLliv7++2/zudWkSROtWbNGCQkJ6ty5swICAmRvb6+IiAiLfmdqaqrF+dqgQQNFRkZq2rRpktL7aDVr1tT58+fNiSB16tSRv7+/UlJSdPjwYf3111+qVauWRR2YrhNu3rypiIgIjR8/Xvb29ubrhIystX2mGYJMg9T+/vtvjRkzRkajUbGxsRZJ3ib33XefXn31Vc2bN099+/bVgw8+qCpVqujAgQP666+/VLVqVV2+fNlqfyc1NVUGg8GcNNK7d2+VK1dOcXFxOn/+vNq0aSNnZ2c5OzvbvG+en3PbYDDo3Xff1XPPPae5c+fqu+++09133624uDgdPnxY/fv3Nw9szOjFF1/UqVOntGHDBqufz99//10NGjTQU089lauy5+Tll1/Wjh07tG7dOo0cOVIeHh4aMmSIdu/erblz52rr1q2qU6eOzpw5oyNHjpivB+6U03VnVgYPHqy9e/dq165d6tixox566CEZjUaFh4frn3/+UYcOHfTMM8/ken8effRRbd26VZGRkYWWTG3Svn17RUZGavDgwWrZsqXKly+vKlWqaOzYsZJse+/BJK/bzOv1Y26vt+6U1/7FtWvX9Prrr8vOzk6zZs0yz1bm6uqq9957TwMHDtQbb7yhb7/9NtPMW926ddO2bdsUGRmp+++/XxcvXtS+fftkNBo1depUixmiiupaffXq1Xrrrbd09913q169erK3t9epU6cUHR0tJycnjRw5Mt/HKift27fX+vXrNWbMGLVu3dqchDVjxgxJ6dcQv/32m3755RfzNcSNGze0d+9e3bx5UwMHDlT79u3ztL9///13tvcR/P39rSbbZXxNSkqKzp07p0OHDiktLU3t2rVT9+7ds01KLOj91aioKKWmpsrb29v8Gu6v5l9htHEFlZ++bWFccwFZydintubJJ5/Uww8/bP7/vN6jltLvw06cOFGvvPKKmjdvLhcXFx0+fFiurq567LHHtGPHjlyVNS/t41NPPaW5c+fqxo0bat++vcVvE7mVXR+ksO4jcI+17N3TAwAAAAAAAAAUnyJJ2pHSf7j4+OOPFRcXZ3W9r6+vvvnmG61cuVLbtm0zD86qVq2aGjZsqPbt2+uJJ56weM2MGTM0a9YshYWFadOmTUpNTVVqamqRP5m8a9eu5llTIiIi9MMPP8jNzU0+Pj569tlnLZ6SXKNGDa1du1ZLlizR9u3b9cMPP6h8+fIKCAjQc889Z/5RqjA5Ozvrk08+0caNG7V+/XpFR0fr8OHDqlKlimrVqqXAwEB17do119v78MMP9d577+nXX3/V0aNHlZaWJk9PTz322GOS0uve29tbS5Ys0cGDBxUVFSUPDw/169dPI0aMUI0aNXL1Pvfcc48+//xz7dmzR7/++qtOnz6tffv2ycHBQTVr1lT79u01cOBA3XPPPRavq1GjhhYtWqSPPvpI+/fvNz9ZNTAw0Dx4atq0aWratKlWr15t/oHf29tbzz77rAYPHpxpAK6Dg4M+/PBDbdiwQevWrdORI0d08+ZNeXh46NFHH83V0+A8PDz0xRdfaODAgQoODpa9vX2m5KC8CAgI0Nq1axUcHKy9e/fqxIkTqly5sgIDAzVixIhsB4rdae7cuWrUqJHWrl2r3bt3q0qVKnryySf12muvWQy2yahJkybauHGjli9frp9//ln79u0z72eLFi30+OOPKyAgIN/7Z9KzZ085ODho3759ioqK0vXr1+Xh4aG2bdvq2WefzfN7XLp0KdukmYoVK5qTdiTp9ddfV926dbVixQpFRkaqYsWKat26tcaOHat58+ZZ3UarVq20ePFiLVy4UEePHpWLi4sCAgI0duzYPCXsSOkDjoxGo3bs2KEtW7bo9u3bevDBBzMNIrO3t1eLFi307bfflrpZdv7+++9MMypkdOfThDOqUqWK1q5dq9mzZ2vfvn3auXOnateurVdeeUUvvPCCHn/88SxfW7lyZX399deaM2eO9uzZo8TERNWrV0/PPvtsvp6gmRtOTk76+OOPNW/ePEVFRZkH4zVr1izTD8rNmzeXo6Oj7O3tLT6zeVFU7XlGBw4c0IEDB7Jc/+yzz5qTdipXrqxVq1bpgw8+0Pbt27V9+3bVrl1bY8aM0XPPPWc1aUeS3n77bVWvXl0bN27Unj17dNddd+nFF1/Uiy++mG2d36mo6+PfKi4uztyfc3Z2VsWKFXX33Xfr/vvv11NPPZXpezij0aNH6+GHH9bKlSt14MABnThxQhUqVFCNGjXUr18/de7c2SLe3d1dq1ev1vz587Vz505t375dXl5e+r//+z917NhRK1euVOXKlfO8Dx06dNC3336rZcuWKSwsTGFhYXJwcFD16tXVrl07Pf7446pXr57Fa/r166cmTZro888/V2RkpH788UeVL19eNWrUULdu3dSxY8dcz/TWoEEDrV+/XosXL9bu3bv1/fffy9XVVR06dNCwYcNK/FNc33rrLdWtW1dr165VeHi4KlasqICAAI0ePdpmCTtS+sDmL774QqtXr9bGjRv166+/Ki0tTdWrV1e3bt1yNaA/MDBQlSpV0qJFi3T8+HGdOHFCjRo10pQpU2Q0Gm2etJPd7D9t2rSRlJ4csXr1aq1Zs0bfffedjh8/roMHD6patWry8vLSwIEDs+yrm5J2pPR2KKvzw87OTlL6zAJnz57V4cOHdezYMbm5ucnT01Ourq6ZnkJtMKRP0tqsWTMdP348UxtYp04dffPNN5o2bZoOHjyoGzdu6MaNG3JycjJfD7m7u1ucW6ZyBAQE6K+//tKuXbvk7u6uwMBAjRo1Sj179pSdnZ3Wrl2rr776yuJ8rVmzphwcHJSUlKRjx47p+PHjqlatmho0aCAHBwddu3ZNO3fulKOjo+666y717t1bAwYMsDgmpuuESZMm6c8//zT3yzJeJ5hYa/vuuece3X///apdu7Z+/fVXHTx4UD/++KPs7Ozk6empHj16qGrVqhYzuEjpDwDw8/PT8uXLdfjwYSUnJ6tmzZoaMmSIatasqWnTpuXY3zHVtyRt3LhRkmVSWGH0zfNzbj/wwAPmdnzfvn2Ki4uTn5+flixZYp6J8s7PqcFg0HvvvadOnTppzZo1mT6fL7zwgrp06ZKnsmfHz89Pjz/+uH744QctW7ZM48aNU4sWLfTVV19p3rx5On78uM6cOaP69evrww8/lL+/v9Wkndxcd1pjb2+vxYsX66uvvtL69eu1Z88eSVK9evXUs2dP9e3b13z+5cYTTzyhGTNmaNOmTRoxYkQej0beDBw4UNeuXdN3332nH374QSkpKapVq5Y5acfW9x7ys828Xj/m9nrLmrz0L6ZMmaL4+Hi98MIL5lnHTJo3b66hQ4fq448/1ptvvqlFixZZrPfx8dHXX3+tuXPnas+ePbp586aaNGmiYcOGmWffyqgortVfffVVbd++XVFRUQoPD1dKSopq1KihoKAgPf/885nOgfz0xbLSsWNHTZgwQSEhIfrxxx/N14OmpB1XV1etXLlSn332mbZs2WL+bmjUqJGeeeYZPfnkk3ne36SkpGyv5RMSEqwm7WR8jcFgkJubm5o3b67u3burZ8+euTrXC3J/tXz58kpISNCrr75q8Rrur+ZPYbRxBZWfvm1hXXMB1mTsU1vj5+dncf7m5x517969ZTAYtGzZMh04cECVKlVSu3btNGbMGM2aNStP5c1t+1ixYkX5+/tr//79+b4Pm1MfpDDuI3CPtezd0wMAAAAAAAAAFB87o9FoLO5CAEBpMH78eK1fv15ffPFFpoFXRe3GjRtq27atbt++rd27d5ufjo/Sa9OmTRozZox69Oihd999t7iLUywaNGigWrVqaefOncVdFOqjCHz33Xd67bXX1LdvX02dOrW4iwPAxs6fP6/HHntM3t7e2rJlS6G+18WLF/XYY4+pVatWCg4OLtT3sjWj0agnnnhCSUlJ2rlzZ6ZZzv7NTDOEzps3z6ZJOJDeeecdff7551q3bp0aNWpU3MWBjYSGhmrChAl66aWX9PLLLxd3cVDCJCcnq02bNvL19VVISEhxFwclBNdc+DcbOHCgIiMjtWPHDtWuXbtYy/LXX3/psccek6enp3bs2GF+OAFKJu7pAQAAAAAAAAAKQ+4f1woAKDG+/PJLJSQkqEePHiTslAEpKSn65JNPJEnPPPNMMZcG1IdtHTlyJNOy48eP67333pOU/jRpACVXdHS0UlJSLJZdunRJ48eP1+3bt4vkHPfw8NCAAQP0008/KSYmptDfz5a2b9+u06dP65VXXvlXJuxcvXpVf/zxR6blmzdv1tq1a+Xm5qZHH3206AtWyg0bNkwuLi5asmRJcRcFwL/E6tWrlZCQoNdee624i4J/Ia65gIJZsmSJUlNT1b9/fxJ2Sjju6QEAAAAAAAAACsu/b1QPACBf/v77b82ZM0eXL1/Wzz//LBcXF7344ovFXSwUoh07dmj79u06fPiw/vvf/6pDhw667777irtYZRb1UTj69esnDw8P1a1bV66urvrjjz909OhRpaWlacCAAWrWrFlxFxFAAcyePVuHDx+Wn5+fqlWrposXL+rIkSNKSkpS48aN9fzzzxdJOYYPH65169bpo48+0oIFC4rkPQvKaDTqo48+Uv369dWzZ8/iLo5VZ86cUZ8+fdSgQQN5eXlJkk6ePKnTp0/L3t5eU6dOlYuLSzGXsvSpWrWqXnjhBS1cuFAxMTFq0KBBcRcJQDFKTk7W0qVL1bZtWwUEBBR3cfAvxDUXkHenTp3Sp59+qj/++EN79+6Vp6en+vbtW9zFQj5xTw8AAAAAAAAAUNhI2gGAUuKff/7R2rVr5ejoqIYNG+r111+Xp6dncRcLhejYsWMKDQ1VpUqV9OSTT2rSpEnFXaQyjfooHMOGDdPPP/+sI0eO6Pr163JxcVHz5s0VFBTEE5+BUsCUbBITE6ODBw/K3t5evr6+6tSpkwYPHiwnJ6ciKYebm5siIiKK5L1sxc7OTt98801xFyNbXl5e6t+/v/bu3auIiAjduHFDVapUUceOHfX888/rgQceKO4illovvfSSXnrppeIuBoB/AWdnZ+3Zs6e4i4F/Ma65gLy7ePGi1q5dK2dnZ7Vo0UJvvvmmKlSoUNzFQj5xTw8AAAAAAAAAUNjsjEajsbgLAQAAAAAAAAAAAAAAAAAAAAAAAJQmhuIuAAAAAAAAAAAAAAAAAAAAAAAAAFDaOBR3AQCgpAgNDdWECROyjenVq5feeecd89/x8fGaN2+edu/erYSEBHl7eysoKEiDBg2SwZA5bzIhIUELFizQtm3bdPnyZXl6eqpbt24aPny4nJycMsXfvHlTwcHB2rhxo86fP6+qVavq8ccf1yuvvCI3N7eC7zQAAAAAAAAAAAAAAAAAAAAAIF/sjEajsbgLAQAlwfHjx7V9+3ar69avX69z585p3rx56tKli6T0hJ3evXvr0qVL6tixo7y8vBQWFqajR4+qZ8+emjlzpsU2EhMT1a9fP504cUJt2rSRn5+foqKiFBERoVatWmnp0qWyt7c3x6empuqFF15QeHi4mjZtqmbNmunkyZPauXOn6tevr1WrVsnV1bXwDggAAAAAAAAAAAAAAAAAAAAAIEvMtJMHRqNRaWm5y3EyGOxyHYt/F+qu5Mpt3RkMdrKzs8vz9hs2bKiGDRtmWn7t2jUtWbJElStXVocOHczLZ8+erQsXLmj69OkKCgqSlJ5oM3LkSIWGhiowMFABAQHm+E8++UQnTpzQ8OHDNXr0aPPyKVOmaPXq1QoNDTVvR0qf+Sc8PFzdu3fXrFmzzPu0ZMkSzZ07V0uXLtWoUaPyvJ8mtHllA3VXchV2m1fW5KXNkzh3SirqreTKS93R7uUOfb2ygboruejr2RZtXtlA3ZVctHm2RZtXNlB3JRdtHgAAAAAAAACUPQWaaSc0NFQTJkzINqZXr1565513zH/Hx8dr3rx52r17txISEuTt7a2goCANGjRIBoMh0+sTEhK0YMECbdu2TZcvX5anp6e6deum4cOHy8nJKVP8zZs3FRwcrI0bN+r8+fOqWrWqHn/8cb3yyityc3PL765KklJT03Tlyj85xjk4GFSlSgX9/fc/un07rUDviaJF3ZVceak7d/cKsrfP3N7k18qVK/X2229rwIABmjRpkqT0WXMeeugh1apVS99//71FfHR0tLp3766uXbvq/fffl5T+Y3qbNm1048YN/fLLL3J2djbHX7lyRW3bttW9996rr7/+2rz86aefVlRUlH766Sd5enqal6ekpOiRRx6Rvb29du3ale8f9mjzSj/qruQqzjavtMptmydx7pRU1FvJlde6y2+7x/WtdZw7JRd1V3LR17M92rzSj7oruWjzbI82r/Sj7kou2jwAAAAAAAAAKJsKNNNOw4YN9dJLL1ldt379ep07d04PP/yweVl8fLx69+6tS5cuqWPHjvLy8lJYWJhmzpypmJgYzZw502IbiYmJ6t+/v06cOKE2bdqoW7duioqK0qJFi/Tbb79p6dKlsre3N8enpqZq2LBhCg8PV9OmTdW5c2edPHlSK1asUEREhFatWiVXV9eC7DIAZLJu3TpJ6YM4TQ4ePKiUlBSLmXRM/Pz8VK1aNUVGRpqXnT59WhcvXlTbtm0tEnYkyd3dXf7+/oqKitLNmzfl5OSk5ORkHT58WHXr1rVI2JEkR0dHtWzZUps3b9aZM2dUp04dW+4ugDKirA1eBwCubwGUJfT1AAAAAAAAAAAAAAAoGgVO2mnYsGGm5deuXdOSJUtUuXJldejQwbx89uzZunDhgqZPn66goCBJ6QORRo4cqdDQUAUGBloMcP/kk0904sQJDR8+XKNHjzYvnzJlilavXq3Q0FDzdqT0AQfh4eHq3r27Zs2aZZ5dYsmSJZo7d66WLl2qUaNGFWSXAcBCdHS0jh07Jn9/f/n7+5uXx8bGSpJ8fHysvs7Hx0f79+9XUlKSXFxcchV/6NAhnT17Vnfffbfi4uKUlpYmb2/vLOMlKS4urkBJOw4OOT/Jz/S0P576V/JQdyVXUdQdg9cBlDVc3wIoS+jrAQAAAAAAAAAAAABQNAqUtJOVjRs36tatW3r66adVrlw5Sek/1m/dulW+vr4WA5Hs7e01evRo/fTTTwoJCTEPajIajVq3bp1cXV01YsQIi+2/+uqrWrdundauXWuxrZCQENnZ2em1114zD2iSpOeee07Lly/XunXr9Oqrr1qsA4CCWLt2rSTLWXak9DZPUpaDikzLExMT5eLiYo6vUKFCtvHXr1/P0/ZN8flhMNipShXr5bHGza18vt8LxYu6K7kKs+4YvA4A6bi+BVAa0dcDAAAAAAAAAAAAAKBoFErSzrp16yRZDmI/ePCgUlJSLH7AN/Hz81O1atUUGRlpXnb69GldvHhRbdu2lbOzs0W8u7u7/P39FRUVpZs3b8rJyUnJyck6fPiw6tatK09PT4t4R0dHtWzZUps3b9aZM2cKNOsEAJjcunVLGzduVLly5dStW7fiLo7NpaUZlZCQlGOcvb1Bbm7llZBwQ6mpaUVQMtgKdVdy5aXu3NzK23RGHgavAyhrSvP1LbMqlm7UXclVnHVHXw8AAAAAAAAAAAAAANuyedJOdHS0jh07Jn9/f/n7+5uXx8bGSpJ8fHysvs7Hx0f79+9XUlKSXFxcchV/6NAhnT17Vnfffbfi4uKUlpYmb2/vLOMlKS4ujkFNyBJ1V3IVR91t375dV69eVZcuXVSpUiWLdRln0rHmzplyTP/9559/so2vWLFinrZvis+v27dzn8iRmpqWp3j8e1B3JVdx1F1pHrwOAHcqzde3zKpYdlB3JVdx1B19PQAAAAAAAAAAAAAAbMvmSTtr166VZPnjvpR5gPqdMg5Ad3FxMcdXqGB9EJEp/vr163navik+PxjUVHZQdyVXUdadaTBT7969M60zDaQ0DdC8U2xsrDw8POTi4pLreIPBIC8vL0mSt7e3DAaD4uLisow3xQGArZTmwetS7pKzJZJ8SyrqreQqzrorzde3zKpY+lF3JVdxzapIX4/+QklG3ZVc1B0AAAAAAAAAAABKO5sm7dy6dUsbN25UuXLl1K1bN1tu+l+BQU2lH3VXchX1oKbz588rLCxMNWvWtPq04SZNmsjR0VHh4eGZ1kVHR+vSpUvq0qWLeVmdOnXk4eGhAwcOKDk52eJpxFeuXNGxY8fUuHFjOTk5SZKcnZ3VuHFjRUVF6fz58xZPI05JSVFERIQ8PDzk6+tboP0EgIxK8+D1vCZnSyT5llTUW8lV1HVX2q9vJWZVLCuou5KrqOuOvt7/0F8ouai7kou6AwAAAAAAAAAAQGll06Sd7du36+rVq+rSpYsqVapksS7jD/jW3PkDvem///zzT7bxFStWzNP2TfH5xaCmsoG6K7mKqu5CQ0OVlpamHj16yGDInABUsWJFderUSZs2bVJISIiCgoL+f/lSNX/+fEkyL5MkOzs79erVS8HBwVq8eLFGjx5tXrdgwQKlpKRYxEvpM/wcOnRI77//vmbNmiU7OztJ0rJly3T58mUNHz7cvAwACqq0D17PbXK2RJJvSUW9lVx5rTtbzTpRFq5vAcCEvl46+gslF3VXchXX7GIAAAAAAAAAAABAUbFp0s66deskpQ8kv5OPj48kKTY21uprY2Nj5eHhIRcXl1zHGwwGeXl5SZK8vb1lMBgUFxeXZbwpDgAKwmg0av369bKzs1PPnj2zjBs3bpwiIyM1efJk7dmzR15eXgoLC9PRo0fVo0cPtWrVyiJ+6NCh2rlzp4KDg3Xs2DH5+fnp0KFDioiIUEBAQKb36tWrlzZv3qwNGzbo7Nmzat68uU6ePKkdO3aofv36Gjp0aKHsP4CyqSwMXs9r0idJviUT9VZyFXXdcX0LoCyhr2eJ/kLJRd2VXNQdAAAAAAAAAAAASiubPZbu/PnzCgsLU82aNRUQEJBpfZMmTeTo6Kjw8PBM66Kjo3Xp0iW1aNHCvKxOnTry8PDQgQMHlJycbBF/5coVHTt2TI0bN5aTk5MkydnZWY0bN9apU6d0/vx5i/iUlBRFRETIw8NDvr6+NthbAGXZvn37FBcXp5YtW6p27dpZxtWoUUMhISEKDAxUZGSkli9frhs3bmj8+PGaMWNGpnhXV1etXLlSAwYMUExMjJYtW6Zz585pxIgR+vjjj2Vvb28Rb29vr+DgYI0YMUIXLlzQsmXLdOTIEQ0YMEBffvmleeATANgCg9cBlCVc3wIoa+jrAQAAAAAAAAAAAABQOGyWtBMaGqq0tDT16NFDBkPmzVasWFGdOnXSmTNnFBISYl6empqq+fPnS5KCgoLMy+3s7NSrVy8lJiZq8eLFFttasGCBUlJSLOKl9IEFRqNR77//voxGo3n5smXLdPnyZfXq1Ut2dna22F0AZdiDDz6omJgYff755znGenp6atasWQoPD9eRI0e0ZcsWPffcc5kScEwqVaqkSZMmadeuXTpy5Ih27NihUaNGmQdw3snZ2VmjRo3Sjh07dOTIEe3atUuTJk2Sm5tbgfYRADJi8DqAsobrWwBlCX09AAAAAAAAAAAAAAAKj4MtNmI0GrV+/XrZ2dmpZ8+eWcaNGzdOkZGRmjx5svbs2SMvLy+FhYXp6NGj6tGjh1q1amURP3ToUO3cuVPBwcE6duyY/Pz8dOjQIUVERCggICDTe/Xq1UubN2/Whg0bdPbsWTVv3lwnT57Ujh07VL9+fQ0dOtQWuwsAAFCm5Hbw+qZNmxQSEmIeeJ7T4PXg4GAtXrxYo0ePNq/LbvD6oUOH9P7772vWrFnmgeqmwevDhw9n8DoAm+D6FkBZQ18PAAAAAAAAAAAAAIDCY2fM+MjefIqMjNTAgQP10EMP5TjzxPnz5zVv3jzt2rVL169fl5eXl55++mkNGjTI6swT165d04IFC7Rt2zZduXJFNWrUULdu3TRixAirM08kJycrODhYGzduVHx8vNzd3fX444/r1VdfLfDME6mpabpy5Z8c4xwcDKpSpYL+/vsf3b6dVqD3RNGi7kquvNSdu3sF2dvbbKKxUos2r/Sj7kquomzzjEajOnbsqLNnz2r79u2qXbu21bj4+Hj17t1bly5dUseOHTMNXn/33Xct4hMTE9WvXz+dOHFCbdu2zTR4/dNPP7XoG6ampuqFF15QeHi4mjZtmmnw+qpVq+Tq6prv/cxtmydx7pRU1FvJlde6K2i7x/WtJc6dkou6K7no6xVfX4/zpuSi7kou7unZHm1e6UfdlVy0eQAAAAAAAABQNtkkaaes4Meu0o+6K7n4scv2aPNKP+qu5CrKNo/B65lx7pRM1FvJVdRJO2UFfb3Sj7oruejrkaiIvKPuSi7u6dkebV7pR92VXLR5AAAAAAAAAFA2kbSTB/zYVfpRd/9jMNjJYLArlG2npRmVlmbbpocfu2yvtLd5hfUZL4zPd2EpqXUH2rzCkJ+knYSEG0pNte25U5LakJKGNq/kImmncJT2vh74virJ6OvZHm1e6UebV3LR5tleXtu8wjhvJM6dwsT3VclFmwcAAAAAAAAAZZNDcRcAwL+PwWCnypVdCu0HodTUNF29msSPtig2hfkZ5/MNlH52dnZKSzPKza28zbdNGwIAsBW+rwCUJbR5QN4V5nkjce4AAAAAAAAAAACYkLQDIBODwU729gbN+XK//oi/btNt165RUWP7N5PBYMcPtig2hfUZ5/MNlA2mmbpoQwAA/2Z8XwEoS2jzgLwrrPNG4twBAAAAAAAAAADIiKQdAFn6I/66Tp67VtzFAAoNn3EABUEbAgAoCfi+AlCW0OYBecd5AwAAAAAAAAAAULgMxV0AAAAAAAAAAAAAAAAAAAAAAAAAoLQhaQcAAAAAAAAAAAAAAAAAAAAAAACwMZJ2AAAAAAAAAAAAAAAAAAAAAAAAABsjaQcAAAAAAAAAAAAAAAAAAAAAAACwMZJ2AAAAAAAAAAAAAAAAAAAAAAAAABsjaQcAAAAAAAAAAAAAAAAAAAAAAACwMZJ2AAAAAAAAAAAAAAAAAAAAAAAAABsjaQcAAAAAAAAAAAAAAAAAAAAAAACwMZJ2AAAAAAAAAAAAAAAAAAAAAAAAABtzKO4CAAAAAAAAAAAAFLbvvvtOq1evVnR0tG7duiVPT0898MADevPNN+Xq6mqOi4+P17x587R7924lJCTI29tbQUFBGjRokAyGzM9CS0hI0IIFC7Rt2zZdvnxZnp6e6tatm4YPHy4nJ6dM8Tdv3lRwcLA2btyo8+fPq2rVqnr88cf1yiuvyM3NrVCPAQAAAAAAAAAAAIoWSTsAAAAAAAAAAKDUSktL04QJE/TNN9/I19dXgYGBcnZ21vnz57Vr1y4lJiaak3bi4+PVu3dvXbp0SR07dpSXl5fCwsI0c+ZMxcTEaObMmRbbTkxMVP/+/XXixAm1adNG3bp1U1RUlBYtWqTffvtNS5culb29vTk+NTVVw4YNU3h4uJo2barOnTvr5MmTWrFihSIiIrRq1SqLBCIAAAAAAAAAAACUbCTtAAAAAAAAAACAUuuzzz7TN998o0GDBmnChAkWs+WkpaVZxM6ePVsXLlzQ9OnTFRQUJCk90WbkyJEKDQ1VYGCgAgICzPGffPKJTpw4oeHDh2v06NHm5VOmTNHq1asVGhpq3o4khYaGKjw8XN27d9esWbNkZ2cnSVqyZInmzp2rpUuXatSoUYVxGAAAAAAAAAAAAFAMDDmHAAAAAAAAAAAAlDw3btzQxx9/LB8fH40fP94iYUeSDAaDeVliYqK2bt0qX19fi0Qbe3t7c0JOSEiIebnRaNS6devk6uqqESNGWGz31VdflaOjo9auXWuxPCQkRHZ2dnrttdfMCTuS9Nxzz6lq1apat26djEajbXYeAAAAAAAAAAAAxY6kHQAAAAAAAAAAUCr98ssvSkhI0GOPPabbt29ry5Yt+vjjj7VmzRr9+eefFrEHDx5USkqKxUw6Jn5+fqpWrZoiIyPNy06fPq2LFy+qadOmcnZ2toh3d3eXv7+/oqKidPPmTUlScnKyDh8+rLp168rT09Mi3tHRUS1bttSFCxd05swZG+09AAAAAAAAAAAAiptDcRcAAAAAAAAAAACgMBw5ckSSZGdnp8DAQIuEGEdHR40aNUpDhgyRJMXGxkqSfHx8rG7Lx8dH+/fvV1JSklxcXHIVf+jQIZ09e1Z333234uLilJaWJm9v7yzjJSkuLk516tTJ+87+fw4OOT+vzWCwyzGmoOzteW5cYTAdV45vyUPdAQAAAAAAAEDZRNIOAAAAAAAAAAAola5cuSJJWr58uRo3bqz169fL29tbBw8e1JtvvqnZs2erXr16ateunRITEyVJrq6uVrdlWp6YmCgXFxdzfIUKFbKNv379uvl1udm+KT4/DAY7ValivTxFzc2tfHEXoVTj+JZc1B0AAAAAAAAAlC0k7QAAAAAAAAAAgFLJaDRKksqVK6eFCxfKw8NDktSmTRtNnz5dQ4YM0fLly9WuXbviLKbNpKUZlZCQlGOco6O9XF2dC7UsCQk3lJqaVqjvURbZ2xvk5lae41sC5aXu3NzKMyMPAAAAAAAAAJQSJO0AAAAAAAAAAIBSyTR7TaNGjcwJOyatW7dWuXLldPToUYtY04w4d7pzphzTf//5559s4ytWrJin7Zvi8+v27ZwTOYoiGSA1NS1XZUH+cHxLLuoOAAAAAAAAAMoWHtEEAAAAAAAAAABKpTp16kj6X8JMRgaDQRUqVFBycrIkycfHR5IUGxtrdVuxsbHy8PCQi4tLruMNBoO8vLwkSd7e3jIYDIqLi8sy3hQHAAAAAAAAAACA0oGkHQAAAAAAAAAAUCq1bNlSknTq1KlM665cuaK///5btWrVkiQ1adJEjo6OCg8PzxQbHR2tS5cuqUWLFuZlderUkYeHhw4cOGBO/Mm47WPHjqlx48ZycnKSJDk7O6tx48Y6deqUzp8/bxGfkpKiiIgIeXh4yNfXt0D7DAAAAAAAAAAAgH8PknYAAAAAAAAAAECp5OPjo4CAAMXGxio0NNS83Gg0av78+ZKkTp06SZIqVqyoTp066cyZMwoJCTHHpqammmODgoLMy+3s7NSrVy8lJiZq8eLFFu+7YMECpaSkWMRLUu/evWU0GvX+++/LaDSaly9btkyXL19Wr169ZGdnZ5N9BwAAAAAAAAAAQPFzKO4CAAAAAAAAAAAAFJa33npLffr00RtvvKHt27fLx8dHBw8e1MGDB1W/fn29+OKL5thx48YpMjJSkydP1p49e+Tl5aWwsDAdPXpUPXr0UKtWrSy2PXToUO3cuVPBwcE6duyY/Pz8dOjQIUVERCggIEA9e/a0iO/Vq5c2b96sDRs26OzZs2revLlOnjypHTt2qH79+ho6dGiRHBMAAAAAAAAAAAAUDWbaAQAAAAAAAAAApZavr6/WrVunJ598Ur/99ptWrFihixcv6vnnn9eqVavk6upqjq1Ro4ZCQkIUGBioyMhILV++XDdu3ND48eM1Y8aMTNt2dXXVypUrNWDAAMXExGjZsmU6d+6cRowYoY8//lj29vYW8fb29goODtaIESN04cIFLVu2TEeOHNGAAQP05ZdfWpQFAAAAAAAAAAAAJR8z7QAAAAAAAAAAgFKtdu3amjNnTq5iPT09NWvWrFxvu1KlSpo0aZImTZqUq3hnZ2eNGjVKo0aNyvV7AAAAAAAAAAAAoGRiph0AAAAAAAAAAAAAAAAAAAAAAADAxkjaAQAAAAAAAAAAAAAAAAAAAAAAAGyMpB0AAAAAAAAAAAAAAAAAAAAAAADAxkjaAQAAAAAAAAAAAAAAAAAAAAAAAGyMpB0AAAAAAAAAAAAAAAAAAAAAAADAxkjaAQAAAAAAAAAAAAAAAAAAAAAAAGzMobgLAAAl0XfffafVq1crOjpat27dkqenpx544AG9+eabcnV1NcfFx8dr3rx52r17txISEuTt7a2goCANGjRIBkPmvMmEhAQtWLBA27Zt0+XLl+Xp6alu3bpp+PDhcnJyyhR/8+ZNBQcHa+PGjTp//ryqVq2qxx9/XK+88orc3NwK9RgAAAAAAAAAAAAAAAAAAAAAALJG0g4A5EFaWpomTJigb775Rr6+vgoMDJSzs7POnz+vXbt2KTEx0Zy0Ex8fr969e+vSpUvq2LGjvLy8FBYWppkzZyomJkYzZ8602HZiYqL69++vEydOqE2bNurWrZuioqK0aNEi/fbbb1q6dKns7e3N8ampqRo2bJjCw8PVtGlTde7cWSdPntSKFSsUERGhVatWWSQQAQAAAAAAAAAAAAAAAAAAAACKjk2SdphxAkBZ8dlnn+mbb77RoEGDNGHCBIu2Ky0tzSJ29uzZunDhgqZPn66goCBJ6Yk2I0eOVGhoqAIDAxUQEGCO/+STT3TixAkNHz5co0ePNi+fMmWKVq9erdDQUPN2JCk0NFTh4eHq3r27Zs2aJTs7O0nSkiVLNHfuXC1dulSjRo0qjMMAoIyhrwegLKHNAwAAAAAAAAAAAAAAAGArmUcS5UFaWppef/11vfbaa7pw4YICAwM1YMAANWrUyDzjhIlpxokNGzaoefPmevbZZ+Xk5KSZM2dq4sSJmbZtmnFixYoVuueeezR48GDVrFlTixYt0vDhw5WammoRb5pxYtGiRfLw8NDgwYPl7++vFStWqH///hZlAYD8uHHjhj7++GP5+Pho/PjxmQZjGgwG87LExERt3bpVvr6+Fok29vb25oSckJAQ83Kj0ah169bJ1dVVI0aMsNjuq6++KkdHR61du9ZieUhIiOzs7PTaa6+ZE3Yk6bnnnlPVqlW1bt06GY1G2+w8gDKJvh6AsoQ2D0BZ9d1332ngwIFq0aKF7r//fnXq1Enjx4/P1NbEx8dr/Pjxat26tRo3bqyuXbtq+fLlmR5gYZKQkKDp06frkUceUaNGjdShQwd98MEHunnzptX4mzdv6oMPPlCHDh3UqFEjPfLII5o+fboSEhJsvs8AAAAAAAAAAAAAABSVAs20w4wTAMqSX375RQkJCerdu7du376tH374QXFxcapSpYoefvhh1axZ0xx78OBBpaSkWLRrJn5+fqpWrZoiIyPNy06fPq2LFy+qbdu2cnZ2toh3d3eXv7+/oqKidPPmTTk5OSk5OVmHDx9W3bp15enpaRHv6Oioli1bavPmzTpz5ozq1Klj4yMBoKygrwegLKHNA1DWpKWlacKECfrmm2/k6+urwMBAOTs76/z58+ZkRdMMY6ZkxUuXLqljx47y8vJSWFiYZs6cqZiYGM2cOdNi26ZkxRMnTqhNmzbq1q2boqKitGjRIv32229aunSp7O3tzfGmZMXw8HA1bdpUnTt31smTJ7VixQpFRERo1apVFrOdAQAAAAAAAAAAAABQUuR7ph1mnABQ1hw5ckSSZGdnp8DAQI0aNUrvv/++Jk2apI4dO2rp0qXm2NjYWEmSj4+P1W35+Pjo4sWLSkpKynV8Wlqazp49K0mKi4tTWlqavL29s4w3xRWEg4Mhx3/29ultvb19zrH/ln+mMheWknIsSmLd8S/vdZdf9PUAlCW0eQDKoozJilu2bNGkSZP0f//3f5o7d6727Nmj6tWrm2NNyYrTpk3TBx98oLFjxyokJESPPvqoOdEwo4zJikuXLtXYsWP1xRdfqG/fvgoLC1NoaKhFfMZkxa+++kpjx47V4sWLNWbMGJ04ccLiehsAAAAAAAAAAAAAgJIk3zPtMOMEgLLmypUrkqTly5ercePGWr9+vby9vXXw4EG9+eabmj17turVq6d27dopMTFRkrJ8ErBpeWJiolxcXMzxFSpUyDb++vXr5tflZvum+PwwGOxUpYr18ljj5lY+3+9V2pS0Y1HSyov/Kcy6o68HoCyhzQNQ1uQmWdEkp2TFn376SSEhIeZ2MadkxXXr1mnt2rUW28ouWXH58uVat26dXn31VYt1AAAAAAAAAAAAAACUBPlO2rlzxokzZ86Y1zk6OmrUqFEaMmSIpNzNILF//34lJSXJxcUlV/GHDh3S2bNndffdd+dpxomCDmrKzRPrMz79HiULdZeuKPbf1u9RFHVnepp5uXLltHDhQnl4eEiS2rRpo+nTp2vIkCFavny52rVrV2hlKEppaUYlJCTlGGdvb5CbW3klJNxQampaEZSs4ExlLiwl5ViUxLpDurzUnZtb+Xy1jWWxr5fbmYkMhsIdLFrW+yGFhX5eyVUUdVcW2zyJ69vSju+rkqsozjuSFQEAAAAAAAAAAAAAKBr5TtopazNOSMw6UZZQd4WvsI5xYdadqS1p1KiROWHHpHXr1ipXrpyOHj1qEWtqn+50Z7tl+u8///yTbXzFihXztH1TfH7dvp37RI7U1LQ8xZdmJe1YlLTy4n8Ks+7KWl8vr/28wkQ/pHBxfEuuwqy7stbmSVzfouD4TBS+wjzGZTFZkUTF0o1ExZKL8w4AAAAAAAAAAAClXb6TdsrajBNS6Z51Aumou3SFPQuJZPuZSIpi1gnT4CBrAygNBoMqVKhgHmRpGlRkGqx0p9jYWHl4eMjFxSXX8QaDQV5eXpIkb29vGQwGxcXFZRlvigOA/Chrfb3c9vMkydHRXq6uzjkH5lNZ74cUFvp5JVde6y4/fb2y1uZJXN+WBXxflVxFcX1b1pIVSVREQfGZKHwcYwAAAAAAAAAAAJRW+U7aKYszTkjMOlFWUHeFr7COcWHWXcuWLSVJp06dyrTuypUr+vvvv+Xr6ytJatKkiRwdHRUeHp4pNjo6WpcuXVKXLl3My+rUqSMPDw8dOHBAycnJcnb+3+C6K1eu6NixY2rcuLGcnJwkSc7OzmrcuLGioqJ0/vx5eXp6muNTUlIUEREhDw8Pc3kAIK/KYl8vt98fhf0EaPohhYvjW3IVZt2VxTZP4vq2tOP7quQrzGNc1pIVSVQs/UhULLmKIlERAAAAAAAAAAAAKE75TtphxgkAZY2Pj48CAgIUHh6u0NBQ9ezZU1L6YKf58+dLkjp16iQpfRBlp06dtGnTJoWEhCgoKEiSlJqaao41LZMkOzs79erVS8HBwVq8eLFGjx5tXrdgwQKlpKRYxEtS7969dejQIb3//vuaNWuW7OzsJEnLli3T5cuXNXz4cPMyAMgr+noAyhLaPABlTVlMViRRsXQjUbHk4xgDAAAAAAAAAACgtMp30g4zTgAoi9566y316dNHb7zxhrZv3y4fHx8dPHhQBw8eVP369fXiiy+aY8eNG6fIyEhNnjxZe/bskZeXl8LCwnT06FH16NFDrVq1stj20KFDtXPnTgUHB+vYsWPy8/PToUOHFBERoYCAAHOSkEmvXr20efNmbdiwQWfPnlXz5s118uRJ7dixQ/Xr19fQoUOL5JgAKJ3o6wEoS2jzAJQ1JCsCAAAAAAAAAAAAAFA08v0IQtOME7GxsQoNDTUvz27GiTNnzigkJMQcm9OME4mJiVq8eLHF+2Y344TRaNT7778vo9FoXm6acaJXr17MOAGgwHx9fbVu3To9+eST+u2337RixQpdvHhRzz//vFatWmUx4KlGjRoKCQlRYGCgIiMjtXz5ct24cUPjx4/XjBkzMm3b1dVVK1eu1IABAxQTE6Nly5bp3LlzGjFihD7++GPZ29tbxNvb2ys4OFgjRozQhQsXtGzZMh05ckQDBgzQl19+aXXwFQDkFn09AGUJbR6AsiY3yYq1atWSlLtkxRYtWpiX3ZmseOe2s0pWPHXqlM6fP28RT7IiAAAAAAAAAAAAAKCky/dMOxIzTgAom2rXrq05c+bkKtbT01OzZs3K9bYrVaqkSZMmadKkSbmKd3Z21qhRozRq1KhcvwcA5BZ9PQBlCW0egLLElKwYHh6u0NBQczuUXbLipk2bFBISYk40zClZMTg4WIsXL9bo0aPN67JLVjx06JDef/99zZo1y5yYaEpWHD58OMmKAAAAAAAAAAAAAIASyc6Y8bG9+fDHH39o/vz5CgsLU0JCgmrUqKGOHTvqP//5T6ZZHs6fP6958+Zp165dun79ury8vPT0009r0KBBmWaQkKRr165pwYIF2rZtm65cuaIaNWqoW7duGjFihPlpnBklJycrODhYGzduVHx8vNzd3fX444/r1VdflZubW0F2U5KUmpqmK1f+yTHOwcGgKlUq6O+//9Ht22kFfl8UHeounek4jHr/J508d82m265Xq5Lmv/aozY9xXurO3b2C7O3zPdFYmVGa27zC+owX1ue7sJTEukO6omzzykpfL7dtniQ5OTnIza18mW9DShravJIrr3VXkHavrLR5Uunu6yEd31clV1H19c6cOaM+ffro2rVrat++faZkxYyzycbHx6t37966dOmSOnbsmClZ8d1337XYdmJiovr166cTJ06obdu2mZIVP/30U4u2MjU1VS+88ILCw8PVtGnTTMmKd85sm1e0eaUfbV7JxT0928ttm1dY543EuVPY+L4quWjzAAAAAAAAAKBsKnDSTlnCD/ylH3WXjqQdSKW7zSNpJ11JrDuko82zPZJ2Sj/avJKrKJN2ypLS3NdDOr6vSi4StIsvQZs2r+SizSu5uL61PZJ2Sj++r0ou2jwAAAAAAAAAKJscirsAAAAAAAAAAIpe7dq1NWfOnFzFenp6atasWbnedqVKlTRp0iRNmjQpV/HOzs4aNWqURo0alev3AAAAAAAAAAAAAADg345HNAE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k7QAAAAAAAAAAAAAAAAAAAAAAAAA2RtIOAAAAAAAAAAAAAAAAAAAAAAAAYGMOxV0AAAAAAAAAAACAwtKgQYMs102fPl1BQUEWyw4ePKiFCxfqt99+U1pamho2bKgXX3xRjz76qNVtnDx5UvPnz1dkZKSSk5NVr149DRo0SE899ZTV+Pj4eM2bN0+7d+9WQkKCvL29FRQUpEGDBslg4FlrAAAAAAAAAAAApQlJOwAAAAAAAAAAoFSrVauWevTokWm5v7+/xd9hYWEaOnSonJ2d1bVrV5UvX15btmzRsGHDNHPmTPXs2dMiPiYmRv369VNKSoq6dOmiqlWraseOHXr99df1xx9/6KWXXrKIj4+PV+/evXXp0iV17NhRXl5eCgsL08yZMxUTE6OZM2fafucBAAAAAAAAAABQbEjaAQAAAAAAAAAApVqtWrX08ssvZxuTkpKiN998U/b29vrqq6/MM/QMGzZMPXr00IwZM9S+fXtVrlzZ/Jq33npLSUlJ+vTTT9W6dWtJ0iuvvKJnnnlGixYtUpcuXVS3bl1z/OzZs3XhwgWLGX5SU1M1cuRIhYaGKjAwUAEBATbeewAAAAAAAAAAABQXQ3EXAAAAAAAAAAAAoLiFh4fr3LlzCgwMNCfsSJK7u7uef/55JSYmauvWreblJ0+e1IEDBxQQEGBO2JEkZ2dnjRw5UqmpqVq/fr15uen1vr6+5oQdSbK3t9fo0aMlSSEhIYW5iwAAAAAAAAAAAChizLQDAAAAAAAAAABKtWvXrmn16tW6evWqqlatqpYtW8rb29siZt++fZKkVq1aZXr9ww8/bI7p27dvjvGtWrWSwWAwx0jSwYMHlZKSYnUmHT8/P1WrVk2RkZH53EMAAAAAAAAAAAD8G5G0AwAAAAAAAAAASrWYmBhNmTLF/LednZ169eqlKVOmqFy5cpKk2NhYSZKPj0+m13t7e8vOzs4ck1O8i4uLqlevnut40/L9+/crKSlJLi4ued1FMwcHQ44xBoNdvrefW/b2OZcDeWc6rhzfkoe6AwAAAAAAAICyiaQdAAAAAAAAAABQar3wwgvq3LmzfH19ZTQadfjwYc2ZM0dr166Vo6Oj3nrrLUlSYmKiJMnV1TXTNhwdHeXs7Kzr16+bl2UXb1qeMWknN/GmuPwm7RgMdqpSpUK+Xmtrbm7li7sIpRrHt+Si7gAAAAAAAACgbCFpBwAAAAAAAAAAlFrjxo2z+Pvhhx9W48aN1a1bN61Zs0b/+c9/5OHhUUyls620NKMSEpJyjHN0tJerq3OhliUh4YZSU9MK9T3KInt7g9zcynN8S6C81J2bW3lm5AEAAAAAAACAUoKkHQAAAAAAAAAAUKZUqlRJHTt21IoVKxQVFaXHHnvMYqabO6WkpCg5OVkVK1Y0L8su3rQ8r/EZ4/Lr9u2cEzmKIhkgNTUtV2VB/nB8Sy7qDgAAAAAAAADKFh7RBAAAAAAAAAAAypzKlStLkpKTkyVJPj4+kqTY2NhMsXFxcTIajeaYnOKTkpJ04cKFXMeblnt4eMjFxSUfewMAAAAAAAAAAIB/I5J2AAAAAAAAAABAmXPkyBFJUs2aNSVJLVq0kCSFhYVlit2zZ48kqXnz5uZl2cWHhYUpLS3NIr5JkyZydHRUeHh4pvjo6GhdunTJvE0AAAAAAAAAAACUDiTtAAAAAAAAAACAUun333/XrVu3Mi3fsGGDfvzxR9WuXVuNGzeWJAUEBKhWrVrauHGjYmJizLFXrlzRsmXL5OrqqieeeMK8vF69enrggQcUHh6uX375xbw8OTlZixYtkr29vXr27GleXrFiRXXq1ElnzpxRSEiIeXlqaqrmz58vSQoKCrLZvgMAAAAAAAAAAKD4ORR3AQAAAAAAAAAAAArD119/rW+//VYtWrTQXXfdJSl9hp0DBw7IxcVFs2bNkoND+k8ljo6Oevvtt/Xiiy/qmWeeUdeuXVW+fHlt2bJF8fHxmjlzpipXrmyx/alTp6pfv34aPny4unbtKnd3d+3YsUNnzpzRSy+9pLp161rEjxs3TpGRkZo8ebL27NkjLy8vhYWF6ejRo+rRo4datWpVJMcFAAAAAAAAAAAARYOkHQAAAAAAAAAAUCq1adNGf/31l44fP649e/bo9u3b8vT0VJ8+fTRkyBB5e3tbxLdu3VorVqzQwoULtWnTJqWlpcnPz09Tp05Vu3btMm2/QYMGWrNmjebPn6+dO3cqOTlZ9erV07vvvqsePXpkiq9Ro4ZCQkI0b9487dq1Szt27JCXl5fGjx+vQYMGFdpxAAAAAAAAAAAAQPEgaQcAAAAAAAAAAJRKbdu2Vdu2bfP0mqZNm+qzzz7Ldfzdd9+thQsX5jre09NTs2bNylOZAAAAAAAAAAAAUDIZirsAAAAAAAAAAAAAAAAAAAAAAAAAQGlD0g4AAAAAAAAAAAAAAAAAAAAAAABgYw7FXQAAKEkaNGiQ5brp06crKCjIYtnBgwe1cOFC/fbbb0pLS1PDhg314osv6tFHH7W6jZMnT2r+/PmKjIxUcnKy6tWrp0GDBumpp56yGh8fH6958+Zp9+7dSkhIkLe3t4KCgjRo0CAZDORlAgAAAAAAAAAAAAAAAAAAAEBxIWkHAPKoVq1a6tGjR6bl/v7+Fn+HhYVp6NChcnZ2VteuXVW+fHlt2bJFw4YN08yZM9WzZ0+L+JiYGPXr108pKSnq0qWLqlatqh07duj111/XH3/8oZdeeskiPj4+Xr1799alS5fUsWNHeXl5KSwsTDNnzlRMTIxmzpxp+50HAAAAAAAAAAAAAAAAAAAAAORKgZN2mHUCQFlTq1Ytvfzyy9nGpKSk6M0335S9vb2++uorc1s5bNgw9ejRQzNmzFD79u1VuXJl82veeustJSUl6dNPP1Xr1q0lSa+88oqeeeYZLVq0SF26dFHdunXN8bNnz9aFCxcs2trU1FSNHDlSoaGhCgwMVEBAgI33HkBZQj8PQFlDuwcAAAAAAAAAAAAAAADAlmwy0w6zTgCApfDwcJ07d05BQUEWgz/d3d31/PPP65133tHWrVvVt29fSekDOA8cOKBWrVqZE3YkydnZWSNHjtR//vMfrV+/XmPGjJEkJSYmauvWrfL19bUYPGpvb6/Ro0frp59+UkhICEk7AAqMfh6AsoZ2D0BZQaIiAAAAAAAAAAAAAACFz2ZJO8w6AaCsuHbtmlavXq2rV6+qatWqatmypby9vS1i9u3bJ0lq1apVptc//PDD5hhT0k528a1atZLBYDDHSOmDpVJSUqy2aX5+fqpWrZoiIyPzuYcA8D/08wCUNbR7AMoSEhUBAAAAAAAAAAAAAChcRfaYStOsE4GBgVZnnTDNGmFimnUiICDA6qwTqampWr9+vXl5TrNOSFJISEhh7iKAMiImJkZTpkzRvHnz9Oabb6pjx46aOHGibt26ZY6JjY2VJPn4+GR6vbe3t+zs7MwxOcW7uLioevXquY43Lb948aKSkpLysYf/4+BgyPGfvX36V4m9fc6x/5Z/pjIXlpJyLEpi3fEv73VXFOjnAShraPcAlBamRMU7/917773mmDsTFadNm6YJEybom2++kaenp2bMmKGrV69abNeUqBgcHKxZs2Zp3Lhx2rBhg+69914tWrRIp06dsog3JSpOmzZNH3zwgcaOHauQkBA9+uijCg0NVXh4eFEcDgAAAAAAAAAAAAAAbM4mM+0w6wSAsuKFF15Q586d5evrK6PRqMOHD2vOnDlau3atHB0d9dZbb0lKH2gpSa6urpm24ejoKGdnZ12/ft28LLt40/KMSTu5iTfFubi45HEv0xkMdqpSpUKu493cyufrfUqjknYsSlp58T9FUXf08wCUNbR7AGDJlKgYFBRkNVHxnXfe0datW81tnilRsVWrVlYTFf/zn/9o/fr1GjNmjKScExV/+uknhYSEMLsYAAAAAAAAAAAAAKBEsknSjmnWCRM7Ozv16tVLU6ZMUbly5ST9O2ad2L9/v5KSkvI9gF1Srp5Yn/Hp9yhZqLt0RbH/tn6Poqq7cePGWfz98MMPq3HjxurWrZvWrFmj//znP/Lw8CjUMhSVtDSjEhJynqnH3t4gN7fySki4odTUtCIoWcGZylxYSsqxKIl1h3R5qTs3t/IFahvp52VmMNjl+z1yo6z3QwoL/bySq6jrjnbPEudOycX3VclVlOcdiYoAAAAAAAAAAAAAABSuAiftMOtE1pi5oOSi7gpfYR3j4qi7SpUqqWPHjlqxYoWioqL02GOPWbQ5d0pJSVFycrIqVqxoXpZdvGl5XuMzxuXX7du5T+RITU3LU3xpVtKORUkrL/6nsOuOfl7xoB9SuDi+JVdR1B3tXtY4d3AnPhOFryiOMYmKlkhULLlIVCy5OO8AAAAAAAAAAABQ2hU4aYdZJzJj5oKSi7pLV9izkEi2n4mkKGedsKZy5cqSpOTkZEn/G2wUGxure++91yI2Li5ORqPRYkBSxvg7JSUl6cKFC7r//vtzFW9a7uHhUaABTQBAP886R0d7ubo6F1pZyno/pLDQzyu58lp3Benr0e5lxrlTcvF9VXIV1fUtiYpZIykNd+IzUfg4xgAAAAAAAAAAACitCpy0Yw2zTqRj5oKSi7orfIV1jIur7o4cOSJJqlmzpiSpRYsWWrJkicLCwtSlSxeL2D179kiSmjdvbl7WokULSVJYWJiGDh1qER8WFqa0tDSL+CZNmsjR0VHh4eGZyhIdHa1Lly5lel8AsAX6eYX/BGj6IYWL41tyFVfd0e6l49wpefi+KvkK+xiTqJgZiYolF4mKJVdxP4gHAAAAAAAAAAAAKGyFkrQjMesEgNLn999/l7e3t8qVK2exfMOGDfrxxx9Vu3ZtNW7cWJIUEBCgWrVqaePGjRo4cKAaNGggSbpy5YqWLVsmV1dXPfHEE+Zt1KtXTw888IDCw8P1yy+/qHXr1pLS29BFixbJ3t5ePXv2NMdXrFhRnTp10qZNmxQSEqKgoCBJUmpqqubPny9J5mUAYGv08wCUNbR7AMoKEhXTkZRW8pCoWPJxjAEAAAAAAAAAAFBaFdqvmdZmnZDSZ4y4U06zTtwpv7NOmLYJAPnx9ddfq02bNnrppZc0Y8YMzZgxQ/369dO4cePk4uKiWbNmycEhPRfS0dFRb7/9tm7fvq1nnnlGkydP1syZM/XUU0/pr7/+0sSJE82DP02mTp0qFxcXDR8+XOPHj9d7772n7t276+jRoxoxYoTq1q1rET9u3DhVr15dkydP1quvvqo5c+YoKChIP/74o3r06KFWrVoV1aEBUMbQzwNQ1tDuAShLsktUvFN+ExVzG29aTqIiAAAAAAAAAAAAAKCkKlDSzu+//65bt25lWp7TrBMxMTHm2NzOOmGS06wTZ86cUUhIiHk5s04AsJU2bdqoRYsWOn78uEJCQrRq1SpdvHhRffr00YYNGywGWkpS69attWLFCt1///3atGmTvv76a9WsWVPBwcEW7ZdJgwYNtGbNGj3yyCPauXOnVq5cKRcXF7377rt6+eWXM8XXqFFDISEhCgwMVGRkpJYvX64bN25o/PjxmjFjRqEdBwBlA/08AGUN7R4ApCNREQAAAAAAAAAAAAAA23EoyIu//vprffvtt2rRooXuuusuSek/7B84cCDLWSdefPFFPfPMM+ratavKly+vLVu2KD4+XjNnzrQ660S/fv00fPhwde3aVe7u7tqxY4fOnDmjl156yeqsE5GRkZo8ebL27NkjLy8vhYWF6ejRo8w6AaDA2rZtq7Zt2+bpNU2bNtVnn32W6/i7775bCxcuzHW8p6enZs2alacyAUBu0M8DUNbQ7gEoS37//Xd5e3urXLlyFstzSlQcOHCgGjRoICn3iYqtW7eWlHOi4qZNmxQSEmJOSiRREQAAAAAAAAAAAABQGhQoaadNmzb666+/dPz4ce3Zs0e3b9+Wp6en+vTpoyFDhsjb29si3jTrxMKFC7Vp0yalpaXJz89PU6dOVbt27TJt3zTrxPz587Vz504lJyerXr16evfdd9WjR49M8aZZJ+bNm6ddu3Zpx44d8vLy0vjx4zVo0KCC7CoAAECZQj8PQFlDuwegLCFREQAAAAAAAAAAAACAolGgpB1mnQAAACid6OcBKGto9wCUJSQqAgAAAAAAAAAAAABQNAqUtAMAAAAAAACgZCFREQAAAAAAAAAAAACAomEo7gIAAAAAAAAAAAAAAAAAAAAAAAAApQ1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AAAAAAAAAAAAAA2BhJOwAAAAAAAAAAAAAAAAAAAAAAAICNkbQDAAAAAAAAAADKjKlTp6pBgwZq0KCBEhISMq2Pj4/X+PHj1bp1azVu3Fhdu3bV8uXLlZaWZnV7CQkJmj59uh555BE1atRIHTp00AcffKCbN29ajb9586Y++OADdejQQY0aNdIjjzyi6dOnWy0LAAAAAAAAAAAASjaSdgAAAAAAAAAAQJmwd+9erVq1Si4uLlbXx8fHq3fv3tqwYYOaN2+uZ599Vk5OTpo5c6YmTpyYKT4xMVH9+/fXihUrdM8992jw4MGqWbOmFi1apOHDhys1NdUiPjU1VcOGDdOiRYvk4eGhwYMHy9/fXytWrFD//v2VmJhYKPsNAAAAAAAAAACA4uFQ3AUAAAAAAAAAAAAobElJSZo4caI6dOiga9euKTIyMlPM7NmzdeHCBU2fPl1BQUGS0hNtRo4cqdDQUAUGBiogIMAc/8knn+jEiRMaPny4Ro8ebV4+ZcoUrV69WqGhoebtSFJoaKjCw8PVvXt3zZo1S3Z2dpKkJUuWaO7cuVq6dKlGjRpVSEcAAAAAAAAAAAAARY2ZdgAAAAAAAAAAQKk3Z84cJSQkaPLkyVbXJyYmauvWrfL19bVItLG3tzcn5ISEhJiXG41GrVu3Tq6urhoxYoTFtl599VU5Ojpq7dq1FstDQkJkZ2en1157zZywI0nPPfecqlatqnXr1sloNBZ4XwEAAAAAAAAAAPDvQNIOAAAAAAAAAAAo1SIjI/XVV1/p9ddfV/Xq1a3GHDx4UCkpKRYz6Zj4+fmpWrVqFrPznD59WhcvXlTTpk3l7OxsEe/u7i5/f39FRUXp5s2bkqTk5GQdPnxYdevWlaenp0W8o6OjWrZsqQsXLujMmTMF3FsAAAAAAAAAAAD8WzgUdwEAAAAAAAAAAAAKy40bNzRx4kQFBASod+/eWcbFxsZKknx8fKyu9/Hx0f79+5WUlCQXF5dcxR86dEhnz57V3Xffrbi4OKWlpcnb2zvLeEmKi4tTnTp1cr1/d3JwyPl5bQaDXY4xBWVvz3PjCoPpuHJ8Sx7qDgAAAAAAAADKJpJ2AAAAAAAAAABAqTV37lxdunRJn332WbZxiYmJkiRXV1er603LExMT5eLiYo6vUKFCtvHXr1/P0/ZN8flhMNipShXr5Slqbm7li7sIpRrHt+Si7gAAAAAAAACgbCFpBwAAAAAAAAAAlEq//vqrVq5cqfHjx8vLy6u4i1Po0tKMSkhIyjHO0dFerq7OhVqWhIQbSk1NK9T3KIvs7Q1ycyvP8S2B8lJ3bm7lmZEHAAAAAAAAAEoJknYAAAAAAAAAAECpc/v2bb3xxhu6//77NWjQoBzjM86kY82dM+WY/vvPP/9kG1+xYsU8bd8Un1+3b+ecyFEUyQCpqWm5Kgvyh+NbclF3AAAAAAAAAFC2kLQDAAAAAAAAAABKnaSkJMXGxio2NlYNGza0GtOiRQtJ0o4dO+Tj4yNJio2NtRobGxsrDw8Pubi4SFKu4g0Gg3mGH29vbxkMBsXFxWUZb4oDAAAAAAAAAABA6UDSDgAAAAAAAAAAKHXKlSun3r17W133888/6+LFi+revbscHR1VoUIFNWnSRI6OjgoPD88UHx0drUuXLqlLly7mZXXq1JGHh4cOHDig5ORkOTs7m9dduXJFx44dU+PGjeXk5CRJcnZ2VuPGjRUVFaXz58/L09PTHJ+SkqKIiAh5eHjI19fXRkcAAAAAAAAAAAAAxY2kHQAAAAAAAAAAUOo4OztrxowZVtcNHDhQFy9e1Jtvvik3Nzfz8k6dOmnTpk0KCQlRUFCQJCk1NVXz58+XJPMySbKzs1OvXr0UHBysxYsXa/To0eZ1CxYsUEpKikW8JPXu3VuHDh3S+++/r1mzZsnOzk6StGzZMl2+fFnDhw83LwMAAAAAAAAAAEDJR9IOAAAAAAAAAACApHHjxikyMlKTJ0/Wnj175OXlpbCwMB09elQ9evRQq1atLOKHDh2qnTt3Kjg4WMeOHZOfn58OHTqkiIgIBQQEqGfPnhbxvXr10ubNm7VhwwadPXtWzZs318mTJ7Vjxw7Vr19fQ4cOLcrdBQAAAAAAAAAAQCEzFHcBAKAkmzp1qho0aKAGDRooISEh0/r4+HiNHz9erVu3VuPGjdW1a1ctX75caWlpVreXkJCg6dOn65FHHlGjRo3UoUMHffDBB7p586bV+Js3b+qDDz5Qhw4d1KhRIz3yyCOaPn261bIAAAAAAAAAyF6NGjUUEhKiwMBARUZGavny5bpx44bGjx9vddYeV1dXrVy5UgMGDFBMTIyWLVumc+fOacSIEfr4449lb29vEW9vb6/g4GCNGDFCFy5c0LJly3TkyBENGDBAX375pVxdXYtqVwEAAAAAAAAAAFAEmGkHAPJp7969WrVqlVxcXJSUlJRpfXx8vHr37q1Lly6pY8eO5qdyzpw5UzExMZo5c6ZFfGJiovr3768TJ06oTZs26tatm6KiorRo0SL99ttvWrp0qcWP/KmpqRo2bJjCw8PVtGlTde7cWSdPntSKFSsUERGhVatW8SM/AAAAAAAAYMWKFSuyXOfp6alZs2bleluVKlXSpEmTNGnSpFzFOzs7a9SoURo1alSu3wMAAAAAAAAAAAAlk81n2mHWCQBlQVJSkiZOnGhua6yZPXu2Lly4oGnTpumDDz7Q2LFjFRISokcffVShoaEKDw+3iP/kk0904sQJDR8+XEuXLtXYsWP1xRdfqG/fvgoLC1NoaKhFvGkb3bt311dffaWxY8dq8eLFGjNmjE6cOKGlS5cW2v4DKLvo6wEoS2jzAAAAAAAAAAAAAAAAABSETZN2Ms46YY1p1okNGzaoefPmevbZZ+Xk5KSZM2dq4sSJmeJNs06sWLFC99xzjwYPHqyaNWtq0aJFGj58uFJTUy3iTbNOLFq0SB4eHho8eLD8/f21YsUK9e/fX4mJibbcXQBl2Jw5c5SQkKDJkydbXZ+YmKitW7fK19dXQUFB5uX29vYaPXq0JCkkJMS83Gg0at26dXJ1ddWIESMstvXqq6/K0dFRa9eutVgeEhIiOzs7vfbaa7KzszMvf+6551S1alWtW7dORqOxwPsKACb09QCUJbR5AMoaEhUBAAAAAAAAAAAAALA9B1ttKOOsE9euXVNkZGSmGNOsE9OnTzcPYk9NTdXIkSMVGhqqwMBABQQEmOMzzjphGuQuSVOmTNHq1asVGhpqMRg+46wTs2bNMg9iX7JkiebOnaulS5dq1KhRttplAGVUZGSkvvrqK02fPl3Vq1e3GnPw4EGlpKRYtGkmfn5+qlatmkU7efr0aV28eFFt27aVs7OzRby7u7v8/f0VFRWlmzdvysnJScnJyTp8+LDq1q0rT09Pi3hHR0e1bNlSmzdv1pkzZ1SnTp3/197/R1lV3/fi/3NmIOAwQEQRlmYAxSr1SmOMmoI/or2JJrgwQSErRkNj7pcI1gQxucq6DUbvskVrDEgtsiq5ZlVb04zgtSZqSzDWH0NBQSGBCrlU8EciCKTB4YcdZub7B585cQLKMJwZPHMej7VYo/u8Zp+93+95v/Z7zrxfexfhrIFyZ64HlBM5Dyg37y5U3Llz5z6vtxYqbtmyJRdeeGFqa2tTX1+fmTNnZu3atZk5c2ab+NZCxXXr1uXcc8/N2LFjs2rVqsydOzcvvfRS5s+fn6qqqkJ8a6HikiVLcvrpp+czn/lM1q9fn/vvvz9Lly7Ngw8+mJqamk5vBwAAAAAAAAAotqI9acdTJ4BysGvXrvz5n/95Ro0alfHjx79n3MaNG5MkQ4cO3e/rQ4cOzVtvvVVYDNWe+Obm5rz22mtJkldffTXNzc0ZMmTIe8a3xh2KHj0qD/ivqmrvpaSq6sCxH5R/rcfcWUqlLUqx7/w7+L4rFnM9oJzIeUA5eXeh4qmnnrrfmNZCxf/9v/937rrrrnzrW99KXV1dzj///EKR4bu9u1Bx/vz5+da3vpW/+7u/yxe/+MXU19dn4cKFbeLfXaj4D//wD/nWt76Ve+65J9/85jezbt26zJ8/v9POHwAAAAAAAAA6U1GetOOpE0C5uPPOO7Nly5b8n//zf943rqGhIUne807ArdsbGhpSXV1diO/Tp8/7xr/99tsHtf/W+I6orKzIkUfu/3j2p1+/Izr8Xt1NqbVFqR0vv9NVfWeuB5QTOQ8oN+8uVPzmN7+5z+sHKlR86qmnUldXV8iJBypUXLBgQR566KE2+3q/QsUf/OAHWbBgQaZOndrmNQAAAAAAAAAoBYdctFPMp04sX748O3fuTHV1dbviV65cmddeey0nnnjiQT114lAWNbXnjvXvvvs9pUXf7dUV51/s9+iKvnvhhRfywAMPZPr06amtre209/mgaG5uyfbtOw8YV1VVmX79jsj27bvS1NTcBUd26FqPubOUSluUYt+x18H0Xb9+RxxSbiynuV57n0xUWdm5i0XLfR7SWczzSldX9l055bzE77fdnetV6erKcadQEQAAAAAAAAA61yEX7XjqxHvz5ILSpe86X2e1cWftd8+ePflf/+t/5aMf/WgmTpx4wPh357T9+f2c1fp1x44d7xvft2/fg9p/a3xH7dnT/kKOpqbmg4rvzkqtLUrtePmdrui7cpnrHew8rzOZh3Qu7Vu6uqLvyiXnJX6/5dD5meh8nd3GChX3pVCxdClULF3GHQAAAAAAAN3dIRXteOrE/nlyQenSd3t19lNIkuI/iaSznzqxc+fObNy4MRs3bswf/uEf7jfmzDPPTJIsXry4sKiodbHS79u4cWMGDhyY6urqJGlXfGVlZSHXDhkyJJWVlXn11VffM741DqCjymmu1955XpL07FmVmpreBw7soHKfh3QW87zSdbB919EnjJVTzkv8flsOXK9KV1c9VVGh4ntTlMbv8zPR+bQxAAAAAAAA3VWHi3Y8deLAPLmgdOm7ztdZbdxZ+/3Qhz70nnce/td//de89dZb+dznPpeePXumT58+Oe2009KzZ88sWbJkn/iXX345W7ZsyZgxYwrbjj/++AwcODArVqzI7t2707v37xbXbdu2LWvWrMnIkSPTq1evJEnv3r0zcuTIrFq1Km+++WYGDx5ciG9sbMzSpUszcODADBs2rEgtAJSbcpzrtff60dl3gDYP6Vzat3R1Zt+VY85L/H7b3blelb7ObGOFivunULF0KVQsXV1VqAgAAAAAAACHS4eLdjx1AignvXv3zl/8xV/s97Uvf/nLeeutt/Ltb387/fr1K2y/6KKL8uMf/zh1dXWZMGFCkqSpqSmzZ89OksK2JKmoqMhll12WefPm5Z577sm0adMKr82ZMyeNjY1t4pNk/PjxWblyZb73ve/l9ttvT0VFRZLkvvvuy9atWzN58uTCNoCDZa4HlBM5DygnChUPTFFa6VGoWPq0MQAAAAAAAN1Vh4t2PHUC4P3dcMMNWbZsWW666aY8++yzqa2tTX19fVavXp1x48Zl9OjRbeInTZqUJ598MvPmzcuaNWsyYsSIrFy5MkuXLs2oUaNy6aWXtom/7LLL8thjj+WRRx7Ja6+9ljPOOCPr16/P4sWLc9JJJ2XSpEldebpAN2OuB5QTOQ8oJwoVAQAAAAAAAKDrdLhox1MnAN7foEGDUldXl1mzZuXpp5/O4sWLU1tbm+nTp+/3bsY1NTV54IEHMmfOnCxatChLlizJoEGDMmXKlEyZMiVVVVVt4quqqjJv3rzMmzcvjz76aO67774MGDAgV155ZaZOnVq4WzFAR5jrAeVEzgPKiUJFAAAAAAAAAOg6HS7a6QhPnQC6o/vvv/89Xxs8eHBuv/32du+rf//+mTFjRmbMmNGu+N69e+e6667Ldddd1+73AOgs5npAOZHzgFKlUBEAAAAAAAAAuk6XFu146gQAQPdlrgeUEzkPKCcKFQEAAAAAAACgYypaWlpaDvdBlIqmpuZs27bjgHE9elTmyCP75De/2ZE9e5q74MgoFn23V2s7XPe9p7L+jd8Wdd/Dj+uf2defX/Q2Ppi+GzCgT6qqKov23t1Vd855nfUz3lk/352lFPuOveS84mtvzkuSXr16pF+/I8o+h5QaOa90HWzfyXvt053neuzlelW6Dudc78tf/nKWLVuW559/vs2TdpLkzTffLBQqvv3226mtrc0XvvCFTJw4cZ/CwyT57W9/WyhU3LZtWwYNGpSxY8dmypQp6dWr1z7xu3fvLhQqbtq0KQMGDMinP/3pTJ06dZ9jOVhyXvcn55Uuv98WX3tzXmeNm8TY6WyuV6VLzgMAAAAAKE9d+qQdAAAAAOCD6f7773/P1wYPHpzbb7+93fvq379/ZsyYkRkzZrQrvnfv3rnuuuty3XXXtfs9AAAAAAAAAOCDzi2aAAAAAAAAAAAAAAAAoMgU7QAAAAAAAAAAAAAAAECRKdoBAAAAAAAAAAAAAACAIlO0AwAAAAAAAAAAAAAAAEWmaAcAAAAAAAAAAAAAAACKTNEOAAAAAAAAAAAAAAAAFJmiHQAAAAAAAAAAAAAAACgyRTsAAAAAAAAAAAAAAABQZIp2AAAAAAAAAAAAAAAAoMgU7QAAAAAAAAAAAAAAAECRKdoBAAAAAAAAAAAAAACAIlO0AwAAAAAAAAAAAAAAAEWmaAcAAAAAAAAAAAAAAACKTNEOAAAAAAAAAAAAAAAAFJmiHQAAAAAAAAAAAAAAACgyRTsAAAAAAAAAAAAAAABQZIp2AAAAAAAAAAAAAAAAoMgU7QAAAAAAAAAAAAAAAECRKdoBAAAAAAAAAAAAAACAIlO0AwAAAAAAAAAAAAAAAEWmaAcAAAAAAAAAAAAAAACKTNEOAAAAAAAAAAAAAAAAFJmiHQAAAAAAAAAAAAAAACgyRTsAAAAAAAAAAAAAAABQZD0O9wEAAAAAAAB0hnfeeSd33nlnfv7zn+e1117Lf/7nf+bDH/5wTjjhhFx55ZX59Kc/nYqKijbfs2nTpsyaNSvPPPNMtm/fniFDhmTChAmZOHFiKiv3vRfa9u3bM2fOnCxatChbt27N4MGDM3bs2EyePDm9evXa7zHNmzcvjz76aN58880cddRR+fSnP51vfOMb6devX6e1BQAAAAAAAF3Pk3YAAAAAAIBuaceOHfnHf/zH9OjRIxdccEG++tWv5vzzz8/69evz9a9/Pbfcckub+E2bNmX8+PF55JFHcsYZZ+RP//RP06tXr8ycOTN//ud/vs/+GxoacsUVV+T+++/PH/zBH+QrX/lKjj322MydOzeTJ09OU1NTm/impqZcffXVmTt3bgYOHJivfOUrOeWUU3L//ffniiuuSENDQ6e2BwAAAAAAAF3Lk3YAAAAAAIBu6cMf/nCef/75fOhDH2qzfceOHfnCF76QBx98MFdddVWGDh2aJLnjjjuyefPm3HrrrZkwYUKSvYU211xzTRYuXJhLLrkko0aNKuzn3nvvzbp16zJ58uRMmzatsP073/lOfvjDH2bhwoWF/STJwoULs2TJknzuc5/L7bffXnjKz9/+7d/mzjvvzPz583Pdddd1VnMAAAAAAADQxTxpBwAAAAAA6JYqKyv3KdhJkj59+uScc85Jkrz66qtJ9j4154knnsiwYcPaFNpUVVUVCnLq6uoK21taWrJgwYLU1NRkypQpbfY/derU9OzZMw899FCb7XV1damoqMj1119fKNhJkquuuipHHXVUFixYkJaWlkM8awAAAAAAAD4oFO0AAAAAAABl5Z133sm//du/paqqKsOHD0+SvPjii2lsbGzzJJ1WI0aMyNFHH51ly5YVtr3yyit56623cvrpp6d3795t4gcMGJBTTjklq1atyjvvvJMk2b17d37+85/nhBNOyODBg9vE9+zZM5/4xCeyefPmbNiwochnCwAAAAAAwOHS43AfAAAAAAAAQGfatWtX5s+fn5aWlmzdujVPP/10fvWrX+X666/PsccemyTZuHFjkmTo0KH73cfQoUOzfPny7Ny5M9XV1e2KX7lyZV577bWceOKJefXVV9Pc3JwhQ4a8Z3yy98k/xx9/fIfPtUePA9+vrbKy4oAxh6qqyn3jOkNru2rf0qPvAAAAAADKk6IdAAAAAACgW9u1a1fuvvvuwv/37NkzN954Y6666qrCtoaGhiRJTU3NfvfRur2hoSHV1dWF+D59+rxv/Ntvv31Q+2+N74jKyooceeT+j6er9et3xOE+hG5N+5YufQcAAAAAUF4U7QAAAAAAAN3agAEDsnbt2jQ1NeXNN9/MY489llmzZuWll17K7NmzU1nZPZ580dzcku3bdx4wrmfPqtTU9O7UY9m+fVeampo79T3KUVVVZfr1O0L7lqCD6bt+/Y7wRB4AAAAAgG5C0Q4AAAAAAFAWqqqqctxxx2XSpEmpqqrK7bffngULFmTChAltnqSzP7//pJzWrzt27Hjf+L59+7aJP9D+W+M7as+eAxdydEUxQFNTc7uOhY7RvqVL3wEAAAAAlBe3aAIAAAAAAMrO6NGjkyQvvPBCkmTo0KFJko0bN+43fuPGjRk4cGCqq6vbHV9ZWZna2tokyZAhQ1JZWZlXX331PeNb4wAAAAAAAOgePGkHoJ3eeeed3Hnnnfn5z3+e1157Lf/5n/+ZD3/4wznhhBNy5ZVX5tOf/nQqKirafM+mTZsya9asPPPMM9m+fXuGDBmSCRMmZOLEiams3Lducvv27ZkzZ04WLVqUrVu3ZvDgwRk7dmwmT56cXr167feY5s2bl0cffTRvvvlmjjrqqHz605/ON77xjfTr16/T2gIAAAAASt3mzZuT7H36TpKcdtpp6dmzZ5YsWbJP7Msvv5wtW7ZkzJgxhW3HH398Bg4cmBUrVmT37t3p3bt34bVt27ZlzZo1GTlyZOFzvd69e2fkyJFZtWpV3nzzzQwePLgQ39jYmKVLl2bgwIEZNmxYZ5wuAAAAAAAAh0GHn7Tzzjvv5C//8i9z+eWX55xzzsmpp56ac845JxMnTsy//Mu/pKWlZZ/v2bRpU6ZPn56zzz47I0eOzMUXX5wf/OAHaW7e/yPgt2/fnltvvTWf/OQnc+qpp+ZTn/pU7rrrrrzzzjvveUx33XVXPvWpT+XUU0/NJz/5ydx6663Zvn17R08ToGDHjh35x3/8x/To0SMXXHBBvvrVr+b888/P+vXr8/Wvfz233HJLm/hNmzZl/PjxeeSRR3LGGWfkT//0T9OrV6/MnDkzf/7nf77P/hsaGnLFFVfk/vvvzx/8wR/kK1/5So499tjMnTs3kydPTlNTU5v4pqamXH311Zk7d24GDhyYr3zlKznllFNy//3354orrkhDQ0OntgfQvZnrAeVEzgPKjbwHlJP169dn165d+2z/7W9/m9mzZydJzj333CRJ3759c9FFF2XDhg2pq6srxDY1NRViJ0yYUNheUVGRyy67LA0NDbnnnnva7H/OnDlpbGxsE58k48ePT0tLS773ve+1ybf33Xdftm7dmssuu2yfGwMBAAAAAABQujr8pJ3Wxet/9Ed/lAsuuCBHHnlktm3blp/97Gf5+te/nssvvzw333xzIb518fqWLVty4YUXpra2NvX19Zk5c2bWrl2bmTNnttl/6+L1devW5dxzz83YsWOzatWqzJ07Ny+99FLmz59fuPtd8rvF60uWLMnpp5+ez3zmM1m/fn3uv//+LF26NA8++GBqamo6eroA+fCHP5znn38+H/rQh9ps37FjR77whS/kwQcfzFVXXZWhQ4cmSe64445s3rw5t956a+GP801NTbnmmmuycOHCXHLJJRk1alRhP/fee2/WrVuXyZMnZ9q0aYXt3/nOd/LDH/4wCxcubPNH/oULF2bJkiX53Oc+l9tvv73wx/y//du/zZ133pn58+fnuuuu66zmALo5cz2gnMh5QLmR94By8thjj+UHP/hBPv7xj+e4445LdXV1fv3rX+epp57Kjh07MmbMmHzmM58pxN9www1ZtmxZbrrppjz77LOFnLd69eqMGzcuo0ePbrP/SZMm5cknn8y8efOyZs2ajBgxIitXrszSpUszatSoXHrppW3iL7vssjz22GN55JFH8tprr+WMM87I+vXrs3jx4px00kmZNGlSl7QLAAAAAAAAXaPDRTsWrwPlprKycp+clyR9+vTJOeeck//3//5fXn311QwdOjQNDQ154oknMmzYsDa5qqqqKtOmTctTTz2Vurq6Qt5raWnJggULUlNTkylTprTZ/9SpU7NgwYI89NBDbfZVV1eXioqKXH/99W3uvnnVVVflBz/4QRYsWJCpU6e6MyfQIeZ6QDmR84ByI+8B5eT888/Ppk2bsmLFiqxYsSK7du1K//79c/rpp2fcuHG5+OKL28QPGjQodXV1mTVrVp5++uksXrw4tbW1mT59eiZOnLjP/mtqavLAAw9kzpw5WbRoUZYsWZJBgwZlypQpmTJlSpsixWTv54Pz5s3LvHnz8uijj+a+++7LgAEDcuWVV2bq1KmKFAEAAAAAALqZyg5/4wEWryfJq6++miQHXLye7F183upAi9d79uyZhx56qM3291u8ftRRR2XBggVpaWnp6OkCvKd33nkn//Zv/5aqqqoMHz48SfLiiy+msbGxzaKlViNGjMjRRx+dZcuWFba98soreeutt3L66aend+/ebeIHDBiQU045JatWrco777yTJNm9e3d+/vOf54QTTsjgwYPbxPfs2TOf+MQnsnnz5mzYsKHIZwuUC3M9oJzIeUC5kfeAcjJy5Mjceuuteeyxx/LCCy9k9erVqa+vz/z58/cp2Gk1ePDg3H777VmyZEl+8Ytf5PHHH89VV121TwFOq/79+2fGjBl5+umn84tf/CKLFy/Oddddl169eu03vnfv3rnuuuuyePHi/OIXv8jTTz+dGTNmpF+/fkU7bwAAAAAAAD4YOvyknfdSzMXr55133gEXr/fq1atdi9cfe+yxbNiwIccff3yxTxkoM7t27cr8+fPT0tKSrVu35umnn86vfvWrXH/99Tn22GOTJBs3bkySwl2Jf9/QoUOzfPny7Ny5M9XV1e2KX7lyZV577bWceOKJefXVV9Pc3JwhQ4a8Z3yyd5HVoeS9Hj0OXNtZVVXZ5msp6OxjLZW2KMW+Y6/D2XfmekA5kfOAciPvAQAAAAAAAEBxHXLRTjktXk+67wJ29tJ3e3XF+Rf7Pbqy73bt2pW777678P89e/bMjTfemKuuuqqwraGhIUlSU1Oz3320bm9oaEh1dXUhvk+fPu8b//bbbx/U/lvjO6KysiJHHrn/49mffv2O6PB7dTel1haldrz8Tlf0XTnN9dozz0v25sfOVO7zkM5inle6unqeVy45L/H7bXfnelW65L194xM3peD9yXmly7gDAAAAAACguytK0U45LF5PLGAvJ/qu83VWG3dF3w0YMCBr165NU1NT3nzzzTz22GOZNWtWXnrppcyePTuVld1jkUFzc0u2b995wLiqqsr063dEtm/flaam5i44skPXesydpVTaohT7jr0Opu/69TvikBY/lctc72DneZ3JPKRzad/S1VWFiuWQ8xK/33Lo/Ex0Pnlv//EdIedxqPxMdD5tDAAAAAAAQHd1yEU75bJ4PeneC9jZS9/t1dkFDUnxixq6cgH7796zKscdd1wmTZqUqqqq3H777VmwYEEmTJjQZtHS/vz+oqTWrzt27Hjf+L59+7aJP9D+W+M7as+e9vdRU1PzQcV3Z6XWFqV2vPxOV/Rducz12jvPS5KePatSU9O7046l3OchncU8r3QdbN8dylyvXHJe4vfbcuB6Vbq68vfbcsl7cl73J+eVrsPxmR4AAAAAAAB0pUMu2mlVDovXEwvYy4W+63yd1caHq+9Gjx6dJHnhhRcyYcKEDB06NEmycePG/cZv3LgxAwcOTHV1dZK0K76ysjK1tbVJkiFDhqSysjKvvvrqe8a3xgEUQznM9dp7/ejsRWLmIZ1L+5auruy7csh5id9vuzvXq9In7+0/vqPkvO5Nzit92hgAAAAAAIDuqlP+mvnuxetJ+xajW7wOlLLNmzcn2bvQKUlOO+209OzZM0uWLNkn9uWXX86WLVty5plnFrYdf/zxGThwYFasWJHdu3e3id+2bVvWrFmTkSNHplevXkmS3r17Z+TIkfmP//iPvPnmm23iGxsbs3Tp0gwcODDDhg0r5mkCJDHXA8qLnAeUG3kPAAAAAAAAAIqnU4p2LF4HuqP169dn165d+2z/7W9/m9mzZydJzj333CR77wB80UUXZcOGDamrqyvENjU1FWInTJhQ2F5RUZHLLrssDQ0Nueeee9rsf86cOWlsbGwTnyTjx49PS0tLvve976WlpaWw/b777svWrVtz2WWXpaKi4pDOGWB/zPWAciLnAeVG3gMAAAAAAACA4ulw0Y7F60C5eeyxx3LOOefka1/7Wm655Zbccccduf7663PBBRdk9erVGTNmTD7zmc8U4m+44YYcc8wxuemmmzJ16tR897vfzYQJE/Kzn/0s48aNK9y9uNWkSZNy0kknZd68eZk0aVLuvPPOTJw4MQ8++GBGjRqVSy+9tE38ZZddllGjRuWRRx7Jl770pdx555255pprcuedd+akk07KpEmTuqRdgO7JXA8oJ3IeUG7kPQAAAAAAAADoGj06+o2PPfZYfvCDH+TjH/94jjvuuFRXV+fXv/51nnrqqezYsWO/i9eXLVuWm266Kc8++2xqa2tTX1+f1atXv+fi9SeffDLz5s3LmjVrMmLEiKxcuTJLly59z8Xrjz32WB555JG89tprOeOMM7J+/fosXrzY4nWgKM4///xs2rQpK1asyIoVK7Jr1670798/p59+esaNG5eLL764TfygQYNSV1eXWbNm5emnn87ixYtTW1ub6dOnZ+LEifvsv6amJg888EDmzJmTRYsWZcmSJRk0aFCmTJmSKVOmFO5y3Kqqqirz5s3LvHnz8uijj+a+++7LgAEDcuWVV2bq1Kmpqanp1PYAujdzPaCcyHlAuZH3AAAAAAAAAKBrVLS8+/aVB+HnP/95/vEf/zErVqzI5s2bC4vXTznllP0uXk+SN998s7B4/e23305tbW2+8IUvZOLEifssRk/23t2zdfH6tm3bMmjQoIwdOzZTpkxJr1699onfvXt3YfH6pk2bMmDAgHz605/O1KlT069fv46cZhtNTc3Ztm3HAeN69KjMkUf2yW9+syN79jQf8vvSdfTdXq3tcN33nsr6N35b1H0PP65/Zl9/ftHb+GD6bsCAPqmq6vCDxspGd855nfUz3lk/352lFPuOvboi55XbXK+9OS9JevXqkX79jij7HFJq5LzSdbB915G8V245L+necz32cr0qXeZ6h2+uJ+eVLjmvdPlMr/jam/M6a9wkxk5nc70qXXIeAAAAAEB56nDRTjnyB/7uT9/tpWiHpHvnPEU7e5Vi37GXnFd8ina6PzmvdHVF0U456s5zPfZyvSpd5nrFJ+d1f3Je6ZLzik/RTvfnelW65DwAAAAAgPLk014AAAAAAAAAAAAAAAAoMkU7AAAAAAAAAAAAAAAAUGSKdgAAAAAAAAAAAAAAAKDIFO0AAAAAAAAAAAAAAABAkSnaAQAAAAAAAAAAAAAAgCJTtAMAAAAAAAAAAAAAAABFpmgHAAAAAAAAAAAAAAAAikzRDgAAAAAAAAAAAAAAABSZoh0AAAAAAAAAAAAAAAAoMkU7AAAAAAAAAAAAAAAAUGSKdgAAAAAAAAAAAAAAAKDIFO0AAAAAAAAAAAAAAABAkSnaAQAAAAAAAAAAAAAAgCJTtAMAAAAAAAAAAAAAAABFpmgHAAAAAAAAAAAAAAAAikzRDgAAAAAAAAAAAAAAABSZoh0AAAAAAAAAAAAAAAAoMkU7AAAAAAAAAAAAAAAAUGSKdgAAAAAAAAAAAAAAAKDIFO0AAAAAAAAAAAAAAABAkSnaAQAAAAAAAAAAAAAAgCJTtAMAAAAAAAAAAAAAAABFpmgHAAAAAAAAAAAAAAAAikzRDgAAAAAAAAAAAAAAABSZoh0AAAAAAAAAAAAAAAAoMkU7AAAAAAAAAAAAAAAAUGSKdgAAAAAAAAAAAAAAAKDIFO0AAAAAAAAAAAAAAABAkfU43AcAAAAAAADQGd5888088cQTeeqpp/LKK69k69atOfLII3PWWWfl6quvzkknnbTP96xfvz6zZ8/OsmXLsnv37gwfPjwTJ07M5z//+f2+x6ZNmzJr1qw888wz2b59e4YMGZIJEyZk4sSJqazc995p27dvz5w5c7Jo0aJs3bo1gwcPztixYzN58uT06tWr2E0AAAAAAADAYaRoBwAAAAAA6JYeeOCB3HvvvRk2bFjOO++89O/fP7/85S/zk5/8JP/yL/+Se++9N3/8x39ciF+7dm0uv/zyNDY2ZsyYMTnqqKOyePHi3HjjjXn99ddz7bXXttn/pk2bMn78+GzZsiUXXnhhamtrU19fn5kzZ2bt2rWZOXNmm/iGhoZcccUVWbduXc4999yMHTs2q1atyty5c/PSSy9l/vz5qaqq6pK2AQAAAAAAoPMp2gEAAAAAALqlP/qjP8rf//3f54wzzmiz/fHHH891112XW265JY8//nhh+80335ydO3fm+9//fs4+++wkyTe+8Y186Utfyty5czNmzJiccMIJhfg77rgjmzdvzq233poJEyYkSZqamnLNNddk4cKFueSSSzJq1KhC/L333pt169Zl8uTJmTZtWmH7d77znfzwhz/MwoULC/sBAAAAAACg9FUe7gMAAAAAAADoDBdeeOE+BTtJ8tnPfjbDhg3Lf/zHf2Tbtm1JkvXr12fFihUZNWpUoWAnSXr37p1rrrkmTU1NefjhhwvbGxoa8sQTT2TYsGFtCm2qqqoKBTl1dXWF7S0tLVmwYEFqamoyZcqUNsczderU9OzZMw899FBxThwAAAAAAIAPBEU7AAAAAABA2fnQhz6UJOnRo0eS5Pnnn0+SjB49ep/Y0aNHp7KyshCTJC+++GIaGxvbPEmn1YgRI3L00Udn2bJlhW2vvPJK3nrrrZx++unp3bt3m/gBAwbklFNOyapVq/LOO+8c+skBAAAAAADwgdDjcB8AAAAAAABAV/rFL36RdevW5dRTT02/fv2SJBs3bkySDB06dJ/46urqHHPMMYWYA8W3bl++fHl27tyZ6urqdsWvXLkyr732Wk488cQOn1uPHge+X1tlZUWH999eVVXuG9cZWttV+5YefQcAAAAAUJ4U7QAAAAAAAGVjx44dmT59eioqKvKtb32rsL2hoSFJUlNTs9/vq6mpaVO005741rjq6upCfJ8+fd43/u233z6Y02mjsrIiRx65//13tX79jjjch9Ctad/Spe8AAAAAAMqLoh2AdnrzzTfzxBNP5Kmnnsorr7ySrVu35sgjj8xZZ52Vq6++OieddNI+37N+/frMnj07y5Yty+7duzN8+PBMnDgxn//85/f7Hps2bcqsWbPyzDPPZPv27RkyZEgmTJiQiRMnprJy37vvbd++PXPmzMmiRYuydevWDB48OGPHjs3kyZPTq1evYjcBAAAAAJS0//qv/8rUqVPzy1/+Ml//+tczatSow31IRdXc3JLt23ceMK5nz6rU1PTu1GPZvn1XmpqaO/U9ylFVVWX69TtC+5agg+m7fv2O8EQeAAAAAIBuosNFOxavA+XmgQceyL333pthw4blvPPOS//+/fPLX/4yP/nJT/Iv//Ivuffee/PHf/zHhfi1a9fm8ssvT2NjY8aMGZOjjjoqixcvzo033pjXX3891157bZv9b9q0KePHj8+WLVty4YUXpra2NvX19Zk5c2bWrl2bmTNntolvaGjIFVdckXXr1uXcc8/N2LFjs2rVqsydOzcvvfRS5s+fn6qqqi5pG6D7MdcDyomcB5QbeQ8oV3v27Mm0adPyzDPP5Ktf/eo+n8+9+8k4+9PQ0JC+ffseVPy741q/7tix433j3/0eHbFnz4ELObqiGKCpqbldx0LHaN/Spe8AAAAAAMpLh4t2LF4Hys0f/dEf5e///u9zxhlntNn++OOP57rrrsstt9ySxx9/vLD95ptvzs6dO/P9738/Z599dpLkG9/4Rr70pS9l7ty5GTNmTE444YRC/B133JHNmzfn1ltvzYQJE5IkTU1Nueaaa7Jw4cJccsklbe78ee+992bdunWZPHlypk2bVtj+ne98Jz/84Q+zcOHCwn4ADpa5HlBO5Dyg3Mh7QDnas2dPrr/++vz0pz/Nl7/85dx44437xAwdOjRJsnHjxn1e27lzZzZv3pyPfvSj7Ypv3T5w4MBUV1e3O76ysjK1tbUHcWYAAAAAAAB8kHW4aMfidaDcXHjhhfvd/tnPfjazZ8/Of/zHf2Tbtm0ZMGBA1q9fnxUrVmT06NGFnJckvXv3zjXXXJM/+7M/y8MPP5xvfvObSfYuUHriiScybNiwNrmqqqoq06ZNy1NPPZW6urpC3mtpacmCBQtSU1OTKVOmtDmeqVOnZsGCBXnooYfkPaDDzPWAciLnAeVG3gPKTVNTU2644Yb88z//c774xS/m29/+9n7jzjzzzCRJfX19Jk2a1Oa1+vr6NDc3t8mdp512Wnr27JklS5bss6+XX345W7ZsyZgxYwrbjj/++AwcODArVqzI7t2707t378Jr27Zty5o1azJy5EhPGAMAAAAAAOhGKjv6jRdeeOE+f9hP9i5eHzZsWGHxepLC4vVRo0btd/F6U1NTHn744cL2Ay1eT5K6urrC9gMtXu/Zs2ceeuihjp4qwAF96EMfSpL06LG3FvL5559PkowePXqf2NGjR6eysrIQkyQvvvhiGhsb2yxaajVixIgcffTRWbZsWWHbK6+8krfeeiunn356mz/uJ8mAAQNyyimnZNWqVXnnnXcO/eSAsmSuB5QTOQ8oN/IeUE6am5szffr0/OQnP8n48eNz8803v2fs8OHD87GPfSxLlizJc889V9i+e/fuzJ07N1VVVbn00ksL2/v27ZuLLrooGzZsaJPbmpqaMnv27CRpkwsrKipy2WWXpaGhIffcc0+b954zZ04aGxsVKQIAAAAAAHQzHX7Szvs5XIvXzzvvvAMuXneHOqDYfvGLX2TdunU59dRT069fvyTJxo0bkyRDhw7dJ766ujrHHHNMIeZA8a3bly9fnp07d6a6urpd8StXrsxrr72WE088scPn1qPHgWs7q6oq23wtBZ19rKXSFqXYd+x1uPvOXA8oJ3IeUG7kPaC7ufvuu/NP//RP6devX4455pjcfffd+8SMGzcuH/nIR5Ikt9xySy6//PJMnjw5F198cQYMGJDFixdnw4YNufbaa9s8WSxJbrjhhixbtiw33XRTnn322dTW1qa+vj6rV6/OuHHj9smfkyZNypNPPpl58+ZlzZo1GTFiRFauXJmlS5dm1KhRbYqCAAAAAAAAKH1FL9rpzovXk+67gJ299N1eXXH+xX6Pw9V3O3bsyPTp01NRUZFvfetbhe0NDQ1Jkpqamv1+X01NTZu815741rjq6upCfJ8+fd43/u233z6Y02mjsrIiRx65//3vT79+R3T4vbqbUmuLUjtefudw9F13nuu1Z56X7M2Pnanc5yGdxTyvdB3OvuvOOS/x+21353pVuuS9fePdlIIDkfNKV1eMu1/96ldJku3bt2fu3Ln7jTnrrLMKRTsnn3xyfvSjH2X27Nl58skns3v37gwfPjy33XZbxo0bt8/3Dho0KHV1dZk1a1aefvrpLF68OLW1tZk+fXomTpy4T3xNTU0eeOCBzJkzJ4sWLcqSJUsyaNCgTJkyJVOmTElVVVURzx4AAAAAAIDDrahFO9158XpiAXs50Xedr7PauCv77r/+678yderU/PKXv8zXv/71/d5FuJQ1N7dk+/adB4yrqqpMv35HZPv2XWlqau6CIzt0rcfcWUqlLUqx79jrYPquX78jirb4qTvP9Q52nteZzEM6l/YtXV3dd9055yV+v+XQ+ZnofPJe23g3peBw8jPR+TqzjW+77bbcdtttB/U9J5544n6fyPNeBg8enNtvv73d8f3798+MGTMyY8aMgzouAAAAAAAASk/Rina6++L1pHsvYGcvfbdXZxc0JMUvaujqBex79uzJtGnT8swzz+SrX/1qrr322javv3sR0v40NDSkb9++BxX/7rjWrzt27Hjf+He/R0fs2dP+Pmpqaj6o+O6s1Nqi1I6X3+nKvuvuc732zvOSpGfPqtTU9O60Yyn3eUhnMc8rXQfbd8WY63X3nJf4/bYcuF6VrsNRoN3d856c1/3JeaXrcN2UAgAAAAAAALpKUYp2ymXxemIBe7nQd52vs9q4K/puz549uf766/PTn/40X/7yl3PjjTfuEzN06NAkaXO34VY7d+7M5s2b89GPfrRd8a3bBw4cmOrq6nbHV1ZWpra29iDODGD/ymWu197rR2cvEjMP6Vzat3R1Vd+VS85L/H7b3blelT55r228m1LwfuS80qeNAQAAAAAA6K4O+a+ZxVq83hpzoPjW7RavA4dDU1NTbrjhhvzzP/9zvvjFL+bb3/72fuPOPPPMJEl9ff0+r9XX16e5uTlnnHFGYdtpp52Wnj17ZsmSJfvEv/zyy9myZUthn0ly/PHHZ+DAgVmxYkV2797dJn7btm1Zs2ZNRo4cmV69enXoPAFamesB5UTOA8qNvAcAAAAAAAAAneuQinYsXgfKSXNzc6ZPn56f/OQnGT9+fG6++eb3jB0+fHg+9rGPZcmSJXnuuecK23fv3p25c+emqqoql156aWF73759c9FFF2XDhg2pq6srbG9qasrs2bOTJBMmTChsr6ioyGWXXZaGhobcc889bd57zpw5aWxsbBMP0BHmekA5kfOAciPvAQAAAAAAAEDn63DRjsXrQLm5++6780//9E/p169fjjnmmNx9993567/+6zb/Xn/99UL8Lbfckurq6kyePDnTp0/PX/3VX+Vzn/tcVq9enSlTpuSEE05os/8bbrghxxxzTG666aZMnTo13/3udzNhwoT87Gc/y7hx4zJ69Og28ZMmTcpJJ52UefPmZdKkSbnzzjszceLEPPjggxk1alSbvApwsMz1gHIi5wHlRt4DAAAAAAAAgK7Ro6PfuL/F679v3Lhx+chHPpJk7+L1yy+/PJMnT87FF1+cAQMGZPHixdmwYUOuvfba/S5eX7ZsWW666aY8++yzqa2tTX19fVavXv2ei9effPLJzJs3L2vWrMmIESOycuXKLF261OJ1oCh+9atfJUm2b9+euXPn7jfmrLPOKuS9k08+OT/60Y8ye/bsPPnkk9m9e3eGDx+e2267LePGjdvnewcNGpS6urrMmjUrTz/9dBYvXpza2tpMnz49EydO3Ce+pqYmDzzwQObMmZNFixZlyZIlGTRoUKZMmZIpU6akqqqqiGcPlBtzPaCcyHlAuZH3AAAAAAAAAKBrdLhox+J1oNzcdtttue222w7qe0488cT9Ln56L4MHD87tt9/e7vj+/ftnxowZmTFjxkEdF8CBmOsB5UTOA8qNvAcAAAAAAAAAXaOipaWl5XAfRKloamrOtm07DhjXo0dljjyyT37zmx3Zs6e5C46MYtF3e7W2w3Xfeyrr3/htUfc9/Lj+mX39+UVv44PpuwED+qSqqrJo791ddeec11k/4531891ZSrHv2EvOK7725rwk6dWrR/r1O6Lsc0ipkfNK18H2nbzXPt15rsderlely1yv+OS87k/OK11yXvG1N+d11rhJjJ3O5npVuuQ8AAAAAIDy5NNeAAAAAAAAAAAAAAAAKDJFOwAAAAAAAAAAAAAAAFBkinYAAAAAAAAAAAAAAACgyBTtAAAAAAAAAAAAAAAAQJEp2gEAAAAAAAAAAAAAAIAiU7QDAAAAAAAAAAAAAAAARaZoBwAAAAAAAAAAAAAAAIpM0Q4AAAAAAAAAAAAAAAAUmaIdAAAAAAAAAAAAAAAAKDJFOwAAAAAAAAAAAAAAAFBkinYAAAAAAAAAAAAAAACgyBTtAAAAAAAAAAAAAAAAQJEp2gEAAAAAAAAAAAAAAIAiU7QDAAAAAAAAAAAAAAAARaZoBwAAAAAAAAAAAAAAAIpM0Q4AAAAAAAAAAAAAAAAUmaIdAAAAAAAAAAAAAAAAKDJFOwAAAAAAAAAAAAAAAFBkinYAAAAAAAAAAAAAAACgyBTtAAAAAAAAAAAAAAAAQJEp2gEAAAAAAAAAAAAAAIAiU7QDAAAAAAAAAAAAAAAARaZoBwAAAAAAAAAAAAAAAIpM0Q4AAAAAAAAAAAAAAAAUmaIdAAAAAAAAAAAAAAAAKDJFOwAAAAAAAAAAAAAAAFBkinYAAAAAAAAAAAAAAACgyBTtAAAAAAAAAAAAAAAAQJEp2gEAAAAAAAAAAAAAAIAiU7QDAAAAAAAAAAAAAAAARaZoBwAAAAAAAAAAAAAAAIpM0Q4AAAAAAAAAAAAAAAAUWY/DfQAAAAAAAACd5ZFHHskLL7yQ1atXZ926dWlsbMzf/M3f5FOf+tR+49evX5/Zs2dn2bJl2b17d4YPH56JEyfm85///H7jN23alFmzZuWZZ57J9u3bM2TIkEyYMCETJ05MZeW+907bvn175syZk0WLFmXr1q0ZPHhwxo4dm8mTJ6dXr17FPHUAAAAAAAAOM0U7AAAAAABAt3XXXXfljTfeyIABA3L00Ufn17/+9XvGrl27NpdffnkaGxszZsyYHHXUUVm8eHFuvPHGvP7667n22mvbxG/atCnjx4/Pli1bcuGFF6a2tjb19fWZOXNm1q5dm5kzZ7aJb2hoyBVXXJF169bl3HPPzdixY7Nq1arMnTs3L730UubPn5+qqqpOaQcAAAAAAAC6nqIdAAAAAACg27r11lszbNiwHHvssfnrv/7r3H333e8Ze/PNN2fnzp35/ve/n7PPPjtJ8o1vfCNf+tKXMnfu3IwZMyYnnHBCIf6OO+7I5s2bc+utt2bChAlJkqamplxzzTVZuHBhLrnkkowaNaoQf++992bdunWZPHlypk2bVtj+ne98Jz/84Q+zcOHCwn4AAAAAAAAofZWH+wAASskjjzySGTNm5NJLL82pp56ak08+OT/96U/fM379+vX5+te/nk984hP56Ec/mksvvTT/9//+3/eM37RpU6ZPn56zzz47I0eOzMUXX5wf/OAHaW5u3m/89u3bc+utt+aTn/xkTj311HzqU5/KXXfdlXfeeedQTxUAAAAAuoXRo0fn2GOPPWDc+vXrs2LFiowaNapQsJMkvXv3zjXXXJOmpqY8/PDDhe0NDQ154oknMmzYsDaFNlVVVYWCnLq6usL2lpaWLFiwIDU1NZkyZUqb9546dWp69uyZhx56qMPnCQAAAAAAwAfPIT1p55FHHskLL7yQ1atXZ926dWlsbMzf/M3f5FOf+tR+49evX5/Zs2dn2bJl2b17d4YPH56JEyfm85///H7jN23alFmzZuWZZ57J9u3bM2TIkEyYMCETJ05MZeW+9Ubbt2/PnDlzsmjRomzdujWDBw/O2LFjM3ny5PTq1etQThUgSXLXXXfljTfeyIABA3L00Ufn17/+9XvGrl27NpdffnkaGxszZsyYHHXUUVm8eHFuvPHGvP7667n22mvbxG/atCnjx4/Pli1bcuGFF6a2tjb19fWZOXNm1q5dm5kzZ7aJb2hoyBVXXJF169bl3HPPzdixY7Nq1arMnTs3L730UubPn5+qqqpOaQegPJjrAeVEzgPKiZwHsH/PP/98kr1FPr9v9OjRqaysLMQkyYsvvpjGxsY2T9JpNWLEiBx99NFZtmxZYdsrr7ySt956K+edd1569+7dJn7AgAE55ZRTsmrVqrzzzjvyHwAAAAAAQDdxSEU7Fq8D5ebWW2/NsGHDcuyxx+av//qvc/fdd79n7M0335ydO3fm+9//fuHOnN/4xjfypS99KXPnzs2YMWNywgknFOLvuOOObN68ObfeemvhzpxNTU255pprsnDhwlxyySVtFgDce++9WbduXSZPnly4c2eSfOc738kPf/jDLFy4sM0dPgEOlrkeUE7kPKCcyHkA+7dx48YkydChQ/d5rbq6Osccc0wh5kDxrduXL1+enTt3prq6ul3xK1euzGuvvZYTTzyxw+fRo8e+BZK/r7KyosP7b6+qqgMfBwevtV21b+nRdwAAAAAA5emQinYsXgfKzf7usrk/69evz4oVKzJ69OhCzkuS3r1755prrsmf/dmf5eGHH843v/nNJHsXKT3xxBMZNmxYm1xVVVWVadOm5amnnkpdXV0h77W0tGTBggWpqanJlClT2rz31KlTs2DBgjz00EPyHnBIzPWAciLnAeVEzgPYv4aGhiRJTU3Nfl+vqalpU7TTnvjWuOrq6kJ8nz593jf+7bff7sDR71VZWZEjj9z//rtav35HHO5D6Na0b+nSdwAAAAAA5eWQinYsXgfYv+effz7J/vPk6NGjU1lZWYhJkhdffDGNjY1tFi61GjFiRI4++ugsW7assO2VV17JW2+9lfPOOy+9e/duEz9gwICccsopWbVqVd5555306tWrWKcFlBlzPaCcyHlAOZHzALqv5uaWbN++84BxPXtWpaam9wHjDsX27bvS1NTcqe9RjqqqKtOv3xHatwQdTN/163eEJ/IAAAAAAHQTh1S0014WrwPlpvWOm0OHDt3nterq6hxzzDFt7sr5fvGt25cvX56dO3emurq6XfErV67Ma6+9lhNPPLHD59Gjx4H/KNj6h8NS+gNiZx9rqbRFKfYde33Q+s5cDygnch5QTuQ8oNy8+8k4+9PQ0JC+ffseVPy741q/7tix433j3/0eHbFnz4ELObriM4WmpuZ2HQsdo31Ll74DAAAAACgvXVK0010WryfddwE7e+m7vbri/Iv9Hh+0vvv9P8j/vpqamjZ5rz3xrXHV1dWF+D59+rxv/Ntvv92Bo9+rsrIiRx65//3vT79+R3T4vbqbUmuLUjtefueD0nfdZa7Xnnlesjc/dqYPyrWsu/mgzRVovw9a33WXnJf4/ba7c70qXR+kcSfnUSrkvNL1QRt3rfno3bmt1c6dO7N58+Z89KMfbVd86/aBAwemurq63fGVlZWpra3t+EkAAAAAAADwgdIlRTvdYfF6YgF7OdF3na+z2ljfFU9zc0u2b995wLiqqsr063dEtm/flaam0rg7YOsxd5ZSaYtS7Dv2Opi+69fviE5f/NQd5noHO8/rTK5lnUv7lq4PSt91h5yX+P2WQ+dnovN9ENpYzoO9/Ex0vg9KG5955plJkvr6+kyaNKnNa/X19Wlubs4ZZ5xR2HbaaaelZ8+eWbJkyT77evnll7Nly5aMGTOmsO3444/PwIEDs2LFiuzevbvNU8a2bduWNWvWZOTIkZ4uBgAAAAAA0I10SdFOd9GdF7Czl77bq7MLGpLiFzV80Bawv3sh0v40NDSkb9++BxX/7rjWrzt27Hjf+He/R0fs2dP+Pmpqaj6o+O6s1Nqi1I6X39F3xdPeeV6S9OxZlZqa3gcO7KByn4d0FvO80nWwfdcVc73uwO+33Z/rVen6oP1+2x3Ied2fnFe6Pmg5b/jw4fnYxz6WJUuW5LnnnsvZZ5+dJNm9e3fmzp2bqqqqXHrppYX4vn375qKLLsqPf/zj1NXVZcKECUmSpqamzJ49O0kK25KkoqIil112WebNm5d77rkn06ZNK7w2Z86cNDY2tokHAAAAAACg9HVJ0U53WbyeWMBeLvRd5+usNv6g9N3QoUOTpM0dh1vt3Lkzmzdvzkc/+tF2xbduHzhwYKqrq9sdX1lZmdra2o6fBEA7dZe5XnuvH529SOyDci3rrrRv6fqg9F13yXmJ32+7O9er0vdBaGM5j1Ih55W+zm7jurq6LF++PEny7//+70mSv/u7v8tPf/rTJMn48eMLT9C55ZZbcvnll2fy5Mm5+OKLM2DAgCxevDgbNmzItddemxNOOKHNvm+44YYsW7YsN910U5599tnU1tamvr4+q1evzrhx4zJ69Og28ZMmTcqTTz6ZefPmZc2aNRkxYkRWrlyZpUuXZtSoUW2KggAAAAAAACh9XVK0Y/E6UG7OPPPMJEl9fX0mTZrU5rX6+vo0NzcXFgIkyWmnnZaePXtmyZIl++zr5ZdfzpYtWzJmzJjCtuOPPz4DBw7MihUrsnv37vTu/bu7yW7bti1r1qzJyJEj06tXr2KfGsA+zPWAciLnAeVEzgO6i+XLl+fhhx9us23p0qWF/z7rrLMKn9WdfPLJ+dGPfpTZs2fnySefzO7duzN8+PDcdtttGTdu3D77HjRoUOrq6jJr1qw8/fTTWbx4cWprazN9+vRMnDhxn/iampo88MADmTNnThYtWpQlS5Zk0KBBmTJlSqZMmZKqqqoinz0AAAAAAACHU5cU7Vi8DpSb4cOH52Mf+1iWLFmS5557LmeffXaSZPfu3Zk7d26qqqra3DWzb9++ueiii/LjH/84dXV1mTBhQpKkqakps2fPTpLCtiSpqKjIZZddlnnz5uWee+7JtGnTCq/NmTMnjY2NbeIBOpO5HlBO5DygnMh5QHdx22235bbbbmt3/Iknnpi777673fGDBw/O7bff3u74/v37Z8aMGZkxY0a7vwcAAAAAAIDSVNkVb/L7i9dbHWjx+oYNG1JXV1fYfqDF6w0NDbnnnnvavLfF60Ax1dXVZfr06Zk+fXp++tOfJkn+7u/+rrDthRdeKMTecsstqa6uzuTJkzN9+vT81V/9VT73uc9l9erVmTJlSk444YQ2+77hhhtyzDHH5KabbsrUqVPz3e9+NxMmTMjPfvazjBs3LqNHj24TP2nSpJx00kmZN29eJk2alDvvvDMTJ07Mgw8+mFGjRrXJqwCdyVwPKCdyHlBO5DwAAAAAAAAAODSH9KSdurq6LF++PEny7//+70n2Ll5vXcg+fvz4wt02b7nlllx++eWZPHlyLr744gwYMCCLFy/Ohg0bcu211+538fqyZcty00035dlnn01tbW3q6+uzevXq91y8/uSTT2bevHlZs2ZNRowYkZUrV2bp0qUWrwNFs3z58jz88MNtti1durTw32eddVYh75188sn50Y9+lNmzZ+fJJ5/M7t27M3z48Nx2220ZN27cPvseNGhQ6urqMmvWrDz99NNZvHhxamtrM3369EycOHGf+JqamjzwwAOZM2dOFi1alCVLlmTQoEGZMmVKpkyZkqqqqiKfPVBuzPWAciLnAeVEzgMAAAAAAACArnFIRTsWrwPl5rbbbsttt93W7vgTTzwxd999d7vjBw8enNtvv73d8f3798+MGTMyY8aMdn8PQHuZ6wHlRM4DyomcBwAAAAAAAABdo6KlpaXlcB9EqWhqas62bTsOGNejR2WOPLJPfvObHdmzp7kLjoxi0Xd7tbbDdd97Kuvf+G1R9z38uP6Zff35RW/jg+m7AQP6pKqqsmjv3V1155zXWT/jnfXz3VlKse/YS84rvvbmvCTp1atH+vU7ouxzSKmR80rXwfadvNc+3Xmux16uV6XLXK/45LzuT84rXXJe8bU353XWuEmMnc7melW65DwAAAAAgPLk014AAAAAAAAAAAAAAAAoMkU7AAAAAAAAAAAAAAAAUGSKdgAAAAAAAAAAAAAAAKDIFO0AAAAAAAAAAAAAAABAkSnaAQAAAAAAAAAAAAAAgCJTtAMAAAAAAAAAAAAAAABFpmgHAAAAAAAAAAAAAAAAikzRDgAAAAAAAAAAAAAAABSZoh0AAAAAAAAAAAAAAAAoMkU7AAAAAAAAAAAAAAAAUGSKdgAAAAAAAAAAAAAAAKDIFO0AAAAAAAAAAAAAAABAkSnaAQAAAAAAAAAAAAAAgCJTtAMAAAAAAAAAAAAAAABFpmgHAAAAAAAAAAAAAAAAikzRDgAAAAAAAAAAAAAAABSZoh0AAAAAAAAAAAAAAAAoMkU7AAAAAAAAAAAAAAAAUGSKdgAAAAAAAAAAAAAAAKDIehzuAwAAAAAAAKB7qaoq/n3jmptb0tzcUvT9AgAAAAAAdBZFOwAAAAAAABTFh/v2SnNzS/r1O6Lo+25qas5//udOhTsAAAAAAEDJULQDAAAAAABAUdQc0TOVlRX57t8vz+ub3i7afj8yqG++dcXHU1lZoWgHAAAAAAAoGYp2AAAAAAAAKKrXN72d9W/89nAfBgAAAAAAwGFVebgPAAAAAAAAAAAAAAAAALobRTsAAAAAAAAAAAAAAABQZIp2AAAAAAAAAAAAAAAAoMgU7QAAAAAAAAAAAAAAAECRKdoBAAAAAAAAAAAAAACAIlO0AwAAAAAAAAAAAAAAAEWmaAcAAAAAAAAAAAAAAACKTNEOAAAAAAAAAAAAAAAAFJmiHQAAAAAAAAAAAAAAACgyRTsAAAAAAAAAAAAAAABQZIp2AAAAAAAAAAAAAAAAoMgU7QAAAAAAAAAAAAAAAECRKdoBAAAAAAAAAAAAAACAIuuWRTsvvvhi/sf/+B/5+Mc/no997GP50pe+lKeeeupwHxZAp5DzgHIi5wHlRt4DyomcB5QTOQ8AAAAAAKA8dLuinfr6+lx55ZV56aWXcvHFF+cLX/hCXn/99Vx99dVZuHDh4T48gKKS84ByIucB5UbeA8qJnAeUEznv0FRVVaZHj+L+q6ysONynBQAAAAAAdFM9DvcBFFNjY2O+/e1vp6qqKv/wD/+Qk08+OUly9dVXZ9y4cfmLv/iL/Mmf/Ek+/OEPH94DBSgCOe+Dq6qq+DWxzc0taW5uKfp+oVTIeUC5kfeAciLnAeVEzuu4D/ftlebmlvTrd0TR993U1Jz//M+dPn8DAAAAAACKrlsV7SxZsiRvvPFGJkyYUPhDV5IMGDAgX/3qV/OXf/mXeeKJJ/LFL37xMB4lQHHIeR88Fg5A55HzgHIj7wHlRM4Dyomc13E1R/RMZWVFvvv3y/P6preLtt+PDOqbb13x8VRWVvjsDQAAAAAAKLpuVbTz/PPPJ0lGjx69z2vnnHNOIcYfu+hOKisrUllZUdR9dsZTQig+Oe+Dx8IB6DxyHlBu5D0+6DxdkmKS84ByIucdutc3vZ31b/y26Pstlc/FS+U4AQAAAACAvbpV0c7GjRuTJEOHDt3ntSFDhqSioqIQ0xGVlRUZMKDPAeMq/r/6if79i/+kBbpGKfVdRUVFKiqKW7TT6uZJo7Knqbmo++zx//1BsbPauH//I9JygDVexS5yOlzkvENX7J/xXh+qSpL8/y45taj77YpxQ2mS8/bqypyX/C7vFTuHdPZYZy/tW7rak/MSea+9ymGux97OK/b16kM9K9PS0jlPl2xpaUlLewZ6mTDX20vOo306J+eZo3cdOW+vw5HzOuMz4NbPyDrrs7dSm990xuf3LS0t6d+/Oom5Uykqp5wHAAAAAEA3K9ppaGhIktTU1OzzWs+ePdO7d++8/XbHn3xQUVGRqqr2f0heWeluZ6VK3+314b69Om3fndXG5dR3ct6h66yf8c7ar3HD7yunvvug5byk9MY6e2nf0lVuffdBy3vl1v7dSWf+XldsnXlTilJUTuNOzqNYzNFLVzm18Qct53XmXKHUPnvrDJ01t9k7b0paixYpLeWU8wAAAAAASHwqDAAAAAAAAAAAAAAAAEXWrYp2Wu9M13qnundrbGzM7t2707dv364+LIBOIecB5UTOA8qNvAeUEzkPKCdyHgAAAAAAQHnpVkU7Q4cOTZJs3Lhxn9deffXVtLS0FGIASp2cB5QTOQ8oN/IeUE7kPKCcyHkAAAAAAADlpVsV7Zx55plJkvr6+n1ee/bZZ5MkZ5xxRpceE0BnkfOAciLnAeVG3gPKiZwHlBM5DwAAAAAAoLx0q6KdUaNG5bjjjsujjz6atWvXFrZv27Yt9913X2pqavLZz372MB4hQPHIeUA5kfOAciPvAeVEzgPKiZwHAAAAAABQXipaWlpaDvdBFNNzzz2Xr33ta+ndu3cuvvjiHHHEEXn88cezadOmzJw5M5deeunhPkSAopHzgHIi5wHlRt4DyomcB5QTOQ8AAAAAAKB8dLuinSRZsWJF7r777rz00ktpbm7OiBEjcvXVV+eCCy443IcGUHRyHlBO5Dyg3Mh7QDmR84ByIucBAAAAAACUh25ZtAMAAAAAAAAAAAAAAACHU+XhPgAAAAAAAAAAAAAAAADobhTtAAAAAAAAAAAAAAAAQJEp2gEAAAAAAAAAAAAAAIAiU7QDAAAAAAAAAAAAAAAARaZoBwAAAAAAAAAAAAAAAIpM0Q4AAAAAAAAAAAAAAAAUWY/DfQCl4sUXX8zdd9+dl156Kc3NzfnDP/zDfO1rX8v555/f7n1s2rQps2bNyjPPPJPt27dnyJAhmTBhQiZOnJjKSvVTneVQ++7LX/5yli1btt/Xxo4dm+9+97tFPFpaPfLII3nhhReyevXqrFu3Lo2Njfmbv/mbfOpTnzqo/Rh3HSPnlS45rzTJeYefvFe65L3SI+cdfnJe6ZLzSpO8d3gZN6XJuCldxeg74+7QmOuVLtes0uN6BQAAAABAeyjaaYf6+vpMmjQpvXv3zsUXX5wjjjgijz/+eK6++urMnDkzl1566QH3sWnTpowfPz5btmzJhRdemNra2tTX12fmzJlZu3ZtZs6c2QVnUn6K0Xetrr322n22nXzyycU8XN7lrrvuyhtvvJEBAwbk6KOPzq9//euD3odx1zFyXumS80qXnHd4yXulS94rTXLe4SXnlS45r3TJe4ePcVO6jJvSVYy+a2XcHTxzvdLlmlWaXK8AAAAAAGiXFt7Xf/3Xf7VccMEFLSNHjmx5+eWXC9u3bt3act5557WcfvrpLb/5zW8OuJ9vfvObLSeddFLLj370o8K2PXv2tHzta19rOemkk1rq6+s74/DLWrH67sorr2w56aSTOvFI2Z/nnnuu5Y033mhpaWlpmTNnTstJJ53UsmjRooPah3F38OS80iXnlTY57/CR90qXvFe65LzDR84rXXJeaZP3Dg/jprQZN6WrGH1n3HWMuV7pcs0qXa5XAAAAAAC0h2eqH8CSJUvyxhtv5JJLLmlzJ7IBAwbkq1/9ahoaGvLEE0+87z5aY4YNG5YJEyYUtldVVWXatGlJkrq6us45gTJWjL7j8Bk9enSOPfbYDn+/cdcxcl7pkvNKm5x3+Mh7pUveK11y3uEj55UuOa+0yXuHh3FT2oyb0nWofUfHmeuVLtes0uV6BQAAAABAeyjaOYDnn38+yd4P3n/fOeec0ybmvbz44otpbGzMqFGj9nltxIgROfroo7Ns2bIiHC3vVoy+e7d/+qd/yrx583L//fdn5cqVxTlIOo1x1zFyXumS88qbcddx8l7pkvfKlzHXcXJe6ZLzyptx1zHGTXkzbroH4+7gmOuVLtes8mXMAQAAAACUhx6H+wA+6DZu3JgkGTp06D6vDRkyJBUVFYWYjuyjdfvy5cuzc+fOVFdXH+IR06oYffdu//N//s82/3/66adn1qxZGTx48KEdKJ3CuOsYOa90yXnlzbjrOHmvdMl75cuY6zg5r3TJeeXNuOsY46a8GTfdg3F3cMz1SpdrVvky5gAAAAAAyoMn7RxAQ0NDkqSmpmaf13r27JnevXvn7bff7vA+3r29NY7iKEbfJcl//+//PfPnz89zzz2XF198MQsXLsxFF12UFStWZNKkSdmzZ0/Rj51DZ9x1jJxXuuS88mbcdZy8V7rkvfJlzHWcnFe65LzyZtx1jHFT3oyb0mbcdYy5XulyzSpfxhwAAAAAQHlQtAMH8JWvfCXnnntujj766FRXV+e//bf/ljlz5uSTn/xk1q1bl0WLFh3uQwQoGjkPKDfyHlBO5Dw4eMYNdD3jDjrG2AEAAAAAgA8mRTsH8H53sWpsbMzu3bvTt2/fDu/j3dvf605adEwx+u79jB8/Pkny0ksvdXgfdB7jrmPkvNIl55U3467j5L3SJe+VL2Ou4+S80iXnlTfjrmOMm/Jm3HRPxt37M9crXa5Z5cuYAwAAAAAoD4p2DmDo0KFJko0bN+7z2quvvpqWlpZCTEf20bp94MCBqa6uPsSj5d2K0Xfv58gjj0yS7Nq1q8P7oPMYdx0j55UuOa+8GXcdJ++VLnmvfBlzHSfnlS45r7wZdx1j3JQ346Z7Mu7en7le6XLNKl/GHAAAAABAeVC0cwBnnnlmkqS+vn6f15599tkkyRlnnPG++zjttNPSs2fPLFmyZJ/XXn755WzZsqXwPhRPMfru/fziF79Ikhx33HEd3gedx7jrGDmvdMl55c246zh5r3TJe+XLmOs4Oa90yXnlzbjrGOOmvBk33ZNx9/7M9UqXa1b5MuYAAAAAAMqDop0DGDVqVI477rg8+uijWbt2bWH7tm3bct9996Wmpiaf/exnC9tfffXVrF+/Po2NjYVtffv2zUUXXZQNGzakrq6usL2pqSmzZ89OkkyYMKHzT6bMFKPv3nzzzWzbtm2ffa9duzb33HNPqqqqcuGFF3buiXBAxl3xyHmlS84rH8Zdccl7pUveKw/GXHHJeaVLzisfxl3xGDflw7gpXcZdcZnrlS7XrPJgzAEAAAAAlK+KlpaWlsN9EB90zz33XL72ta+ld+/eufjii3PEEUfk8ccfz6ZNmzJz5sxceumlhdg/+ZM/yRtvvJHFixfnIx/5SGH7pk2bMn78+GzZsiUXXnhhamtrU19fn9WrV2fcuHG57bbbDsepdXuH2nc//elPM23atJx55pmpra1Nnz59smHDhvzrv/5rmpqaMn369HzlK185TGfXvdXV1WX58uVJkn//93/Pyy+/nE984hM59thjkyTjx48v3F3QuCsuOa90yXmlS847vOS90iXvlSY57/CS80qXnFe65L3Dx7gpXcZN6TrUvjPuDo25XulyzSpNrlcAAAAAALRHj8N9AKXg7LPPzv3335+77747P/7xj9Pc3JwRI0bklltuyQUXXNCufQwaNCh1dXWZNWtWnn766SxevDi1tbWZPn16Jk6c2MlnUL4Ote9OPPHEXHzxxfn5z3+eVatWZdeuXTnyyCNzwQUXZOLEiTnrrLO64CzK0/Lly/Pwww+32bZ06dLCf5911lmFP3a9F+OuY+S80iXnlS457/CS90qXvFea5LzDS84rXXJe6ZL3Dh/jpnQZN6XrUPvOuDs05nqlyzWrNLleAQAAAADQHp60AwAAAAAAAAAAAAAAAEVWebgPAAAAAAAAAAAAAAAAALobRTsAAAAAAAAAAAAAAABQZIp2AAAAAAAAAAAAAAAAoMgU7QAAAAAAAAAAAAAAAECRKdoBAAAAAAAAAAAAAACAIlO0AwAAAAAAAAAAAAAAAEWmaAcAAAAAAAAAAAAAAACKTNEOAAAAAAAAAAAAAAAAFJmiHQAAAAAAAAAAAAAAACgyRTsAAAAAAAAAAAAAAABQZIp2AAAAAAAAAAAAAAAAoMgU7QAAAAAAAAAAAAAAAECR/f8BlSMMZ8Ka/yA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itle 12"/>
          <p:cNvSpPr>
            <a:spLocks noGrp="1"/>
          </p:cNvSpPr>
          <p:nvPr>
            <p:ph type="title"/>
          </p:nvPr>
        </p:nvSpPr>
        <p:spPr>
          <a:xfrm>
            <a:off x="839789" y="457200"/>
            <a:ext cx="3913082" cy="793820"/>
          </a:xfrm>
        </p:spPr>
        <p:txBody>
          <a:bodyPr>
            <a:normAutofit/>
          </a:bodyPr>
          <a:lstStyle/>
          <a:p>
            <a:pPr algn="ctr"/>
            <a:r>
              <a:rPr lang="en-IN" sz="2400" b="1" dirty="0" smtClean="0"/>
              <a:t>Target Class Distribution</a:t>
            </a:r>
            <a:endParaRPr lang="en-US" sz="2400" b="1" dirty="0"/>
          </a:p>
        </p:txBody>
      </p:sp>
      <p:sp>
        <p:nvSpPr>
          <p:cNvPr id="15" name="Text Placeholder 14"/>
          <p:cNvSpPr>
            <a:spLocks noGrp="1"/>
          </p:cNvSpPr>
          <p:nvPr>
            <p:ph type="body" sz="half" idx="2"/>
          </p:nvPr>
        </p:nvSpPr>
        <p:spPr/>
        <p:txBody>
          <a:bodyPr>
            <a:normAutofit lnSpcReduction="10000"/>
          </a:bodyPr>
          <a:lstStyle/>
          <a:p>
            <a:pPr>
              <a:buFont typeface="Arial" pitchFamily="34" charset="0"/>
              <a:buChar char="•"/>
            </a:pPr>
            <a:r>
              <a:rPr lang="en-US" dirty="0" smtClean="0"/>
              <a:t> The company which are bankrupted are very less compared to non bankrupt companies.</a:t>
            </a:r>
          </a:p>
          <a:p>
            <a:pPr>
              <a:buFont typeface="Wingdings" pitchFamily="2" charset="2"/>
              <a:buChar char="q"/>
            </a:pPr>
            <a:r>
              <a:rPr lang="en-US" dirty="0" smtClean="0"/>
              <a:t> Companies that did not go bankrupt: </a:t>
            </a:r>
            <a:r>
              <a:rPr lang="en-US" b="1" dirty="0" smtClean="0"/>
              <a:t>96.8 % </a:t>
            </a:r>
            <a:r>
              <a:rPr lang="en-US" dirty="0" smtClean="0"/>
              <a:t>of whole data set </a:t>
            </a:r>
          </a:p>
          <a:p>
            <a:pPr>
              <a:buFont typeface="Wingdings" pitchFamily="2" charset="2"/>
              <a:buChar char="q"/>
            </a:pPr>
            <a:r>
              <a:rPr lang="en-US" dirty="0" smtClean="0"/>
              <a:t> Companies that went bankrupt: </a:t>
            </a:r>
            <a:r>
              <a:rPr lang="en-US" b="1" dirty="0" smtClean="0"/>
              <a:t>3.2 %</a:t>
            </a:r>
            <a:r>
              <a:rPr lang="en-US" dirty="0" smtClean="0"/>
              <a:t> of whole data set</a:t>
            </a:r>
          </a:p>
          <a:p>
            <a:pPr>
              <a:buFont typeface="Arial" pitchFamily="34" charset="0"/>
              <a:buChar char="•"/>
            </a:pPr>
            <a:r>
              <a:rPr lang="en-US" dirty="0" smtClean="0"/>
              <a:t> There is an imbalance in the dataset.</a:t>
            </a:r>
          </a:p>
          <a:p>
            <a:pPr>
              <a:buFont typeface="Arial" pitchFamily="34" charset="0"/>
              <a:buChar char="•"/>
            </a:pPr>
            <a:r>
              <a:rPr lang="en-US" dirty="0" smtClean="0"/>
              <a:t> we need to use </a:t>
            </a:r>
            <a:r>
              <a:rPr lang="en-US" b="1" dirty="0" smtClean="0"/>
              <a:t>oversampling</a:t>
            </a:r>
            <a:r>
              <a:rPr lang="en-US" dirty="0" smtClean="0"/>
              <a:t> method to correct it.</a:t>
            </a:r>
          </a:p>
          <a:p>
            <a:pPr>
              <a:buFont typeface="Arial" pitchFamily="34" charset="0"/>
              <a:buChar char="•"/>
            </a:pPr>
            <a:r>
              <a:rPr lang="en-US" dirty="0" smtClean="0"/>
              <a:t> Otherwise the model will be biased towards the majority class &amp; would just predict every company as not bankrupt.</a:t>
            </a:r>
          </a:p>
          <a:p>
            <a:pPr>
              <a:buFont typeface="Arial" pitchFamily="34" charset="0"/>
              <a:buChar char="•"/>
            </a:pPr>
            <a:r>
              <a:rPr lang="en-US" dirty="0" smtClean="0"/>
              <a:t> This is the main obstacle that we need to solve to obtain good performance.</a:t>
            </a:r>
          </a:p>
          <a:p>
            <a:endParaRPr lang="en-US" dirty="0"/>
          </a:p>
        </p:txBody>
      </p:sp>
      <p:pic>
        <p:nvPicPr>
          <p:cNvPr id="4102" name="Picture 6"/>
          <p:cNvPicPr>
            <a:picLocks noGrp="1" noChangeAspect="1" noChangeArrowheads="1"/>
          </p:cNvPicPr>
          <p:nvPr>
            <p:ph idx="1"/>
          </p:nvPr>
        </p:nvPicPr>
        <p:blipFill>
          <a:blip r:embed="rId4"/>
          <a:srcRect/>
          <a:stretch>
            <a:fillRect/>
          </a:stretch>
        </p:blipFill>
        <p:spPr bwMode="auto">
          <a:xfrm>
            <a:off x="5215235" y="987425"/>
            <a:ext cx="6108105" cy="4873625"/>
          </a:xfrm>
          <a:prstGeom prst="rect">
            <a:avLst/>
          </a:prstGeom>
          <a:noFill/>
          <a:ln w="9525">
            <a:noFill/>
            <a:miter lim="800000"/>
            <a:headEnd/>
            <a:tailEnd/>
          </a:ln>
          <a:effectLst/>
        </p:spPr>
      </p:pic>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772050" y="5540221"/>
            <a:ext cx="8794737" cy="1200329"/>
          </a:xfrm>
          <a:prstGeom prst="rect">
            <a:avLst/>
          </a:prstGeom>
          <a:noFill/>
        </p:spPr>
        <p:txBody>
          <a:bodyPr wrap="square" rtlCol="0">
            <a:spAutoFit/>
          </a:bodyPr>
          <a:lstStyle/>
          <a:p>
            <a:pPr>
              <a:buFont typeface="Wingdings" pitchFamily="2" charset="2"/>
              <a:buChar char="q"/>
            </a:pPr>
            <a:r>
              <a:rPr lang="en-US" sz="1600" dirty="0" smtClean="0"/>
              <a:t> A small portion of organizations suffers bankruptcy, although possessing more assets than their liabilities.</a:t>
            </a:r>
          </a:p>
          <a:p>
            <a:pPr>
              <a:buFont typeface="Wingdings" pitchFamily="2" charset="2"/>
              <a:buChar char="q"/>
            </a:pPr>
            <a:r>
              <a:rPr lang="en-US" sz="1600" dirty="0" smtClean="0"/>
              <a:t> In comparison, more companies go bankrupt with fewer assets than liabilities.</a:t>
            </a:r>
          </a:p>
          <a:p>
            <a:pPr>
              <a:buFont typeface="Wingdings" pitchFamily="2" charset="2"/>
              <a:buChar char="q"/>
            </a:pPr>
            <a:endParaRPr lang="en-IN" sz="2400" b="1" dirty="0">
              <a:latin typeface="Myriad Pro" panose="020B0503030403020204" pitchFamily="34" charset="0"/>
            </a:endParaRPr>
          </a:p>
        </p:txBody>
      </p:sp>
      <p:pic>
        <p:nvPicPr>
          <p:cNvPr id="6" name="Picture 4"/>
          <p:cNvPicPr>
            <a:picLocks noChangeAspect="1" noChangeArrowheads="1"/>
          </p:cNvPicPr>
          <p:nvPr/>
        </p:nvPicPr>
        <p:blipFill>
          <a:blip r:embed="rId4" cstate="print"/>
          <a:srcRect/>
          <a:stretch>
            <a:fillRect/>
          </a:stretch>
        </p:blipFill>
        <p:spPr bwMode="auto">
          <a:xfrm>
            <a:off x="931483" y="1220556"/>
            <a:ext cx="9758573" cy="4146179"/>
          </a:xfrm>
          <a:prstGeom prst="rect">
            <a:avLst/>
          </a:prstGeom>
          <a:noFill/>
          <a:ln w="9525">
            <a:noFill/>
            <a:miter lim="800000"/>
            <a:headEnd/>
            <a:tailEnd/>
          </a:ln>
          <a:effectLst/>
        </p:spPr>
      </p:pic>
      <p:sp>
        <p:nvSpPr>
          <p:cNvPr id="8" name="TextBox 7"/>
          <p:cNvSpPr txBox="1"/>
          <p:nvPr/>
        </p:nvSpPr>
        <p:spPr>
          <a:xfrm>
            <a:off x="698091" y="648930"/>
            <a:ext cx="4075471" cy="369332"/>
          </a:xfrm>
          <a:prstGeom prst="rect">
            <a:avLst/>
          </a:prstGeom>
          <a:noFill/>
        </p:spPr>
        <p:txBody>
          <a:bodyPr wrap="square" rtlCol="0">
            <a:spAutoFit/>
          </a:bodyPr>
          <a:lstStyle/>
          <a:p>
            <a:r>
              <a:rPr lang="en-IN" b="1" dirty="0" smtClean="0"/>
              <a:t>Liability Assets Flag</a:t>
            </a:r>
            <a:endParaRPr lang="en-US" b="1"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xmlns="" id="{BDB90223-5D15-41E3-9664-BD96C3BD25A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7" name="Picture 6">
            <a:extLst>
              <a:ext uri="{FF2B5EF4-FFF2-40B4-BE49-F238E27FC236}">
                <a16:creationId xmlns:a16="http://schemas.microsoft.com/office/drawing/2014/main" xmlns="" id="{4019A7C7-4F37-4807-89DC-50EF4BBEB556}"/>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9903500" y="6119319"/>
            <a:ext cx="2026112" cy="535231"/>
          </a:xfrm>
          <a:prstGeom prst="rect">
            <a:avLst/>
          </a:prstGeom>
        </p:spPr>
      </p:pic>
      <p:sp>
        <p:nvSpPr>
          <p:cNvPr id="3" name="TextBox 2">
            <a:extLst>
              <a:ext uri="{FF2B5EF4-FFF2-40B4-BE49-F238E27FC236}">
                <a16:creationId xmlns:a16="http://schemas.microsoft.com/office/drawing/2014/main" xmlns="" id="{50FDA3FC-4790-0320-8E05-4A727017AB8C}"/>
              </a:ext>
            </a:extLst>
          </p:cNvPr>
          <p:cNvSpPr txBox="1"/>
          <p:nvPr/>
        </p:nvSpPr>
        <p:spPr>
          <a:xfrm>
            <a:off x="326582" y="4880388"/>
            <a:ext cx="10346882" cy="1754326"/>
          </a:xfrm>
          <a:prstGeom prst="rect">
            <a:avLst/>
          </a:prstGeom>
          <a:noFill/>
        </p:spPr>
        <p:txBody>
          <a:bodyPr wrap="square" rtlCol="0">
            <a:spAutoFit/>
          </a:bodyPr>
          <a:lstStyle/>
          <a:p>
            <a:pPr>
              <a:buFont typeface="Wingdings" pitchFamily="2" charset="2"/>
              <a:buChar char="q"/>
            </a:pPr>
            <a:r>
              <a:rPr lang="en-US" sz="1600" dirty="0" smtClean="0"/>
              <a:t> The "Net Income" flag denotes the status of an organization's income in the last two years, where if the net income is negative for the past two years, the flagged value will be 1, else the value is 0. We observe that all the records have been exhibiting a loss for the past two years.</a:t>
            </a:r>
          </a:p>
          <a:p>
            <a:pPr>
              <a:buFont typeface="Wingdings" pitchFamily="2" charset="2"/>
              <a:buChar char="q"/>
            </a:pPr>
            <a:r>
              <a:rPr lang="en-US" sz="1600" dirty="0" smtClean="0"/>
              <a:t> Many organizations that have suffered losses for the past two years have stabilized their business, thus avoiding bankruptcy.</a:t>
            </a:r>
          </a:p>
          <a:p>
            <a:endParaRPr lang="en-IN" sz="2400" b="1" dirty="0">
              <a:latin typeface="Myriad Pro" panose="020B0503030403020204" pitchFamily="34" charset="0"/>
            </a:endParaRPr>
          </a:p>
        </p:txBody>
      </p:sp>
      <p:pic>
        <p:nvPicPr>
          <p:cNvPr id="50178" name="Picture 2"/>
          <p:cNvPicPr>
            <a:picLocks noChangeAspect="1" noChangeArrowheads="1"/>
          </p:cNvPicPr>
          <p:nvPr/>
        </p:nvPicPr>
        <p:blipFill>
          <a:blip r:embed="rId4"/>
          <a:srcRect/>
          <a:stretch>
            <a:fillRect/>
          </a:stretch>
        </p:blipFill>
        <p:spPr bwMode="auto">
          <a:xfrm>
            <a:off x="349755" y="1513754"/>
            <a:ext cx="10266132" cy="3204000"/>
          </a:xfrm>
          <a:prstGeom prst="rect">
            <a:avLst/>
          </a:prstGeom>
          <a:noFill/>
          <a:ln w="9525">
            <a:noFill/>
            <a:miter lim="800000"/>
            <a:headEnd/>
            <a:tailEnd/>
          </a:ln>
          <a:effectLst/>
        </p:spPr>
      </p:pic>
      <p:sp>
        <p:nvSpPr>
          <p:cNvPr id="6" name="Rectangle 5"/>
          <p:cNvSpPr/>
          <p:nvPr/>
        </p:nvSpPr>
        <p:spPr>
          <a:xfrm>
            <a:off x="704982" y="678114"/>
            <a:ext cx="1727204" cy="369332"/>
          </a:xfrm>
          <a:prstGeom prst="rect">
            <a:avLst/>
          </a:prstGeom>
        </p:spPr>
        <p:txBody>
          <a:bodyPr wrap="none">
            <a:spAutoFit/>
          </a:bodyPr>
          <a:lstStyle/>
          <a:p>
            <a:r>
              <a:rPr lang="en-IN" b="1" dirty="0" smtClean="0"/>
              <a:t>Net Income Flag</a:t>
            </a:r>
            <a:endParaRPr lang="en-US" b="1" dirty="0"/>
          </a:p>
        </p:txBody>
      </p:sp>
    </p:spTree>
    <p:extLst>
      <p:ext uri="{BB962C8B-B14F-4D97-AF65-F5344CB8AC3E}">
        <p14:creationId xmlns:p14="http://schemas.microsoft.com/office/powerpoint/2010/main" xmlns="" val="1252571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1084</TotalTime>
  <Words>1637</Words>
  <Application>Microsoft Office PowerPoint</Application>
  <PresentationFormat>Custom</PresentationFormat>
  <Paragraphs>192</Paragraphs>
  <Slides>28</Slides>
  <Notes>0</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1_Office Theme</vt:lpstr>
      <vt:lpstr>Slide 1</vt:lpstr>
      <vt:lpstr>Slide 2</vt:lpstr>
      <vt:lpstr> Business problem</vt:lpstr>
      <vt:lpstr>Slide 4</vt:lpstr>
      <vt:lpstr>Slide 5</vt:lpstr>
      <vt:lpstr>Slide 6</vt:lpstr>
      <vt:lpstr>Target Class Distribution</vt:lpstr>
      <vt:lpstr>Slide 8</vt:lpstr>
      <vt:lpstr>Slide 9</vt:lpstr>
      <vt:lpstr>Distribution of features</vt:lpstr>
      <vt:lpstr>Slide 11</vt:lpstr>
      <vt:lpstr>Focusing On Top 6 Positive &amp; Negatively Correlated Features</vt:lpstr>
      <vt:lpstr>Slide 13</vt:lpstr>
      <vt:lpstr>Slide 14</vt:lpstr>
      <vt:lpstr>   The relation of top 6 positive and negative correlation attributes among each other </vt:lpstr>
      <vt:lpstr>Slide 16</vt:lpstr>
      <vt:lpstr>Slide 17</vt:lpstr>
      <vt:lpstr> Multicollinearity</vt:lpstr>
      <vt:lpstr> Skeweness &amp; Outliers  </vt:lpstr>
      <vt:lpstr>Oversampling the Target Feature</vt:lpstr>
      <vt:lpstr> Feature Selection </vt:lpstr>
      <vt:lpstr> Feature Selection </vt:lpstr>
      <vt:lpstr>Modelling Approch</vt:lpstr>
      <vt:lpstr>Machine Learning Models</vt:lpstr>
      <vt:lpstr>Machine Learning Models</vt:lpstr>
      <vt:lpstr>Comparing Different ML Models</vt:lpstr>
      <vt:lpstr>Slide 27</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Nidhi Gosavi</cp:lastModifiedBy>
  <cp:revision>296</cp:revision>
  <dcterms:created xsi:type="dcterms:W3CDTF">2020-12-23T13:36:53Z</dcterms:created>
  <dcterms:modified xsi:type="dcterms:W3CDTF">2023-06-24T13:46:15Z</dcterms:modified>
</cp:coreProperties>
</file>